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diagrams/data1.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5.xml" ContentType="application/vnd.openxmlformats-officedocument.presentationml.slide+xml"/>
  <Override PartName="/ppt/slides/slide1.xml" ContentType="application/vnd.openxmlformats-officedocument.presentationml.slide+xml"/>
  <Override PartName="/ppt/slides/slide24.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slideMasters/slideMaster6.xml" ContentType="application/vnd.openxmlformats-officedocument.presentationml.slideMaster+xml"/>
  <Override PartName="/ppt/notesSlides/notesSlide5.xml" ContentType="application/vnd.openxmlformats-officedocument.presentationml.notesSlide+xml"/>
  <Override PartName="/ppt/notesSlides/notesSlide16.xml" ContentType="application/vnd.openxmlformats-officedocument.presentationml.notesSlide+xml"/>
  <Override PartName="/ppt/slideLayouts/slideLayout3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56.xml" ContentType="application/vnd.openxmlformats-officedocument.presentationml.slideLayout+xml"/>
  <Override PartName="/ppt/slideLayouts/slideLayout17.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notesSlides/notesSlide1.xml" ContentType="application/vnd.openxmlformats-officedocument.presentationml.notesSlide+xml"/>
  <Override PartName="/ppt/slideLayouts/slideLayout48.xml" ContentType="application/vnd.openxmlformats-officedocument.presentationml.slideLayout+xml"/>
  <Override PartName="/ppt/slideLayouts/slideLayout3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2.xml" ContentType="application/vnd.openxmlformats-officedocument.presentationml.slideLayout+xml"/>
  <Override PartName="/ppt/notesSlides/notesSlide3.xml" ContentType="application/vnd.openxmlformats-officedocument.presentationml.notesSlide+xml"/>
  <Override PartName="/ppt/slideLayouts/slideLayout41.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49.xml" ContentType="application/vnd.openxmlformats-officedocument.presentationml.slideLayout+xml"/>
  <Override PartName="/ppt/notesSlides/notesSlide2.xml" ContentType="application/vnd.openxmlformats-officedocument.presentationml.notesSlide+xml"/>
  <Override PartName="/ppt/slideLayouts/slideLayout51.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5.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58.xml" ContentType="application/vnd.openxmlformats-officedocument.presentationml.slideLayout+xml"/>
  <Override PartName="/ppt/slideLayouts/slideLayout3.xml" ContentType="application/vnd.openxmlformats-officedocument.presentationml.slideLayout+xml"/>
  <Override PartName="/ppt/slideLayouts/slideLayout55.xml" ContentType="application/vnd.openxmlformats-officedocument.presentationml.slideLayout+xml"/>
  <Override PartName="/ppt/slideLayouts/slideLayout4.xml" ContentType="application/vnd.openxmlformats-officedocument.presentationml.slideLayout+xml"/>
  <Override PartName="/ppt/slideLayouts/slideLayout62.xml" ContentType="application/vnd.openxmlformats-officedocument.presentationml.slideLayout+xml"/>
  <Override PartName="/ppt/slideLayouts/slideLayout50.xml" ContentType="application/vnd.openxmlformats-officedocument.presentationml.slideLayout+xml"/>
  <Override PartName="/ppt/slideLayouts/slideLayout16.xml" ContentType="application/vnd.openxmlformats-officedocument.presentationml.slideLayout+xml"/>
  <Override PartName="/ppt/slideLayouts/slideLayout13.xml" ContentType="application/vnd.openxmlformats-officedocument.presentationml.slideLayout+xml"/>
  <Override PartName="/ppt/notesSlides/notesSlide4.xml" ContentType="application/vnd.openxmlformats-officedocument.presentationml.notesSlide+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66.xml" ContentType="application/vnd.openxmlformats-officedocument.presentationml.slideLayout+xml"/>
  <Override PartName="/ppt/slideLayouts/slideLayout52.xml" ContentType="application/vnd.openxmlformats-officedocument.presentationml.slideLayout+xml"/>
  <Override PartName="/ppt/slideLayouts/slideLayout63.xml" ContentType="application/vnd.openxmlformats-officedocument.presentationml.slideLayout+xml"/>
  <Override PartName="/ppt/slideLayouts/slideLayout67.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diagrams/drawing4.xml" ContentType="application/vnd.ms-office.drawingml.diagramDrawing+xml"/>
  <Override PartName="/ppt/diagrams/colors5.xml" ContentType="application/vnd.openxmlformats-officedocument.drawingml.diagramColors+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notesMasters/notesMaster1.xml" ContentType="application/vnd.openxmlformats-officedocument.presentationml.notesMaster+xml"/>
  <Override PartName="/ppt/diagrams/layout2.xml" ContentType="application/vnd.openxmlformats-officedocument.drawingml.diagramLayout+xml"/>
  <Override PartName="/ppt/diagrams/quickStyle2.xml" ContentType="application/vnd.openxmlformats-officedocument.drawingml.diagramStyle+xml"/>
  <Override PartName="/ppt/diagrams/quickStyle1.xml" ContentType="application/vnd.openxmlformats-officedocument.drawingml.diagramStyle+xml"/>
  <Override PartName="/ppt/diagrams/layout1.xml" ContentType="application/vnd.openxmlformats-officedocument.drawingml.diagramLayout+xml"/>
  <Override PartName="/ppt/theme/theme1.xml" ContentType="application/vnd.openxmlformats-officedocument.theme+xml"/>
  <Override PartName="/ppt/diagrams/colors2.xml" ContentType="application/vnd.openxmlformats-officedocument.drawingml.diagramColors+xml"/>
  <Override PartName="/ppt/diagrams/drawing2.xml" ContentType="application/vnd.ms-office.drawingml.diagramDrawing+xml"/>
  <Override PartName="/ppt/diagrams/drawing3.xml" ContentType="application/vnd.ms-office.drawingml.diagramDrawing+xml"/>
  <Override PartName="/ppt/theme/theme3.xml" ContentType="application/vnd.openxmlformats-officedocument.theme+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layout5.xml" ContentType="application/vnd.openxmlformats-officedocument.drawingml.diagramLayout+xml"/>
  <Override PartName="/ppt/diagrams/quickStyle5.xml" ContentType="application/vnd.openxmlformats-officedocument.drawingml.diagramStyle+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5.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olors5.xml" ContentType="application/vnd.ms-office.chartcolorstyle+xml"/>
  <Override PartName="/ppt/charts/chart6.xml" ContentType="application/vnd.openxmlformats-officedocument.drawingml.chart+xml"/>
  <Override PartName="/ppt/theme/theme5.xml" ContentType="application/vnd.openxmlformats-officedocument.theme+xml"/>
  <Override PartName="/ppt/charts/style5.xml" ContentType="application/vnd.ms-office.chartstyle+xml"/>
  <Override PartName="/ppt/charts/chart5.xml" ContentType="application/vnd.openxmlformats-officedocument.drawingml.chart+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charts/colors2.xml" ContentType="application/vnd.ms-office.chartcolorstyl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6.xml" ContentType="application/vnd.ms-office.chartcolorstyle+xml"/>
  <Override PartName="/ppt/charts/style6.xml" ContentType="application/vnd.ms-office.chartstyle+xml"/>
  <Override PartName="/ppt/charts/chart7.xml" ContentType="application/vnd.openxmlformats-officedocument.drawingml.chart+xml"/>
  <Override PartName="/ppt/theme/theme7.xml" ContentType="application/vnd.openxmlformats-officedocument.theme+xml"/>
  <Override PartName="/ppt/theme/theme6.xml" ContentType="application/vnd.openxmlformats-officedocument.theme+xml"/>
  <Override PartName="/ppt/charts/colors8.xml" ContentType="application/vnd.ms-office.chartcolorstyle+xml"/>
  <Override PartName="/ppt/charts/style8.xml" ContentType="application/vnd.ms-office.chartstyle+xml"/>
  <Override PartName="/ppt/charts/chart8.xml" ContentType="application/vnd.openxmlformats-officedocument.drawingml.chart+xml"/>
  <Override PartName="/ppt/charts/colors7.xml" ContentType="application/vnd.ms-office.chartcolorstyle+xml"/>
  <Override PartName="/ppt/charts/style7.xml" ContentType="application/vnd.ms-office.chartstyl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3696" r:id="rId2"/>
    <p:sldMasterId id="2147483704" r:id="rId3"/>
    <p:sldMasterId id="2147483788" r:id="rId4"/>
    <p:sldMasterId id="2147483807" r:id="rId5"/>
    <p:sldMasterId id="2147483840" r:id="rId6"/>
  </p:sldMasterIdLst>
  <p:notesMasterIdLst>
    <p:notesMasterId r:id="rId32"/>
  </p:notesMasterIdLst>
  <p:sldIdLst>
    <p:sldId id="362" r:id="rId7"/>
    <p:sldId id="290" r:id="rId8"/>
    <p:sldId id="344" r:id="rId9"/>
    <p:sldId id="367" r:id="rId10"/>
    <p:sldId id="1289" r:id="rId11"/>
    <p:sldId id="348" r:id="rId12"/>
    <p:sldId id="1296" r:id="rId13"/>
    <p:sldId id="2147470293" r:id="rId14"/>
    <p:sldId id="256" r:id="rId15"/>
    <p:sldId id="2147470304" r:id="rId16"/>
    <p:sldId id="2147470296" r:id="rId17"/>
    <p:sldId id="321" r:id="rId18"/>
    <p:sldId id="2147470298" r:id="rId19"/>
    <p:sldId id="2147470299" r:id="rId20"/>
    <p:sldId id="257" r:id="rId21"/>
    <p:sldId id="1105" r:id="rId22"/>
    <p:sldId id="2147470291" r:id="rId23"/>
    <p:sldId id="334" r:id="rId24"/>
    <p:sldId id="339" r:id="rId25"/>
    <p:sldId id="2147470300" r:id="rId26"/>
    <p:sldId id="1260" r:id="rId27"/>
    <p:sldId id="2147470297" r:id="rId28"/>
    <p:sldId id="2147470305" r:id="rId29"/>
    <p:sldId id="2147470306" r:id="rId30"/>
    <p:sldId id="27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75133" autoAdjust="0"/>
  </p:normalViewPr>
  <p:slideViewPr>
    <p:cSldViewPr snapToGrid="0">
      <p:cViewPr varScale="1">
        <p:scale>
          <a:sx n="51" d="100"/>
          <a:sy n="51" d="100"/>
        </p:scale>
        <p:origin x="1372" y="44"/>
      </p:cViewPr>
      <p:guideLst/>
    </p:cSldViewPr>
  </p:slideViewPr>
  <p:notesTextViewPr>
    <p:cViewPr>
      <p:scale>
        <a:sx n="1" d="1"/>
        <a:sy n="1" d="1"/>
      </p:scale>
      <p:origin x="0" y="0"/>
    </p:cViewPr>
  </p:notesTextViewPr>
  <p:sorterViewPr>
    <p:cViewPr>
      <p:scale>
        <a:sx n="80" d="100"/>
        <a:sy n="80" d="100"/>
      </p:scale>
      <p:origin x="0" y="-23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pN\Downloads\out%20of%20school_for%20presentatio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20"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sayedhassan\Desktop\Deliverables\Gender\Gender%20Survey\2021%2005%2019%20HR%20Survey%20data-%20Clean%20Excel.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sayedhassan\Desktop\Deliverables\Gender\Gender%20Survey\2021%2005%2019%20HR%20Survey%20data-%20Clean%20Excel.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sayedhassan\Desktop\Deliverables\Gender\Gender%20Survey\2021%2005%2019%20HR%20Survey%20data-%20Clean%20Excel.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nadia\Library\Mobile%20Documents\com~apple~CloudDocs\Unwomen\WGH\Gender%20Equity%20in%20Leadership%20in%20Health-%20NTA_23102020.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Out of School Children Aged (5-16) Years by Province and Gender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'[out of school_for presentation.xlsx]Out of school by Province'!$M$3</c:f>
              <c:strCache>
                <c:ptCount val="1"/>
                <c:pt idx="0">
                  <c:v>Male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'[out of school_for presentation.xlsx]Out of school by Province'!$L$4:$L$8</c:f>
              <c:strCache>
                <c:ptCount val="5"/>
                <c:pt idx="0">
                  <c:v>Pakistan</c:v>
                </c:pt>
                <c:pt idx="1">
                  <c:v>Punjab</c:v>
                </c:pt>
                <c:pt idx="2">
                  <c:v>Sindh</c:v>
                </c:pt>
                <c:pt idx="3">
                  <c:v>Khyber Paktunkhwa</c:v>
                </c:pt>
                <c:pt idx="4">
                  <c:v>Balochistan</c:v>
                </c:pt>
              </c:strCache>
            </c:strRef>
          </c:cat>
          <c:val>
            <c:numRef>
              <c:f>'[out of school_for presentation.xlsx]Out of school by Province'!$M$4:$M$8</c:f>
              <c:numCache>
                <c:formatCode>###0</c:formatCode>
                <c:ptCount val="5"/>
                <c:pt idx="0">
                  <c:v>27.279044236061232</c:v>
                </c:pt>
                <c:pt idx="1">
                  <c:v>22.477059681926981</c:v>
                </c:pt>
                <c:pt idx="2">
                  <c:v>38.715199444949619</c:v>
                </c:pt>
                <c:pt idx="3">
                  <c:v>21.834021290594052</c:v>
                </c:pt>
                <c:pt idx="4">
                  <c:v>38.084224399044452</c:v>
                </c:pt>
              </c:numCache>
            </c:numRef>
          </c:val>
          <c:extLst>
            <c:ext xmlns:c16="http://schemas.microsoft.com/office/drawing/2014/chart" uri="{C3380CC4-5D6E-409C-BE32-E72D297353CC}">
              <c16:uniqueId val="{00000000-F759-42EF-8F0A-A7B68321D32A}"/>
            </c:ext>
          </c:extLst>
        </c:ser>
        <c:ser>
          <c:idx val="1"/>
          <c:order val="1"/>
          <c:tx>
            <c:strRef>
              <c:f>'[out of school_for presentation.xlsx]Out of school by Province'!$N$3</c:f>
              <c:strCache>
                <c:ptCount val="1"/>
                <c:pt idx="0">
                  <c:v>Female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'[out of school_for presentation.xlsx]Out of school by Province'!$L$4:$L$8</c:f>
              <c:strCache>
                <c:ptCount val="5"/>
                <c:pt idx="0">
                  <c:v>Pakistan</c:v>
                </c:pt>
                <c:pt idx="1">
                  <c:v>Punjab</c:v>
                </c:pt>
                <c:pt idx="2">
                  <c:v>Sindh</c:v>
                </c:pt>
                <c:pt idx="3">
                  <c:v>Khyber Paktunkhwa</c:v>
                </c:pt>
                <c:pt idx="4">
                  <c:v>Balochistan</c:v>
                </c:pt>
              </c:strCache>
            </c:strRef>
          </c:cat>
          <c:val>
            <c:numRef>
              <c:f>'[out of school_for presentation.xlsx]Out of school by Province'!$N$4:$N$8</c:f>
              <c:numCache>
                <c:formatCode>###0</c:formatCode>
                <c:ptCount val="5"/>
                <c:pt idx="0">
                  <c:v>36.695002140100598</c:v>
                </c:pt>
                <c:pt idx="1">
                  <c:v>25.736003507178523</c:v>
                </c:pt>
                <c:pt idx="2">
                  <c:v>50.960045817821317</c:v>
                </c:pt>
                <c:pt idx="3">
                  <c:v>44.228321033763478</c:v>
                </c:pt>
                <c:pt idx="4">
                  <c:v>58.542982952566518</c:v>
                </c:pt>
              </c:numCache>
            </c:numRef>
          </c:val>
          <c:extLst>
            <c:ext xmlns:c16="http://schemas.microsoft.com/office/drawing/2014/chart" uri="{C3380CC4-5D6E-409C-BE32-E72D297353CC}">
              <c16:uniqueId val="{00000001-F759-42EF-8F0A-A7B68321D32A}"/>
            </c:ext>
          </c:extLst>
        </c:ser>
        <c:ser>
          <c:idx val="2"/>
          <c:order val="2"/>
          <c:tx>
            <c:strRef>
              <c:f>'[out of school_for presentation.xlsx]Out of school by Province'!$O$3</c:f>
              <c:strCache>
                <c:ptCount val="1"/>
                <c:pt idx="0">
                  <c:v>Total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'[out of school_for presentation.xlsx]Out of school by Province'!$L$4:$L$8</c:f>
              <c:strCache>
                <c:ptCount val="5"/>
                <c:pt idx="0">
                  <c:v>Pakistan</c:v>
                </c:pt>
                <c:pt idx="1">
                  <c:v>Punjab</c:v>
                </c:pt>
                <c:pt idx="2">
                  <c:v>Sindh</c:v>
                </c:pt>
                <c:pt idx="3">
                  <c:v>Khyber Paktunkhwa</c:v>
                </c:pt>
                <c:pt idx="4">
                  <c:v>Balochistan</c:v>
                </c:pt>
              </c:strCache>
            </c:strRef>
          </c:cat>
          <c:val>
            <c:numRef>
              <c:f>'[out of school_for presentation.xlsx]Out of school by Province'!$O$4:$O$8</c:f>
              <c:numCache>
                <c:formatCode>###0</c:formatCode>
                <c:ptCount val="5"/>
                <c:pt idx="0">
                  <c:v>31.658742580728298</c:v>
                </c:pt>
                <c:pt idx="1">
                  <c:v>24.038523351705692</c:v>
                </c:pt>
                <c:pt idx="2">
                  <c:v>44.180905499199298</c:v>
                </c:pt>
                <c:pt idx="3">
                  <c:v>32.208997546240461</c:v>
                </c:pt>
                <c:pt idx="4">
                  <c:v>46.755244865646077</c:v>
                </c:pt>
              </c:numCache>
            </c:numRef>
          </c:val>
          <c:extLst>
            <c:ext xmlns:c16="http://schemas.microsoft.com/office/drawing/2014/chart" uri="{C3380CC4-5D6E-409C-BE32-E72D297353CC}">
              <c16:uniqueId val="{00000002-F759-42EF-8F0A-A7B68321D32A}"/>
            </c:ext>
          </c:extLst>
        </c:ser>
        <c:dLbls>
          <c:showLegendKey val="0"/>
          <c:showVal val="0"/>
          <c:showCatName val="0"/>
          <c:showSerName val="0"/>
          <c:showPercent val="0"/>
          <c:showBubbleSize val="0"/>
        </c:dLbls>
        <c:gapWidth val="219"/>
        <c:overlap val="-27"/>
        <c:axId val="282046848"/>
        <c:axId val="282048384"/>
      </c:barChart>
      <c:catAx>
        <c:axId val="282046848"/>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2048384"/>
        <c:crosses val="autoZero"/>
        <c:auto val="1"/>
        <c:lblAlgn val="ctr"/>
        <c:lblOffset val="100"/>
        <c:noMultiLvlLbl val="0"/>
      </c:catAx>
      <c:valAx>
        <c:axId val="2820483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2046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Estimated returns and costs associated with completing each education level in Pakistan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Sheet1!$B$3</c:f>
              <c:strCache>
                <c:ptCount val="1"/>
                <c:pt idx="0">
                  <c:v>Return complete level per student (p.s). (USD)</c:v>
                </c:pt>
              </c:strCache>
            </c:strRef>
          </c:tx>
          <c:spPr>
            <a:solidFill>
              <a:schemeClr val="accent1"/>
            </a:solidFill>
            <a:ln>
              <a:noFill/>
            </a:ln>
            <a:effectLst/>
          </c:spPr>
          <c:invertIfNegative val="0"/>
          <c:cat>
            <c:strRef>
              <c:f>Sheet1!$C$2:$F$2</c:f>
              <c:strCache>
                <c:ptCount val="4"/>
                <c:pt idx="0">
                  <c:v>Primary</c:v>
                </c:pt>
                <c:pt idx="1">
                  <c:v>low Secondary</c:v>
                </c:pt>
                <c:pt idx="2">
                  <c:v>high Secondary</c:v>
                </c:pt>
                <c:pt idx="3">
                  <c:v>Tertiary</c:v>
                </c:pt>
              </c:strCache>
            </c:strRef>
          </c:cat>
          <c:val>
            <c:numRef>
              <c:f>Sheet1!$C$3:$F$3</c:f>
              <c:numCache>
                <c:formatCode>General</c:formatCode>
                <c:ptCount val="4"/>
                <c:pt idx="0">
                  <c:v>6559.27</c:v>
                </c:pt>
                <c:pt idx="1">
                  <c:v>7690.22</c:v>
                </c:pt>
                <c:pt idx="2">
                  <c:v>18394.41</c:v>
                </c:pt>
                <c:pt idx="3">
                  <c:v>41246.71</c:v>
                </c:pt>
              </c:numCache>
            </c:numRef>
          </c:val>
          <c:extLst>
            <c:ext xmlns:c16="http://schemas.microsoft.com/office/drawing/2014/chart" uri="{C3380CC4-5D6E-409C-BE32-E72D297353CC}">
              <c16:uniqueId val="{00000000-98B4-4F45-9408-DEEE8591D15D}"/>
            </c:ext>
          </c:extLst>
        </c:ser>
        <c:ser>
          <c:idx val="1"/>
          <c:order val="1"/>
          <c:tx>
            <c:strRef>
              <c:f>Sheet1!$B$4</c:f>
              <c:strCache>
                <c:ptCount val="1"/>
                <c:pt idx="0">
                  <c:v>Costs complete level p.s. (USD)</c:v>
                </c:pt>
              </c:strCache>
            </c:strRef>
          </c:tx>
          <c:spPr>
            <a:solidFill>
              <a:schemeClr val="accent2"/>
            </a:solidFill>
            <a:ln>
              <a:noFill/>
            </a:ln>
            <a:effectLst/>
          </c:spPr>
          <c:invertIfNegative val="0"/>
          <c:cat>
            <c:strRef>
              <c:f>Sheet1!$C$2:$F$2</c:f>
              <c:strCache>
                <c:ptCount val="4"/>
                <c:pt idx="0">
                  <c:v>Primary</c:v>
                </c:pt>
                <c:pt idx="1">
                  <c:v>low Secondary</c:v>
                </c:pt>
                <c:pt idx="2">
                  <c:v>high Secondary</c:v>
                </c:pt>
                <c:pt idx="3">
                  <c:v>Tertiary</c:v>
                </c:pt>
              </c:strCache>
            </c:strRef>
          </c:cat>
          <c:val>
            <c:numRef>
              <c:f>Sheet1!$C$4:$F$4</c:f>
              <c:numCache>
                <c:formatCode>General</c:formatCode>
                <c:ptCount val="4"/>
                <c:pt idx="0">
                  <c:v>752.53</c:v>
                </c:pt>
                <c:pt idx="1">
                  <c:v>1254.31</c:v>
                </c:pt>
                <c:pt idx="2">
                  <c:v>501.72</c:v>
                </c:pt>
                <c:pt idx="3">
                  <c:v>6052.84</c:v>
                </c:pt>
              </c:numCache>
            </c:numRef>
          </c:val>
          <c:extLst>
            <c:ext xmlns:c16="http://schemas.microsoft.com/office/drawing/2014/chart" uri="{C3380CC4-5D6E-409C-BE32-E72D297353CC}">
              <c16:uniqueId val="{00000001-98B4-4F45-9408-DEEE8591D15D}"/>
            </c:ext>
          </c:extLst>
        </c:ser>
        <c:ser>
          <c:idx val="2"/>
          <c:order val="2"/>
          <c:tx>
            <c:strRef>
              <c:f>Sheet1!$B$5</c:f>
              <c:strCache>
                <c:ptCount val="1"/>
                <c:pt idx="0">
                  <c:v>Private costs per level (USD)</c:v>
                </c:pt>
              </c:strCache>
            </c:strRef>
          </c:tx>
          <c:spPr>
            <a:solidFill>
              <a:schemeClr val="accent3"/>
            </a:solidFill>
            <a:ln>
              <a:noFill/>
            </a:ln>
            <a:effectLst/>
          </c:spPr>
          <c:invertIfNegative val="0"/>
          <c:cat>
            <c:strRef>
              <c:f>Sheet1!$C$2:$F$2</c:f>
              <c:strCache>
                <c:ptCount val="4"/>
                <c:pt idx="0">
                  <c:v>Primary</c:v>
                </c:pt>
                <c:pt idx="1">
                  <c:v>low Secondary</c:v>
                </c:pt>
                <c:pt idx="2">
                  <c:v>high Secondary</c:v>
                </c:pt>
                <c:pt idx="3">
                  <c:v>Tertiary</c:v>
                </c:pt>
              </c:strCache>
            </c:strRef>
          </c:cat>
          <c:val>
            <c:numRef>
              <c:f>Sheet1!$C$5:$F$5</c:f>
              <c:numCache>
                <c:formatCode>General</c:formatCode>
                <c:ptCount val="4"/>
                <c:pt idx="0">
                  <c:v>376.27</c:v>
                </c:pt>
                <c:pt idx="1">
                  <c:v>627.15</c:v>
                </c:pt>
                <c:pt idx="2">
                  <c:v>250.86</c:v>
                </c:pt>
                <c:pt idx="3">
                  <c:v>3026.42</c:v>
                </c:pt>
              </c:numCache>
            </c:numRef>
          </c:val>
          <c:extLst>
            <c:ext xmlns:c16="http://schemas.microsoft.com/office/drawing/2014/chart" uri="{C3380CC4-5D6E-409C-BE32-E72D297353CC}">
              <c16:uniqueId val="{00000002-98B4-4F45-9408-DEEE8591D15D}"/>
            </c:ext>
          </c:extLst>
        </c:ser>
        <c:dLbls>
          <c:showLegendKey val="0"/>
          <c:showVal val="0"/>
          <c:showCatName val="0"/>
          <c:showSerName val="0"/>
          <c:showPercent val="0"/>
          <c:showBubbleSize val="0"/>
        </c:dLbls>
        <c:gapWidth val="219"/>
        <c:overlap val="-27"/>
        <c:axId val="616980088"/>
        <c:axId val="616969896"/>
      </c:barChart>
      <c:catAx>
        <c:axId val="616980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16969896"/>
        <c:crosses val="autoZero"/>
        <c:auto val="1"/>
        <c:lblAlgn val="ctr"/>
        <c:lblOffset val="100"/>
        <c:noMultiLvlLbl val="0"/>
      </c:catAx>
      <c:valAx>
        <c:axId val="616969896"/>
        <c:scaling>
          <c:orientation val="minMax"/>
          <c:max val="450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16980088"/>
        <c:crosses val="autoZero"/>
        <c:crossBetween val="between"/>
        <c:majorUnit val="5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spPr>
            <a:solidFill>
              <a:schemeClr val="accent3"/>
            </a:solidFill>
            <a:ln w="76200">
              <a:noFill/>
            </a:ln>
            <a:effectLst/>
          </c:spPr>
          <c:dLbls>
            <c:delete val="1"/>
          </c:dLbls>
          <c:cat>
            <c:strRef>
              <c:f>Sheet3!$A$1:$A$18</c:f>
              <c:strCache>
                <c:ptCount val="18"/>
                <c:pt idx="0">
                  <c:v>policy/infrastructure/system/governance</c:v>
                </c:pt>
                <c:pt idx="1">
                  <c:v>quality education </c:v>
                </c:pt>
                <c:pt idx="2">
                  <c:v>scholarship/ fee reduction</c:v>
                </c:pt>
                <c:pt idx="3">
                  <c:v>merit/ anti-corruption</c:v>
                </c:pt>
                <c:pt idx="4">
                  <c:v>awareness/training/ workshop/seminar/course/skill building</c:v>
                </c:pt>
                <c:pt idx="5">
                  <c:v>job/employment</c:v>
                </c:pt>
                <c:pt idx="6">
                  <c:v>internship/placement/volunteer</c:v>
                </c:pt>
                <c:pt idx="7">
                  <c:v>business/enterpreneurship/loan/fund/money/cash/financial support/land</c:v>
                </c:pt>
                <c:pt idx="8">
                  <c:v>innovation/science/research/data/technology</c:v>
                </c:pt>
                <c:pt idx="9">
                  <c:v>digital/online/internet access</c:v>
                </c:pt>
                <c:pt idx="10">
                  <c:v>higher/tehnical/vocational education</c:v>
                </c:pt>
                <c:pt idx="11">
                  <c:v>platform/mentorship/counseling/career advice</c:v>
                </c:pt>
                <c:pt idx="12">
                  <c:v>gender equality/ women/ girl inclusion</c:v>
                </c:pt>
                <c:pt idx="13">
                  <c:v>peace/security</c:v>
                </c:pt>
                <c:pt idx="14">
                  <c:v>mental health</c:v>
                </c:pt>
                <c:pt idx="15">
                  <c:v>poor/poverty reduction</c:v>
                </c:pt>
                <c:pt idx="16">
                  <c:v>COVID/coronovirus recovery</c:v>
                </c:pt>
                <c:pt idx="17">
                  <c:v>Vulnerable groups inclusion (disabled, rural, transgender, refugee)</c:v>
                </c:pt>
              </c:strCache>
            </c:strRef>
          </c:cat>
          <c:val>
            <c:numRef>
              <c:f>Sheet3!$K$1:$K$18</c:f>
              <c:numCache>
                <c:formatCode>General</c:formatCode>
                <c:ptCount val="18"/>
                <c:pt idx="0">
                  <c:v>3741</c:v>
                </c:pt>
                <c:pt idx="1">
                  <c:v>7436</c:v>
                </c:pt>
                <c:pt idx="2">
                  <c:v>3197</c:v>
                </c:pt>
                <c:pt idx="3">
                  <c:v>1648</c:v>
                </c:pt>
                <c:pt idx="4">
                  <c:v>6337</c:v>
                </c:pt>
                <c:pt idx="5">
                  <c:v>14841</c:v>
                </c:pt>
                <c:pt idx="6">
                  <c:v>914</c:v>
                </c:pt>
                <c:pt idx="7">
                  <c:v>4861</c:v>
                </c:pt>
                <c:pt idx="8">
                  <c:v>1669</c:v>
                </c:pt>
                <c:pt idx="9">
                  <c:v>1582</c:v>
                </c:pt>
                <c:pt idx="10">
                  <c:v>2766</c:v>
                </c:pt>
                <c:pt idx="11">
                  <c:v>1859</c:v>
                </c:pt>
                <c:pt idx="12">
                  <c:v>617</c:v>
                </c:pt>
                <c:pt idx="13">
                  <c:v>271</c:v>
                </c:pt>
                <c:pt idx="14">
                  <c:v>329</c:v>
                </c:pt>
                <c:pt idx="15">
                  <c:v>1192</c:v>
                </c:pt>
                <c:pt idx="16">
                  <c:v>431</c:v>
                </c:pt>
                <c:pt idx="17">
                  <c:v>118</c:v>
                </c:pt>
              </c:numCache>
            </c:numRef>
          </c:val>
          <c:extLst>
            <c:ext xmlns:c16="http://schemas.microsoft.com/office/drawing/2014/chart" uri="{C3380CC4-5D6E-409C-BE32-E72D297353CC}">
              <c16:uniqueId val="{00000012-0278-422B-AF82-DC172937388B}"/>
            </c:ext>
          </c:extLst>
        </c:ser>
        <c:dLbls>
          <c:showLegendKey val="0"/>
          <c:showVal val="1"/>
          <c:showCatName val="0"/>
          <c:showSerName val="0"/>
          <c:showPercent val="0"/>
          <c:showBubbleSize val="0"/>
        </c:dLbls>
        <c:axId val="1461022431"/>
        <c:axId val="1461035743"/>
      </c:radarChart>
      <c:catAx>
        <c:axId val="146102243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crossAx val="1461035743"/>
        <c:crosses val="autoZero"/>
        <c:auto val="1"/>
        <c:lblAlgn val="ctr"/>
        <c:lblOffset val="100"/>
        <c:noMultiLvlLbl val="0"/>
      </c:catAx>
      <c:valAx>
        <c:axId val="1461035743"/>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crossAx val="14610224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mj-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984033245844273E-2"/>
          <c:y val="9.2592592592592587E-2"/>
          <c:w val="0.82690485564304461"/>
          <c:h val="0.73577136191309422"/>
        </c:manualLayout>
      </c:layout>
      <c:barChart>
        <c:barDir val="bar"/>
        <c:grouping val="stacked"/>
        <c:varyColors val="0"/>
        <c:ser>
          <c:idx val="0"/>
          <c:order val="0"/>
          <c:tx>
            <c:strRef>
              <c:f>'Scalewise breakup'!$D$10</c:f>
              <c:strCache>
                <c:ptCount val="1"/>
                <c:pt idx="0">
                  <c:v>Male</c:v>
                </c:pt>
              </c:strCache>
            </c:strRef>
          </c:tx>
          <c:spPr>
            <a:solidFill>
              <a:schemeClr val="accent6"/>
            </a:solidFill>
            <a:ln>
              <a:noFill/>
            </a:ln>
            <a:effectLst/>
          </c:spPr>
          <c:invertIfNegative val="0"/>
          <c:cat>
            <c:strRef>
              <c:f>'Scalewise breakup'!$B$11:$B$16</c:f>
              <c:strCache>
                <c:ptCount val="6"/>
                <c:pt idx="0">
                  <c:v> 1-8</c:v>
                </c:pt>
                <c:pt idx="1">
                  <c:v> 9 - 14</c:v>
                </c:pt>
                <c:pt idx="2">
                  <c:v>15 - 16</c:v>
                </c:pt>
                <c:pt idx="3">
                  <c:v>17 - 18</c:v>
                </c:pt>
                <c:pt idx="4">
                  <c:v>19 - 20</c:v>
                </c:pt>
                <c:pt idx="5">
                  <c:v>21 - 22</c:v>
                </c:pt>
              </c:strCache>
            </c:strRef>
          </c:cat>
          <c:val>
            <c:numRef>
              <c:f>'Scalewise breakup'!$D$11:$D$16</c:f>
              <c:numCache>
                <c:formatCode>General</c:formatCode>
                <c:ptCount val="6"/>
                <c:pt idx="0">
                  <c:v>70749</c:v>
                </c:pt>
                <c:pt idx="1">
                  <c:v>24046</c:v>
                </c:pt>
                <c:pt idx="2">
                  <c:v>10539</c:v>
                </c:pt>
                <c:pt idx="3">
                  <c:v>11546</c:v>
                </c:pt>
                <c:pt idx="4">
                  <c:v>3971</c:v>
                </c:pt>
                <c:pt idx="5">
                  <c:v>233</c:v>
                </c:pt>
              </c:numCache>
            </c:numRef>
          </c:val>
          <c:extLst>
            <c:ext xmlns:c16="http://schemas.microsoft.com/office/drawing/2014/chart" uri="{C3380CC4-5D6E-409C-BE32-E72D297353CC}">
              <c16:uniqueId val="{00000000-6B96-DC44-9020-088BDEFF3CE7}"/>
            </c:ext>
          </c:extLst>
        </c:ser>
        <c:ser>
          <c:idx val="1"/>
          <c:order val="1"/>
          <c:tx>
            <c:strRef>
              <c:f>'Scalewise breakup'!$F$10</c:f>
              <c:strCache>
                <c:ptCount val="1"/>
                <c:pt idx="0">
                  <c:v>Female</c:v>
                </c:pt>
              </c:strCache>
            </c:strRef>
          </c:tx>
          <c:spPr>
            <a:solidFill>
              <a:schemeClr val="accent5"/>
            </a:solidFill>
            <a:ln>
              <a:noFill/>
            </a:ln>
            <a:effectLst/>
          </c:spPr>
          <c:invertIfNegative val="0"/>
          <c:cat>
            <c:strRef>
              <c:f>'Scalewise breakup'!$B$11:$B$16</c:f>
              <c:strCache>
                <c:ptCount val="6"/>
                <c:pt idx="0">
                  <c:v> 1-8</c:v>
                </c:pt>
                <c:pt idx="1">
                  <c:v> 9 - 14</c:v>
                </c:pt>
                <c:pt idx="2">
                  <c:v>15 - 16</c:v>
                </c:pt>
                <c:pt idx="3">
                  <c:v>17 - 18</c:v>
                </c:pt>
                <c:pt idx="4">
                  <c:v>19 - 20</c:v>
                </c:pt>
                <c:pt idx="5">
                  <c:v>21 - 22</c:v>
                </c:pt>
              </c:strCache>
            </c:strRef>
          </c:cat>
          <c:val>
            <c:numRef>
              <c:f>'Scalewise breakup'!$F$11:$F$16</c:f>
              <c:numCache>
                <c:formatCode>General</c:formatCode>
                <c:ptCount val="6"/>
                <c:pt idx="0">
                  <c:v>2053</c:v>
                </c:pt>
                <c:pt idx="1">
                  <c:v>2752</c:v>
                </c:pt>
                <c:pt idx="2">
                  <c:v>1300</c:v>
                </c:pt>
                <c:pt idx="3">
                  <c:v>1505</c:v>
                </c:pt>
                <c:pt idx="4">
                  <c:v>479</c:v>
                </c:pt>
                <c:pt idx="5">
                  <c:v>25</c:v>
                </c:pt>
              </c:numCache>
            </c:numRef>
          </c:val>
          <c:extLst>
            <c:ext xmlns:c16="http://schemas.microsoft.com/office/drawing/2014/chart" uri="{C3380CC4-5D6E-409C-BE32-E72D297353CC}">
              <c16:uniqueId val="{00000001-6B96-DC44-9020-088BDEFF3CE7}"/>
            </c:ext>
          </c:extLst>
        </c:ser>
        <c:dLbls>
          <c:showLegendKey val="0"/>
          <c:showVal val="0"/>
          <c:showCatName val="0"/>
          <c:showSerName val="0"/>
          <c:showPercent val="0"/>
          <c:showBubbleSize val="0"/>
        </c:dLbls>
        <c:gapWidth val="103"/>
        <c:overlap val="100"/>
        <c:axId val="2342928"/>
        <c:axId val="2344176"/>
      </c:barChart>
      <c:catAx>
        <c:axId val="2342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344176"/>
        <c:crosses val="autoZero"/>
        <c:auto val="1"/>
        <c:lblAlgn val="ctr"/>
        <c:lblOffset val="100"/>
        <c:noMultiLvlLbl val="0"/>
      </c:catAx>
      <c:valAx>
        <c:axId val="23441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342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Percentage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B26-4D9F-BF2A-F14B642830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B26-4D9F-BF2A-F14B6428302F}"/>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Males</c:v>
                </c:pt>
                <c:pt idx="1">
                  <c:v>Females </c:v>
                </c:pt>
              </c:strCache>
            </c:strRef>
          </c:cat>
          <c:val>
            <c:numRef>
              <c:f>Sheet1!$B$2:$B$3</c:f>
              <c:numCache>
                <c:formatCode>0%</c:formatCode>
                <c:ptCount val="2"/>
                <c:pt idx="0">
                  <c:v>0.8</c:v>
                </c:pt>
                <c:pt idx="1">
                  <c:v>0.2</c:v>
                </c:pt>
              </c:numCache>
            </c:numRef>
          </c:val>
          <c:extLst>
            <c:ext xmlns:c16="http://schemas.microsoft.com/office/drawing/2014/chart" uri="{C3380CC4-5D6E-409C-BE32-E72D297353CC}">
              <c16:uniqueId val="{00000004-CB26-4D9F-BF2A-F14B6428302F}"/>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pct5">
      <a:fgClr>
        <a:schemeClr val="accent1"/>
      </a:fgClr>
      <a:bgClr>
        <a:schemeClr val="bg1"/>
      </a:bgClr>
    </a:patt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'Trainings &amp; Harrassment '!$C$60</c:f>
              <c:strCache>
                <c:ptCount val="1"/>
                <c:pt idx="0">
                  <c:v>Male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'Trainings &amp; Harrassment '!$A$61:$A$65</c:f>
              <c:strCache>
                <c:ptCount val="5"/>
                <c:pt idx="0">
                  <c:v> Grade 17-18</c:v>
                </c:pt>
                <c:pt idx="1">
                  <c:v>Grade 18-19</c:v>
                </c:pt>
                <c:pt idx="2">
                  <c:v>Grade 19-20</c:v>
                </c:pt>
                <c:pt idx="3">
                  <c:v> Grade 20-21</c:v>
                </c:pt>
                <c:pt idx="4">
                  <c:v>Grade 21-22</c:v>
                </c:pt>
              </c:strCache>
            </c:strRef>
          </c:cat>
          <c:val>
            <c:numRef>
              <c:f>'Trainings &amp; Harrassment '!$C$61:$C$65</c:f>
              <c:numCache>
                <c:formatCode>0%</c:formatCode>
                <c:ptCount val="5"/>
                <c:pt idx="0">
                  <c:v>0.78787878787878785</c:v>
                </c:pt>
                <c:pt idx="1">
                  <c:v>0.84313725490196079</c:v>
                </c:pt>
                <c:pt idx="2">
                  <c:v>0.83076923076923082</c:v>
                </c:pt>
                <c:pt idx="3">
                  <c:v>0.55263157894736847</c:v>
                </c:pt>
                <c:pt idx="4">
                  <c:v>0.9</c:v>
                </c:pt>
              </c:numCache>
            </c:numRef>
          </c:val>
          <c:extLst>
            <c:ext xmlns:c16="http://schemas.microsoft.com/office/drawing/2014/chart" uri="{C3380CC4-5D6E-409C-BE32-E72D297353CC}">
              <c16:uniqueId val="{00000000-7ED2-604C-99B5-F4ACFFF210EC}"/>
            </c:ext>
          </c:extLst>
        </c:ser>
        <c:ser>
          <c:idx val="1"/>
          <c:order val="1"/>
          <c:tx>
            <c:strRef>
              <c:f>'Trainings &amp; Harrassment '!$E$60</c:f>
              <c:strCache>
                <c:ptCount val="1"/>
                <c:pt idx="0">
                  <c:v>Female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'Trainings &amp; Harrassment '!$A$61:$A$65</c:f>
              <c:strCache>
                <c:ptCount val="5"/>
                <c:pt idx="0">
                  <c:v> Grade 17-18</c:v>
                </c:pt>
                <c:pt idx="1">
                  <c:v>Grade 18-19</c:v>
                </c:pt>
                <c:pt idx="2">
                  <c:v>Grade 19-20</c:v>
                </c:pt>
                <c:pt idx="3">
                  <c:v> Grade 20-21</c:v>
                </c:pt>
                <c:pt idx="4">
                  <c:v>Grade 21-22</c:v>
                </c:pt>
              </c:strCache>
            </c:strRef>
          </c:cat>
          <c:val>
            <c:numRef>
              <c:f>'Trainings &amp; Harrassment '!$E$61:$E$65</c:f>
              <c:numCache>
                <c:formatCode>0%</c:formatCode>
                <c:ptCount val="5"/>
                <c:pt idx="0">
                  <c:v>0.21212121212121213</c:v>
                </c:pt>
                <c:pt idx="1">
                  <c:v>0.15686274509803921</c:v>
                </c:pt>
                <c:pt idx="2">
                  <c:v>0.16923076923076924</c:v>
                </c:pt>
                <c:pt idx="3">
                  <c:v>0.44736842105263158</c:v>
                </c:pt>
                <c:pt idx="4">
                  <c:v>0.1</c:v>
                </c:pt>
              </c:numCache>
            </c:numRef>
          </c:val>
          <c:extLst>
            <c:ext xmlns:c16="http://schemas.microsoft.com/office/drawing/2014/chart" uri="{C3380CC4-5D6E-409C-BE32-E72D297353CC}">
              <c16:uniqueId val="{00000001-7ED2-604C-99B5-F4ACFFF210EC}"/>
            </c:ext>
          </c:extLst>
        </c:ser>
        <c:dLbls>
          <c:showLegendKey val="0"/>
          <c:showVal val="0"/>
          <c:showCatName val="0"/>
          <c:showSerName val="0"/>
          <c:showPercent val="0"/>
          <c:showBubbleSize val="0"/>
        </c:dLbls>
        <c:gapWidth val="219"/>
        <c:overlap val="-27"/>
        <c:axId val="1884580863"/>
        <c:axId val="1884575375"/>
      </c:barChart>
      <c:catAx>
        <c:axId val="1884580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4575375"/>
        <c:crosses val="autoZero"/>
        <c:auto val="1"/>
        <c:lblAlgn val="ctr"/>
        <c:lblOffset val="100"/>
        <c:noMultiLvlLbl val="0"/>
      </c:catAx>
      <c:valAx>
        <c:axId val="1884575375"/>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45808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'Facility Data'!$C$20</c:f>
              <c:strCache>
                <c:ptCount val="1"/>
                <c:pt idx="0">
                  <c:v>Yes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'Facility Data'!$A$21:$A$28</c:f>
              <c:strCache>
                <c:ptCount val="8"/>
                <c:pt idx="0">
                  <c:v>Female Toilets</c:v>
                </c:pt>
                <c:pt idx="1">
                  <c:v>Female Only Cafeteria</c:v>
                </c:pt>
                <c:pt idx="2">
                  <c:v>Female Only Dedicated Space at Café</c:v>
                </c:pt>
                <c:pt idx="3">
                  <c:v>Female prayer Room </c:v>
                </c:pt>
                <c:pt idx="4">
                  <c:v>common Room</c:v>
                </c:pt>
                <c:pt idx="5">
                  <c:v>Daycare Facility</c:v>
                </c:pt>
                <c:pt idx="6">
                  <c:v>Pick and drop Facility</c:v>
                </c:pt>
                <c:pt idx="7">
                  <c:v>Dedicated parking Space 
</c:v>
                </c:pt>
              </c:strCache>
            </c:strRef>
          </c:cat>
          <c:val>
            <c:numRef>
              <c:f>'Facility Data'!$C$21:$C$28</c:f>
              <c:numCache>
                <c:formatCode>0%</c:formatCode>
                <c:ptCount val="8"/>
                <c:pt idx="0">
                  <c:v>0.76923076923076927</c:v>
                </c:pt>
                <c:pt idx="1">
                  <c:v>0.1076923076923077</c:v>
                </c:pt>
                <c:pt idx="2">
                  <c:v>0.2153846153846154</c:v>
                </c:pt>
                <c:pt idx="3">
                  <c:v>0.53846153846153844</c:v>
                </c:pt>
                <c:pt idx="4">
                  <c:v>0.27692307692307694</c:v>
                </c:pt>
                <c:pt idx="5">
                  <c:v>0.35384615384615387</c:v>
                </c:pt>
                <c:pt idx="6">
                  <c:v>0.15384615384615385</c:v>
                </c:pt>
                <c:pt idx="7">
                  <c:v>0.18461538461538463</c:v>
                </c:pt>
              </c:numCache>
            </c:numRef>
          </c:val>
          <c:extLst>
            <c:ext xmlns:c16="http://schemas.microsoft.com/office/drawing/2014/chart" uri="{C3380CC4-5D6E-409C-BE32-E72D297353CC}">
              <c16:uniqueId val="{00000000-4FAD-964C-9AB2-0D82F4835D1E}"/>
            </c:ext>
          </c:extLst>
        </c:ser>
        <c:ser>
          <c:idx val="1"/>
          <c:order val="1"/>
          <c:tx>
            <c:strRef>
              <c:f>'Facility Data'!$E$20</c:f>
              <c:strCache>
                <c:ptCount val="1"/>
                <c:pt idx="0">
                  <c:v>No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'Facility Data'!$A$21:$A$28</c:f>
              <c:strCache>
                <c:ptCount val="8"/>
                <c:pt idx="0">
                  <c:v>Female Toilets</c:v>
                </c:pt>
                <c:pt idx="1">
                  <c:v>Female Only Cafeteria</c:v>
                </c:pt>
                <c:pt idx="2">
                  <c:v>Female Only Dedicated Space at Café</c:v>
                </c:pt>
                <c:pt idx="3">
                  <c:v>Female prayer Room </c:v>
                </c:pt>
                <c:pt idx="4">
                  <c:v>common Room</c:v>
                </c:pt>
                <c:pt idx="5">
                  <c:v>Daycare Facility</c:v>
                </c:pt>
                <c:pt idx="6">
                  <c:v>Pick and drop Facility</c:v>
                </c:pt>
                <c:pt idx="7">
                  <c:v>Dedicated parking Space 
</c:v>
                </c:pt>
              </c:strCache>
            </c:strRef>
          </c:cat>
          <c:val>
            <c:numRef>
              <c:f>'Facility Data'!$E$21:$E$28</c:f>
              <c:numCache>
                <c:formatCode>0%</c:formatCode>
                <c:ptCount val="8"/>
                <c:pt idx="0">
                  <c:v>0.23076923076923078</c:v>
                </c:pt>
                <c:pt idx="1">
                  <c:v>0.89230769230769236</c:v>
                </c:pt>
                <c:pt idx="2">
                  <c:v>0.7846153846153846</c:v>
                </c:pt>
                <c:pt idx="3">
                  <c:v>0.46153846153846156</c:v>
                </c:pt>
                <c:pt idx="4">
                  <c:v>0.72307692307692306</c:v>
                </c:pt>
                <c:pt idx="5">
                  <c:v>0.64615384615384619</c:v>
                </c:pt>
                <c:pt idx="6">
                  <c:v>0.84615384615384615</c:v>
                </c:pt>
                <c:pt idx="7">
                  <c:v>0.81538461538461537</c:v>
                </c:pt>
              </c:numCache>
            </c:numRef>
          </c:val>
          <c:extLst>
            <c:ext xmlns:c16="http://schemas.microsoft.com/office/drawing/2014/chart" uri="{C3380CC4-5D6E-409C-BE32-E72D297353CC}">
              <c16:uniqueId val="{00000001-4FAD-964C-9AB2-0D82F4835D1E}"/>
            </c:ext>
          </c:extLst>
        </c:ser>
        <c:dLbls>
          <c:dLblPos val="ctr"/>
          <c:showLegendKey val="0"/>
          <c:showVal val="1"/>
          <c:showCatName val="0"/>
          <c:showSerName val="0"/>
          <c:showPercent val="0"/>
          <c:showBubbleSize val="0"/>
        </c:dLbls>
        <c:gapWidth val="79"/>
        <c:overlap val="100"/>
        <c:axId val="271243984"/>
        <c:axId val="271244384"/>
      </c:barChart>
      <c:catAx>
        <c:axId val="271243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crossAx val="271244384"/>
        <c:crosses val="autoZero"/>
        <c:auto val="1"/>
        <c:lblAlgn val="ctr"/>
        <c:lblOffset val="100"/>
        <c:noMultiLvlLbl val="0"/>
      </c:catAx>
      <c:valAx>
        <c:axId val="271244384"/>
        <c:scaling>
          <c:orientation val="minMax"/>
        </c:scaling>
        <c:delete val="1"/>
        <c:axPos val="b"/>
        <c:numFmt formatCode="0%" sourceLinked="1"/>
        <c:majorTickMark val="none"/>
        <c:minorTickMark val="none"/>
        <c:tickLblPos val="nextTo"/>
        <c:crossAx val="2712439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460230514663927"/>
          <c:y val="3.116157314108824E-2"/>
          <c:w val="0.35641218760698395"/>
          <c:h val="0.93767705382436262"/>
        </c:manualLayout>
      </c:layout>
      <c:barChart>
        <c:barDir val="bar"/>
        <c:grouping val="clustered"/>
        <c:varyColors val="0"/>
        <c:ser>
          <c:idx val="0"/>
          <c:order val="0"/>
          <c:spPr>
            <a:solidFill>
              <a:schemeClr val="bg2">
                <a:lumMod val="50000"/>
              </a:schemeClr>
            </a:solidFill>
            <a:ln>
              <a:noFill/>
            </a:ln>
            <a:effectLst/>
          </c:spPr>
          <c:invertIfNegative val="0"/>
          <c:dPt>
            <c:idx val="0"/>
            <c:invertIfNegative val="0"/>
            <c:bubble3D val="0"/>
            <c:spPr>
              <a:solidFill>
                <a:schemeClr val="bg2">
                  <a:lumMod val="10000"/>
                </a:schemeClr>
              </a:solidFill>
              <a:ln>
                <a:noFill/>
              </a:ln>
              <a:effectLst/>
            </c:spPr>
            <c:extLst>
              <c:ext xmlns:c16="http://schemas.microsoft.com/office/drawing/2014/chart" uri="{C3380CC4-5D6E-409C-BE32-E72D297353CC}">
                <c16:uniqueId val="{00000001-8012-4A61-9020-896F0E0D0A3B}"/>
              </c:ext>
            </c:extLst>
          </c:dPt>
          <c:dPt>
            <c:idx val="1"/>
            <c:invertIfNegative val="0"/>
            <c:bubble3D val="0"/>
            <c:spPr>
              <a:solidFill>
                <a:schemeClr val="accent2">
                  <a:lumMod val="50000"/>
                </a:schemeClr>
              </a:solidFill>
              <a:ln>
                <a:noFill/>
              </a:ln>
              <a:effectLst/>
            </c:spPr>
            <c:extLst>
              <c:ext xmlns:c16="http://schemas.microsoft.com/office/drawing/2014/chart" uri="{C3380CC4-5D6E-409C-BE32-E72D297353CC}">
                <c16:uniqueId val="{00000003-8012-4A61-9020-896F0E0D0A3B}"/>
              </c:ext>
            </c:extLst>
          </c:dPt>
          <c:dPt>
            <c:idx val="2"/>
            <c:invertIfNegative val="0"/>
            <c:bubble3D val="0"/>
            <c:spPr>
              <a:solidFill>
                <a:schemeClr val="accent2">
                  <a:lumMod val="75000"/>
                </a:schemeClr>
              </a:solidFill>
              <a:ln>
                <a:noFill/>
              </a:ln>
              <a:effectLst/>
            </c:spPr>
            <c:extLst>
              <c:ext xmlns:c16="http://schemas.microsoft.com/office/drawing/2014/chart" uri="{C3380CC4-5D6E-409C-BE32-E72D297353CC}">
                <c16:uniqueId val="{00000005-8012-4A61-9020-896F0E0D0A3B}"/>
              </c:ext>
            </c:extLst>
          </c:dPt>
          <c:dPt>
            <c:idx val="3"/>
            <c:invertIfNegative val="0"/>
            <c:bubble3D val="0"/>
            <c:spPr>
              <a:solidFill>
                <a:schemeClr val="accent4">
                  <a:lumMod val="50000"/>
                </a:schemeClr>
              </a:solidFill>
              <a:ln>
                <a:noFill/>
              </a:ln>
              <a:effectLst/>
            </c:spPr>
            <c:extLst>
              <c:ext xmlns:c16="http://schemas.microsoft.com/office/drawing/2014/chart" uri="{C3380CC4-5D6E-409C-BE32-E72D297353CC}">
                <c16:uniqueId val="{00000007-8012-4A61-9020-896F0E0D0A3B}"/>
              </c:ext>
            </c:extLst>
          </c:dPt>
          <c:dPt>
            <c:idx val="4"/>
            <c:invertIfNegative val="0"/>
            <c:bubble3D val="0"/>
            <c:spPr>
              <a:solidFill>
                <a:schemeClr val="accent4">
                  <a:lumMod val="75000"/>
                </a:schemeClr>
              </a:solidFill>
              <a:ln>
                <a:noFill/>
              </a:ln>
              <a:effectLst/>
            </c:spPr>
            <c:extLst>
              <c:ext xmlns:c16="http://schemas.microsoft.com/office/drawing/2014/chart" uri="{C3380CC4-5D6E-409C-BE32-E72D297353CC}">
                <c16:uniqueId val="{00000009-8012-4A61-9020-896F0E0D0A3B}"/>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B-8012-4A61-9020-896F0E0D0A3B}"/>
              </c:ext>
            </c:extLst>
          </c:dPt>
          <c:dPt>
            <c:idx val="6"/>
            <c:invertIfNegative val="0"/>
            <c:bubble3D val="0"/>
            <c:spPr>
              <a:solidFill>
                <a:schemeClr val="accent5"/>
              </a:solidFill>
              <a:ln>
                <a:noFill/>
              </a:ln>
              <a:effectLst/>
            </c:spPr>
            <c:extLst>
              <c:ext xmlns:c16="http://schemas.microsoft.com/office/drawing/2014/chart" uri="{C3380CC4-5D6E-409C-BE32-E72D297353CC}">
                <c16:uniqueId val="{0000000D-8012-4A61-9020-896F0E0D0A3B}"/>
              </c:ext>
            </c:extLst>
          </c:dPt>
          <c:dPt>
            <c:idx val="7"/>
            <c:invertIfNegative val="0"/>
            <c:bubble3D val="0"/>
            <c:spPr>
              <a:solidFill>
                <a:schemeClr val="accent6"/>
              </a:solidFill>
              <a:ln>
                <a:noFill/>
              </a:ln>
              <a:effectLst/>
            </c:spPr>
            <c:extLst>
              <c:ext xmlns:c16="http://schemas.microsoft.com/office/drawing/2014/chart" uri="{C3380CC4-5D6E-409C-BE32-E72D297353CC}">
                <c16:uniqueId val="{0000000F-8012-4A61-9020-896F0E0D0A3B}"/>
              </c:ext>
            </c:extLst>
          </c:dPt>
          <c:dPt>
            <c:idx val="8"/>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11-8012-4A61-9020-896F0E0D0A3B}"/>
              </c:ext>
            </c:extLst>
          </c:dPt>
          <c:dPt>
            <c:idx val="9"/>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13-8012-4A61-9020-896F0E0D0A3B}"/>
              </c:ext>
            </c:extLst>
          </c:dPt>
          <c:dLbls>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'Section 2.1-Experiences'!$A$36:$A$45</c:f>
              <c:strCache>
                <c:ptCount val="10"/>
                <c:pt idx="0">
                  <c:v>Work-life imbalance</c:v>
                </c:pt>
                <c:pt idx="1">
                  <c:v>Lack of Mentorship</c:v>
                </c:pt>
                <c:pt idx="2">
                  <c:v>Lack of training opportunities</c:v>
                </c:pt>
                <c:pt idx="3">
                  <c:v>Inflexible work hours</c:v>
                </c:pt>
                <c:pt idx="4">
                  <c:v>Domestic responsiibilities</c:v>
                </c:pt>
                <c:pt idx="5">
                  <c:v>Lack of day care facilities</c:v>
                </c:pt>
                <c:pt idx="6">
                  <c:v>Lack of public transport/pick and drop facilities</c:v>
                </c:pt>
                <c:pt idx="7">
                  <c:v>Occupational safety hazards</c:v>
                </c:pt>
                <c:pt idx="8">
                  <c:v>Lack of family support</c:v>
                </c:pt>
                <c:pt idx="9">
                  <c:v>Hostile work environment</c:v>
                </c:pt>
              </c:strCache>
            </c:strRef>
          </c:cat>
          <c:val>
            <c:numRef>
              <c:f>'Section 2.1-Experiences'!$B$36:$B$45</c:f>
              <c:numCache>
                <c:formatCode>0%</c:formatCode>
                <c:ptCount val="10"/>
                <c:pt idx="0">
                  <c:v>0.49</c:v>
                </c:pt>
                <c:pt idx="1">
                  <c:v>0.45</c:v>
                </c:pt>
                <c:pt idx="2">
                  <c:v>0.39</c:v>
                </c:pt>
                <c:pt idx="3">
                  <c:v>0.36</c:v>
                </c:pt>
                <c:pt idx="4">
                  <c:v>0.35</c:v>
                </c:pt>
                <c:pt idx="5">
                  <c:v>0.28999999999999998</c:v>
                </c:pt>
                <c:pt idx="6">
                  <c:v>0.21</c:v>
                </c:pt>
                <c:pt idx="7">
                  <c:v>0.14000000000000001</c:v>
                </c:pt>
                <c:pt idx="8">
                  <c:v>0.12</c:v>
                </c:pt>
                <c:pt idx="9">
                  <c:v>0.11</c:v>
                </c:pt>
              </c:numCache>
            </c:numRef>
          </c:val>
          <c:extLst>
            <c:ext xmlns:c16="http://schemas.microsoft.com/office/drawing/2014/chart" uri="{C3380CC4-5D6E-409C-BE32-E72D297353CC}">
              <c16:uniqueId val="{00000014-8012-4A61-9020-896F0E0D0A3B}"/>
            </c:ext>
          </c:extLst>
        </c:ser>
        <c:dLbls>
          <c:dLblPos val="inEnd"/>
          <c:showLegendKey val="0"/>
          <c:showVal val="1"/>
          <c:showCatName val="0"/>
          <c:showSerName val="0"/>
          <c:showPercent val="0"/>
          <c:showBubbleSize val="0"/>
        </c:dLbls>
        <c:gapWidth val="58"/>
        <c:axId val="829491120"/>
        <c:axId val="829909872"/>
      </c:barChart>
      <c:catAx>
        <c:axId val="829491120"/>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829909872"/>
        <c:crosses val="autoZero"/>
        <c:auto val="1"/>
        <c:lblAlgn val="ctr"/>
        <c:lblOffset val="100"/>
        <c:noMultiLvlLbl val="0"/>
      </c:catAx>
      <c:valAx>
        <c:axId val="829909872"/>
        <c:scaling>
          <c:orientation val="minMax"/>
        </c:scaling>
        <c:delete val="1"/>
        <c:axPos val="b"/>
        <c:numFmt formatCode="0%" sourceLinked="1"/>
        <c:majorTickMark val="none"/>
        <c:minorTickMark val="none"/>
        <c:tickLblPos val="nextTo"/>
        <c:crossAx val="8294911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65000"/>
        </a:schemeClr>
      </a:solid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DE3D39-8247-4DD6-A4A4-FBA1641BE9DE}"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3E7A22D4-040C-402E-813E-6A538913BF98}">
      <dgm:prSet phldrT="[Text]"/>
      <dgm:spPr>
        <a:solidFill>
          <a:schemeClr val="accent3">
            <a:lumMod val="20000"/>
            <a:lumOff val="80000"/>
          </a:schemeClr>
        </a:solidFill>
        <a:ln w="19050">
          <a:solidFill>
            <a:schemeClr val="tx1"/>
          </a:solidFill>
        </a:ln>
      </dgm:spPr>
      <dgm:t>
        <a:bodyPr/>
        <a:lstStyle/>
        <a:p>
          <a:r>
            <a:rPr lang="en-US" dirty="0"/>
            <a:t> </a:t>
          </a:r>
        </a:p>
      </dgm:t>
    </dgm:pt>
    <dgm:pt modelId="{34B79349-0F1E-4D7B-81FC-54792BACD4EE}" type="parTrans" cxnId="{72639D18-81A0-4CAF-A043-5316DD3DC869}">
      <dgm:prSet/>
      <dgm:spPr/>
      <dgm:t>
        <a:bodyPr/>
        <a:lstStyle/>
        <a:p>
          <a:endParaRPr lang="en-US"/>
        </a:p>
      </dgm:t>
    </dgm:pt>
    <dgm:pt modelId="{53EDAC78-2BA7-4E0C-AE29-07A001700D10}" type="sibTrans" cxnId="{72639D18-81A0-4CAF-A043-5316DD3DC869}">
      <dgm:prSet/>
      <dgm:spPr>
        <a:ln>
          <a:noFill/>
        </a:ln>
      </dgm:spPr>
      <dgm:t>
        <a:bodyPr/>
        <a:lstStyle/>
        <a:p>
          <a:endParaRPr lang="en-US"/>
        </a:p>
      </dgm:t>
    </dgm:pt>
    <dgm:pt modelId="{8997CA63-8157-4DBC-9B86-13BBB8C2A02D}">
      <dgm:prSet phldrT="[Text]"/>
      <dgm:spPr>
        <a:solidFill>
          <a:schemeClr val="accent3">
            <a:lumMod val="20000"/>
            <a:lumOff val="80000"/>
          </a:schemeClr>
        </a:solidFill>
        <a:ln w="19050">
          <a:solidFill>
            <a:schemeClr val="tx1"/>
          </a:solidFill>
        </a:ln>
      </dgm:spPr>
      <dgm:t>
        <a:bodyPr/>
        <a:lstStyle/>
        <a:p>
          <a:r>
            <a:rPr lang="en-US" dirty="0"/>
            <a:t> </a:t>
          </a:r>
        </a:p>
      </dgm:t>
    </dgm:pt>
    <dgm:pt modelId="{F497276F-5E7C-4BC6-B57C-8EF1E074C692}" type="parTrans" cxnId="{2D0E77CA-B763-49F7-B186-DAFC411153F1}">
      <dgm:prSet/>
      <dgm:spPr/>
      <dgm:t>
        <a:bodyPr/>
        <a:lstStyle/>
        <a:p>
          <a:endParaRPr lang="en-US"/>
        </a:p>
      </dgm:t>
    </dgm:pt>
    <dgm:pt modelId="{956C4970-818E-47E0-9E2C-A9E3366229F8}" type="sibTrans" cxnId="{2D0E77CA-B763-49F7-B186-DAFC411153F1}">
      <dgm:prSet/>
      <dgm:spPr>
        <a:ln>
          <a:noFill/>
        </a:ln>
      </dgm:spPr>
      <dgm:t>
        <a:bodyPr/>
        <a:lstStyle/>
        <a:p>
          <a:endParaRPr lang="en-US"/>
        </a:p>
      </dgm:t>
    </dgm:pt>
    <dgm:pt modelId="{2575F157-6D64-49B0-973D-4E5B8047CA05}">
      <dgm:prSet phldrT="[Text]"/>
      <dgm:spPr>
        <a:solidFill>
          <a:schemeClr val="accent3">
            <a:lumMod val="20000"/>
            <a:lumOff val="80000"/>
          </a:schemeClr>
        </a:solidFill>
        <a:ln w="19050">
          <a:solidFill>
            <a:schemeClr val="tx1"/>
          </a:solidFill>
        </a:ln>
      </dgm:spPr>
      <dgm:t>
        <a:bodyPr/>
        <a:lstStyle/>
        <a:p>
          <a:r>
            <a:rPr lang="en-US" dirty="0"/>
            <a:t> </a:t>
          </a:r>
        </a:p>
      </dgm:t>
    </dgm:pt>
    <dgm:pt modelId="{3EE5C855-0D48-4D5D-B102-DA5461497126}" type="parTrans" cxnId="{8608C150-1D18-42BB-A372-BD1D1D99E98F}">
      <dgm:prSet/>
      <dgm:spPr/>
      <dgm:t>
        <a:bodyPr/>
        <a:lstStyle/>
        <a:p>
          <a:endParaRPr lang="en-US"/>
        </a:p>
      </dgm:t>
    </dgm:pt>
    <dgm:pt modelId="{420ED0C6-3735-43D5-A505-00AD9ADEF000}" type="sibTrans" cxnId="{8608C150-1D18-42BB-A372-BD1D1D99E98F}">
      <dgm:prSet/>
      <dgm:spPr>
        <a:ln>
          <a:noFill/>
        </a:ln>
      </dgm:spPr>
      <dgm:t>
        <a:bodyPr/>
        <a:lstStyle/>
        <a:p>
          <a:endParaRPr lang="en-US"/>
        </a:p>
      </dgm:t>
    </dgm:pt>
    <dgm:pt modelId="{B03F8FE3-D0F4-42AA-B5F8-87B458A1A75A}">
      <dgm:prSet phldrT="[Text]"/>
      <dgm:spPr>
        <a:solidFill>
          <a:schemeClr val="accent3">
            <a:lumMod val="20000"/>
            <a:lumOff val="80000"/>
          </a:schemeClr>
        </a:solidFill>
        <a:ln w="19050">
          <a:solidFill>
            <a:schemeClr val="tx1"/>
          </a:solidFill>
        </a:ln>
      </dgm:spPr>
      <dgm:t>
        <a:bodyPr/>
        <a:lstStyle/>
        <a:p>
          <a:r>
            <a:rPr lang="en-US" dirty="0"/>
            <a:t> </a:t>
          </a:r>
        </a:p>
      </dgm:t>
    </dgm:pt>
    <dgm:pt modelId="{591D7231-EE3A-4589-AF6F-F9A02AAE3A7F}" type="parTrans" cxnId="{2396BC62-8CFE-4CA1-A3C3-2C30E8EDC40F}">
      <dgm:prSet/>
      <dgm:spPr/>
      <dgm:t>
        <a:bodyPr/>
        <a:lstStyle/>
        <a:p>
          <a:endParaRPr lang="en-US"/>
        </a:p>
      </dgm:t>
    </dgm:pt>
    <dgm:pt modelId="{4AD41EB6-FF12-4C29-9ACA-F8661B7C969B}" type="sibTrans" cxnId="{2396BC62-8CFE-4CA1-A3C3-2C30E8EDC40F}">
      <dgm:prSet/>
      <dgm:spPr>
        <a:ln>
          <a:noFill/>
        </a:ln>
      </dgm:spPr>
      <dgm:t>
        <a:bodyPr/>
        <a:lstStyle/>
        <a:p>
          <a:endParaRPr lang="en-US"/>
        </a:p>
      </dgm:t>
    </dgm:pt>
    <dgm:pt modelId="{17714C90-6244-4940-A790-421DF523D3F4}">
      <dgm:prSet phldrT="[Text]"/>
      <dgm:spPr>
        <a:solidFill>
          <a:schemeClr val="accent3">
            <a:lumMod val="20000"/>
            <a:lumOff val="80000"/>
          </a:schemeClr>
        </a:solidFill>
        <a:ln w="19050">
          <a:solidFill>
            <a:schemeClr val="tx1"/>
          </a:solidFill>
        </a:ln>
      </dgm:spPr>
      <dgm:t>
        <a:bodyPr/>
        <a:lstStyle/>
        <a:p>
          <a:r>
            <a:rPr lang="en-US" dirty="0"/>
            <a:t> </a:t>
          </a:r>
        </a:p>
      </dgm:t>
    </dgm:pt>
    <dgm:pt modelId="{339F8860-B460-481A-9C47-6CE9C12335F2}" type="parTrans" cxnId="{3458D3B7-484F-42D2-BE8F-CE0E7911980F}">
      <dgm:prSet/>
      <dgm:spPr/>
      <dgm:t>
        <a:bodyPr/>
        <a:lstStyle/>
        <a:p>
          <a:endParaRPr lang="en-US"/>
        </a:p>
      </dgm:t>
    </dgm:pt>
    <dgm:pt modelId="{EB96FB91-2AFD-466C-B487-69E62BD83B8E}" type="sibTrans" cxnId="{3458D3B7-484F-42D2-BE8F-CE0E7911980F}">
      <dgm:prSet/>
      <dgm:spPr>
        <a:ln>
          <a:noFill/>
        </a:ln>
      </dgm:spPr>
      <dgm:t>
        <a:bodyPr/>
        <a:lstStyle/>
        <a:p>
          <a:endParaRPr lang="en-US"/>
        </a:p>
      </dgm:t>
    </dgm:pt>
    <dgm:pt modelId="{918854C1-D5AC-45F9-B1A1-C6CF6D13C111}">
      <dgm:prSet phldrT="[Text]"/>
      <dgm:spPr>
        <a:solidFill>
          <a:schemeClr val="accent3">
            <a:lumMod val="20000"/>
            <a:lumOff val="80000"/>
          </a:schemeClr>
        </a:solidFill>
        <a:ln w="19050">
          <a:solidFill>
            <a:schemeClr val="tx1"/>
          </a:solidFill>
        </a:ln>
      </dgm:spPr>
      <dgm:t>
        <a:bodyPr/>
        <a:lstStyle/>
        <a:p>
          <a:r>
            <a:rPr lang="en-US" dirty="0"/>
            <a:t> </a:t>
          </a:r>
        </a:p>
      </dgm:t>
    </dgm:pt>
    <dgm:pt modelId="{81AAF087-14F1-4A45-B284-FE201F8985B6}" type="parTrans" cxnId="{2688191E-1C2C-4705-8D88-8449FAA45FB5}">
      <dgm:prSet/>
      <dgm:spPr/>
      <dgm:t>
        <a:bodyPr/>
        <a:lstStyle/>
        <a:p>
          <a:endParaRPr lang="en-US"/>
        </a:p>
      </dgm:t>
    </dgm:pt>
    <dgm:pt modelId="{9AE9DABE-A978-4628-A9C2-E63A8940345F}" type="sibTrans" cxnId="{2688191E-1C2C-4705-8D88-8449FAA45FB5}">
      <dgm:prSet/>
      <dgm:spPr>
        <a:ln>
          <a:noFill/>
        </a:ln>
      </dgm:spPr>
      <dgm:t>
        <a:bodyPr/>
        <a:lstStyle/>
        <a:p>
          <a:endParaRPr lang="en-US"/>
        </a:p>
      </dgm:t>
    </dgm:pt>
    <dgm:pt modelId="{6270AF04-D008-4768-9455-20A169771AFE}">
      <dgm:prSet phldrT="[Text]"/>
      <dgm:spPr>
        <a:solidFill>
          <a:schemeClr val="accent3">
            <a:lumMod val="20000"/>
            <a:lumOff val="80000"/>
          </a:schemeClr>
        </a:solidFill>
        <a:ln w="19050">
          <a:solidFill>
            <a:schemeClr val="tx1"/>
          </a:solidFill>
        </a:ln>
      </dgm:spPr>
      <dgm:t>
        <a:bodyPr/>
        <a:lstStyle/>
        <a:p>
          <a:r>
            <a:rPr lang="en-US" dirty="0"/>
            <a:t> </a:t>
          </a:r>
        </a:p>
      </dgm:t>
    </dgm:pt>
    <dgm:pt modelId="{392134DB-B32D-4663-9017-98AF14DF6D42}" type="parTrans" cxnId="{675228B5-0482-41E6-B829-561D3AC35E32}">
      <dgm:prSet/>
      <dgm:spPr/>
      <dgm:t>
        <a:bodyPr/>
        <a:lstStyle/>
        <a:p>
          <a:endParaRPr lang="en-US"/>
        </a:p>
      </dgm:t>
    </dgm:pt>
    <dgm:pt modelId="{D7271A16-1CD6-4F5B-BCD1-C6168CEB99B7}" type="sibTrans" cxnId="{675228B5-0482-41E6-B829-561D3AC35E32}">
      <dgm:prSet/>
      <dgm:spPr>
        <a:ln>
          <a:noFill/>
        </a:ln>
      </dgm:spPr>
      <dgm:t>
        <a:bodyPr/>
        <a:lstStyle/>
        <a:p>
          <a:endParaRPr lang="en-US"/>
        </a:p>
      </dgm:t>
    </dgm:pt>
    <dgm:pt modelId="{AB3606AB-6864-4746-A7BC-7C49B2EDE81F}">
      <dgm:prSet phldrT="[Text]"/>
      <dgm:spPr>
        <a:solidFill>
          <a:schemeClr val="accent3">
            <a:lumMod val="20000"/>
            <a:lumOff val="80000"/>
          </a:schemeClr>
        </a:solidFill>
        <a:ln w="19050">
          <a:solidFill>
            <a:schemeClr val="tx1"/>
          </a:solidFill>
        </a:ln>
      </dgm:spPr>
      <dgm:t>
        <a:bodyPr/>
        <a:lstStyle/>
        <a:p>
          <a:r>
            <a:rPr lang="en-US" dirty="0"/>
            <a:t> </a:t>
          </a:r>
        </a:p>
      </dgm:t>
    </dgm:pt>
    <dgm:pt modelId="{BDE320CD-4C08-42EC-B167-8147714A15FA}" type="parTrans" cxnId="{5F8D84A8-4D42-43CF-97D9-C3C82BCC5BA0}">
      <dgm:prSet/>
      <dgm:spPr/>
      <dgm:t>
        <a:bodyPr/>
        <a:lstStyle/>
        <a:p>
          <a:endParaRPr lang="en-US"/>
        </a:p>
      </dgm:t>
    </dgm:pt>
    <dgm:pt modelId="{DD3CDECE-873E-434C-A507-0292A928170E}" type="sibTrans" cxnId="{5F8D84A8-4D42-43CF-97D9-C3C82BCC5BA0}">
      <dgm:prSet/>
      <dgm:spPr>
        <a:ln>
          <a:noFill/>
        </a:ln>
      </dgm:spPr>
      <dgm:t>
        <a:bodyPr/>
        <a:lstStyle/>
        <a:p>
          <a:endParaRPr lang="en-US"/>
        </a:p>
      </dgm:t>
    </dgm:pt>
    <dgm:pt modelId="{48CDA704-EAC2-4A53-8C8C-8B73120EC7F9}">
      <dgm:prSet phldrT="[Text]"/>
      <dgm:spPr>
        <a:solidFill>
          <a:schemeClr val="accent3">
            <a:lumMod val="20000"/>
            <a:lumOff val="80000"/>
          </a:schemeClr>
        </a:solidFill>
        <a:ln w="19050">
          <a:solidFill>
            <a:schemeClr val="tx1"/>
          </a:solidFill>
        </a:ln>
      </dgm:spPr>
      <dgm:t>
        <a:bodyPr/>
        <a:lstStyle/>
        <a:p>
          <a:r>
            <a:rPr lang="en-US" dirty="0"/>
            <a:t> </a:t>
          </a:r>
        </a:p>
      </dgm:t>
    </dgm:pt>
    <dgm:pt modelId="{31364BA3-DC7C-4D84-A2B0-F89C5CF49700}" type="parTrans" cxnId="{6812D206-03D9-41A3-8435-6A9FDADB8C33}">
      <dgm:prSet/>
      <dgm:spPr/>
      <dgm:t>
        <a:bodyPr/>
        <a:lstStyle/>
        <a:p>
          <a:endParaRPr lang="en-US"/>
        </a:p>
      </dgm:t>
    </dgm:pt>
    <dgm:pt modelId="{269E9B96-F740-4046-B466-71F6964457AD}" type="sibTrans" cxnId="{6812D206-03D9-41A3-8435-6A9FDADB8C33}">
      <dgm:prSet/>
      <dgm:spPr>
        <a:ln>
          <a:noFill/>
        </a:ln>
      </dgm:spPr>
      <dgm:t>
        <a:bodyPr/>
        <a:lstStyle/>
        <a:p>
          <a:endParaRPr lang="en-US"/>
        </a:p>
      </dgm:t>
    </dgm:pt>
    <dgm:pt modelId="{9FFF5B26-2EE4-4C3A-9703-C51C7A78A1AD}">
      <dgm:prSet phldrT="[Text]"/>
      <dgm:spPr>
        <a:solidFill>
          <a:schemeClr val="accent3">
            <a:lumMod val="20000"/>
            <a:lumOff val="80000"/>
          </a:schemeClr>
        </a:solidFill>
        <a:ln w="19050">
          <a:solidFill>
            <a:schemeClr val="tx1"/>
          </a:solidFill>
        </a:ln>
      </dgm:spPr>
      <dgm:t>
        <a:bodyPr/>
        <a:lstStyle/>
        <a:p>
          <a:r>
            <a:rPr lang="en-US" dirty="0"/>
            <a:t> </a:t>
          </a:r>
        </a:p>
      </dgm:t>
    </dgm:pt>
    <dgm:pt modelId="{74128CAB-E1B0-4EFD-96D3-4158E15CFB3D}" type="parTrans" cxnId="{50315A48-99AF-4AEF-BDBD-379CF187CDD0}">
      <dgm:prSet/>
      <dgm:spPr/>
      <dgm:t>
        <a:bodyPr/>
        <a:lstStyle/>
        <a:p>
          <a:endParaRPr lang="en-US"/>
        </a:p>
      </dgm:t>
    </dgm:pt>
    <dgm:pt modelId="{A6218230-58DA-465A-92EC-12E243258E32}" type="sibTrans" cxnId="{50315A48-99AF-4AEF-BDBD-379CF187CDD0}">
      <dgm:prSet/>
      <dgm:spPr>
        <a:ln>
          <a:noFill/>
        </a:ln>
      </dgm:spPr>
      <dgm:t>
        <a:bodyPr/>
        <a:lstStyle/>
        <a:p>
          <a:endParaRPr lang="en-US"/>
        </a:p>
      </dgm:t>
    </dgm:pt>
    <dgm:pt modelId="{BC34BB6C-F80E-4D6C-A711-D54A1F627F96}">
      <dgm:prSet phldrT="[Text]"/>
      <dgm:spPr>
        <a:solidFill>
          <a:schemeClr val="accent3">
            <a:lumMod val="20000"/>
            <a:lumOff val="80000"/>
          </a:schemeClr>
        </a:solidFill>
        <a:ln w="19050">
          <a:solidFill>
            <a:schemeClr val="tx1"/>
          </a:solidFill>
        </a:ln>
      </dgm:spPr>
      <dgm:t>
        <a:bodyPr/>
        <a:lstStyle/>
        <a:p>
          <a:endParaRPr lang="en-US" dirty="0"/>
        </a:p>
      </dgm:t>
    </dgm:pt>
    <dgm:pt modelId="{D6C30FA2-4438-4C96-9900-7E26574F07B9}" type="parTrans" cxnId="{F65FEE0B-88FC-4872-B385-225019A94A68}">
      <dgm:prSet/>
      <dgm:spPr/>
      <dgm:t>
        <a:bodyPr/>
        <a:lstStyle/>
        <a:p>
          <a:endParaRPr lang="en-US"/>
        </a:p>
      </dgm:t>
    </dgm:pt>
    <dgm:pt modelId="{9FEF643F-BBCC-448B-8F0F-AF01C87DEAED}" type="sibTrans" cxnId="{F65FEE0B-88FC-4872-B385-225019A94A68}">
      <dgm:prSet/>
      <dgm:spPr>
        <a:ln>
          <a:noFill/>
        </a:ln>
      </dgm:spPr>
      <dgm:t>
        <a:bodyPr/>
        <a:lstStyle/>
        <a:p>
          <a:endParaRPr lang="en-US"/>
        </a:p>
      </dgm:t>
    </dgm:pt>
    <dgm:pt modelId="{E2E8971A-2A54-4ABA-913E-05F71AC3F503}">
      <dgm:prSet phldrT="[Text]"/>
      <dgm:spPr>
        <a:solidFill>
          <a:schemeClr val="accent3">
            <a:lumMod val="20000"/>
            <a:lumOff val="80000"/>
          </a:schemeClr>
        </a:solidFill>
        <a:ln w="19050">
          <a:solidFill>
            <a:schemeClr val="tx1"/>
          </a:solidFill>
        </a:ln>
      </dgm:spPr>
      <dgm:t>
        <a:bodyPr/>
        <a:lstStyle/>
        <a:p>
          <a:r>
            <a:rPr lang="en-US" dirty="0"/>
            <a:t> </a:t>
          </a:r>
        </a:p>
      </dgm:t>
    </dgm:pt>
    <dgm:pt modelId="{2E9527E6-2058-47AB-A306-D71D2AB80781}" type="parTrans" cxnId="{ACD7491C-393D-42A3-8C3A-4492E951D2EB}">
      <dgm:prSet/>
      <dgm:spPr/>
      <dgm:t>
        <a:bodyPr/>
        <a:lstStyle/>
        <a:p>
          <a:endParaRPr lang="en-US"/>
        </a:p>
      </dgm:t>
    </dgm:pt>
    <dgm:pt modelId="{C77D189C-4297-4D54-B3B1-F78A91E9A1B1}" type="sibTrans" cxnId="{ACD7491C-393D-42A3-8C3A-4492E951D2EB}">
      <dgm:prSet/>
      <dgm:spPr>
        <a:ln>
          <a:noFill/>
        </a:ln>
      </dgm:spPr>
      <dgm:t>
        <a:bodyPr/>
        <a:lstStyle/>
        <a:p>
          <a:endParaRPr lang="en-US"/>
        </a:p>
      </dgm:t>
    </dgm:pt>
    <dgm:pt modelId="{1C12DBD2-B734-4866-87E7-B274A847F2D4}">
      <dgm:prSet phldrT="[Text]"/>
      <dgm:spPr>
        <a:solidFill>
          <a:schemeClr val="accent3">
            <a:lumMod val="20000"/>
            <a:lumOff val="80000"/>
          </a:schemeClr>
        </a:solidFill>
        <a:ln w="19050">
          <a:solidFill>
            <a:schemeClr val="tx1"/>
          </a:solidFill>
        </a:ln>
      </dgm:spPr>
      <dgm:t>
        <a:bodyPr/>
        <a:lstStyle/>
        <a:p>
          <a:r>
            <a:rPr lang="en-US" dirty="0"/>
            <a:t> </a:t>
          </a:r>
        </a:p>
      </dgm:t>
    </dgm:pt>
    <dgm:pt modelId="{538E89B7-68B9-40C9-B81C-26CBBB1DA255}" type="parTrans" cxnId="{A9335525-18C7-4D81-8021-9734CCE4F54F}">
      <dgm:prSet/>
      <dgm:spPr/>
      <dgm:t>
        <a:bodyPr/>
        <a:lstStyle/>
        <a:p>
          <a:endParaRPr lang="en-US"/>
        </a:p>
      </dgm:t>
    </dgm:pt>
    <dgm:pt modelId="{4EB6E462-097D-4C86-AEBA-6840DDBF221C}" type="sibTrans" cxnId="{A9335525-18C7-4D81-8021-9734CCE4F54F}">
      <dgm:prSet/>
      <dgm:spPr>
        <a:ln>
          <a:noFill/>
        </a:ln>
      </dgm:spPr>
      <dgm:t>
        <a:bodyPr/>
        <a:lstStyle/>
        <a:p>
          <a:endParaRPr lang="en-US"/>
        </a:p>
      </dgm:t>
    </dgm:pt>
    <dgm:pt modelId="{33D4AA11-B0CF-4428-B469-C2BC007D5806}">
      <dgm:prSet phldrT="[Text]"/>
      <dgm:spPr>
        <a:solidFill>
          <a:schemeClr val="accent3">
            <a:lumMod val="20000"/>
            <a:lumOff val="80000"/>
          </a:schemeClr>
        </a:solidFill>
        <a:ln w="19050">
          <a:solidFill>
            <a:schemeClr val="tx1"/>
          </a:solidFill>
        </a:ln>
      </dgm:spPr>
      <dgm:t>
        <a:bodyPr/>
        <a:lstStyle/>
        <a:p>
          <a:r>
            <a:rPr lang="en-US" dirty="0"/>
            <a:t> </a:t>
          </a:r>
        </a:p>
      </dgm:t>
    </dgm:pt>
    <dgm:pt modelId="{2B444D33-3D8C-4AF2-889A-3887D825C002}" type="parTrans" cxnId="{69519FD8-AD08-4EB1-A752-3F9D958B5526}">
      <dgm:prSet/>
      <dgm:spPr/>
      <dgm:t>
        <a:bodyPr/>
        <a:lstStyle/>
        <a:p>
          <a:endParaRPr lang="en-US"/>
        </a:p>
      </dgm:t>
    </dgm:pt>
    <dgm:pt modelId="{0CBA0648-DEAA-4C3E-8CDB-46727D027C32}" type="sibTrans" cxnId="{69519FD8-AD08-4EB1-A752-3F9D958B5526}">
      <dgm:prSet/>
      <dgm:spPr>
        <a:ln>
          <a:noFill/>
        </a:ln>
      </dgm:spPr>
      <dgm:t>
        <a:bodyPr/>
        <a:lstStyle/>
        <a:p>
          <a:endParaRPr lang="en-US"/>
        </a:p>
      </dgm:t>
    </dgm:pt>
    <dgm:pt modelId="{F3A3C8B3-B3EE-4E9D-B78D-E42C12E0C653}">
      <dgm:prSet phldrT="[Text]"/>
      <dgm:spPr>
        <a:solidFill>
          <a:schemeClr val="accent3">
            <a:lumMod val="20000"/>
            <a:lumOff val="80000"/>
          </a:schemeClr>
        </a:solidFill>
        <a:ln w="19050">
          <a:solidFill>
            <a:schemeClr val="tx1"/>
          </a:solidFill>
        </a:ln>
      </dgm:spPr>
      <dgm:t>
        <a:bodyPr/>
        <a:lstStyle/>
        <a:p>
          <a:r>
            <a:rPr lang="en-US" dirty="0"/>
            <a:t> </a:t>
          </a:r>
        </a:p>
      </dgm:t>
    </dgm:pt>
    <dgm:pt modelId="{2E590415-30CF-496A-AAB2-34F3B63FE9CC}" type="parTrans" cxnId="{7B6D6ED0-FF57-4155-8E49-BFB3E128B5A2}">
      <dgm:prSet/>
      <dgm:spPr/>
      <dgm:t>
        <a:bodyPr/>
        <a:lstStyle/>
        <a:p>
          <a:endParaRPr lang="en-US"/>
        </a:p>
      </dgm:t>
    </dgm:pt>
    <dgm:pt modelId="{E6964377-40D2-42F2-85D3-5E6E6E6A8A47}" type="sibTrans" cxnId="{7B6D6ED0-FF57-4155-8E49-BFB3E128B5A2}">
      <dgm:prSet/>
      <dgm:spPr>
        <a:ln>
          <a:noFill/>
        </a:ln>
      </dgm:spPr>
      <dgm:t>
        <a:bodyPr/>
        <a:lstStyle/>
        <a:p>
          <a:endParaRPr lang="en-US"/>
        </a:p>
      </dgm:t>
    </dgm:pt>
    <dgm:pt modelId="{70F32757-BC69-4851-825A-E14510F5DA86}">
      <dgm:prSet phldrT="[Text]"/>
      <dgm:spPr>
        <a:solidFill>
          <a:schemeClr val="accent3">
            <a:lumMod val="20000"/>
            <a:lumOff val="80000"/>
          </a:schemeClr>
        </a:solidFill>
        <a:ln w="19050">
          <a:solidFill>
            <a:schemeClr val="tx1"/>
          </a:solidFill>
        </a:ln>
      </dgm:spPr>
      <dgm:t>
        <a:bodyPr/>
        <a:lstStyle/>
        <a:p>
          <a:r>
            <a:rPr lang="en-US" dirty="0"/>
            <a:t> </a:t>
          </a:r>
        </a:p>
      </dgm:t>
    </dgm:pt>
    <dgm:pt modelId="{C7FE1A44-8877-46C7-992A-C041C20BD858}" type="parTrans" cxnId="{FFF61C85-BF47-4E2A-BD3F-59C40EE79F28}">
      <dgm:prSet/>
      <dgm:spPr/>
      <dgm:t>
        <a:bodyPr/>
        <a:lstStyle/>
        <a:p>
          <a:endParaRPr lang="en-US"/>
        </a:p>
      </dgm:t>
    </dgm:pt>
    <dgm:pt modelId="{6F28D23C-720A-485C-8869-A8DE831565D5}" type="sibTrans" cxnId="{FFF61C85-BF47-4E2A-BD3F-59C40EE79F28}">
      <dgm:prSet/>
      <dgm:spPr>
        <a:ln>
          <a:noFill/>
        </a:ln>
      </dgm:spPr>
      <dgm:t>
        <a:bodyPr/>
        <a:lstStyle/>
        <a:p>
          <a:endParaRPr lang="en-US"/>
        </a:p>
      </dgm:t>
    </dgm:pt>
    <dgm:pt modelId="{890FA516-9F68-4854-B338-4C9C631220D9}">
      <dgm:prSet phldrT="[Text]"/>
      <dgm:spPr>
        <a:solidFill>
          <a:schemeClr val="accent3">
            <a:lumMod val="20000"/>
            <a:lumOff val="80000"/>
          </a:schemeClr>
        </a:solidFill>
        <a:ln w="19050">
          <a:solidFill>
            <a:schemeClr val="tx1"/>
          </a:solidFill>
        </a:ln>
      </dgm:spPr>
      <dgm:t>
        <a:bodyPr/>
        <a:lstStyle/>
        <a:p>
          <a:r>
            <a:rPr lang="en-US" dirty="0"/>
            <a:t> </a:t>
          </a:r>
        </a:p>
      </dgm:t>
    </dgm:pt>
    <dgm:pt modelId="{7B7D438E-6AAC-463F-9401-907F109416B3}" type="parTrans" cxnId="{BFB1947D-316C-4169-A5CB-4EC0ACF436BD}">
      <dgm:prSet/>
      <dgm:spPr/>
      <dgm:t>
        <a:bodyPr/>
        <a:lstStyle/>
        <a:p>
          <a:endParaRPr lang="en-US"/>
        </a:p>
      </dgm:t>
    </dgm:pt>
    <dgm:pt modelId="{C4CF0444-7DEF-4BE1-BC49-7A7471D343CF}" type="sibTrans" cxnId="{BFB1947D-316C-4169-A5CB-4EC0ACF436BD}">
      <dgm:prSet/>
      <dgm:spPr>
        <a:ln>
          <a:noFill/>
        </a:ln>
      </dgm:spPr>
      <dgm:t>
        <a:bodyPr/>
        <a:lstStyle/>
        <a:p>
          <a:endParaRPr lang="en-US"/>
        </a:p>
      </dgm:t>
    </dgm:pt>
    <dgm:pt modelId="{52DE726E-8653-480A-9C4F-9A254E0F0342}">
      <dgm:prSet phldrT="[Text]"/>
      <dgm:spPr>
        <a:solidFill>
          <a:schemeClr val="accent3">
            <a:lumMod val="20000"/>
            <a:lumOff val="80000"/>
          </a:schemeClr>
        </a:solidFill>
        <a:ln w="19050">
          <a:solidFill>
            <a:schemeClr val="tx1"/>
          </a:solidFill>
        </a:ln>
      </dgm:spPr>
      <dgm:t>
        <a:bodyPr/>
        <a:lstStyle/>
        <a:p>
          <a:r>
            <a:rPr lang="en-US" dirty="0"/>
            <a:t> </a:t>
          </a:r>
        </a:p>
      </dgm:t>
    </dgm:pt>
    <dgm:pt modelId="{4A0B1B0A-28E1-48E3-AABB-610F716D6A80}" type="parTrans" cxnId="{E55792BD-92D5-494A-9998-11769CD468FD}">
      <dgm:prSet/>
      <dgm:spPr/>
      <dgm:t>
        <a:bodyPr/>
        <a:lstStyle/>
        <a:p>
          <a:endParaRPr lang="en-US"/>
        </a:p>
      </dgm:t>
    </dgm:pt>
    <dgm:pt modelId="{0FA1F7B2-183A-492F-B0F0-6D24378D4697}" type="sibTrans" cxnId="{E55792BD-92D5-494A-9998-11769CD468FD}">
      <dgm:prSet/>
      <dgm:spPr>
        <a:ln>
          <a:noFill/>
        </a:ln>
      </dgm:spPr>
      <dgm:t>
        <a:bodyPr/>
        <a:lstStyle/>
        <a:p>
          <a:endParaRPr lang="en-US"/>
        </a:p>
      </dgm:t>
    </dgm:pt>
    <dgm:pt modelId="{D8D182CF-916D-4785-840D-7E2F0F3E10CA}" type="pres">
      <dgm:prSet presAssocID="{73DE3D39-8247-4DD6-A4A4-FBA1641BE9DE}" presName="cycle" presStyleCnt="0">
        <dgm:presLayoutVars>
          <dgm:dir/>
          <dgm:resizeHandles val="exact"/>
        </dgm:presLayoutVars>
      </dgm:prSet>
      <dgm:spPr/>
    </dgm:pt>
    <dgm:pt modelId="{3C8DE8D6-13AA-4EC1-BFA7-96690414A7F2}" type="pres">
      <dgm:prSet presAssocID="{3E7A22D4-040C-402E-813E-6A538913BF98}" presName="node" presStyleLbl="node1" presStyleIdx="0" presStyleCnt="18" custScaleX="53581" custScaleY="82433">
        <dgm:presLayoutVars>
          <dgm:bulletEnabled val="1"/>
        </dgm:presLayoutVars>
      </dgm:prSet>
      <dgm:spPr/>
    </dgm:pt>
    <dgm:pt modelId="{F9798922-2A7C-4FF9-B846-DFE5BEA846DC}" type="pres">
      <dgm:prSet presAssocID="{3E7A22D4-040C-402E-813E-6A538913BF98}" presName="spNode" presStyleCnt="0"/>
      <dgm:spPr/>
    </dgm:pt>
    <dgm:pt modelId="{375C4478-36DF-4E13-A7B2-D448A9290269}" type="pres">
      <dgm:prSet presAssocID="{53EDAC78-2BA7-4E0C-AE29-07A001700D10}" presName="sibTrans" presStyleLbl="sibTrans1D1" presStyleIdx="0" presStyleCnt="18"/>
      <dgm:spPr/>
    </dgm:pt>
    <dgm:pt modelId="{1A5A87E6-97F4-478B-9707-4EC67EF0A5E5}" type="pres">
      <dgm:prSet presAssocID="{BC34BB6C-F80E-4D6C-A711-D54A1F627F96}" presName="node" presStyleLbl="node1" presStyleIdx="1" presStyleCnt="18" custScaleX="53581" custScaleY="82433">
        <dgm:presLayoutVars>
          <dgm:bulletEnabled val="1"/>
        </dgm:presLayoutVars>
      </dgm:prSet>
      <dgm:spPr/>
    </dgm:pt>
    <dgm:pt modelId="{5295CD47-B4B8-4281-9EA7-7CB7EFC60346}" type="pres">
      <dgm:prSet presAssocID="{BC34BB6C-F80E-4D6C-A711-D54A1F627F96}" presName="spNode" presStyleCnt="0"/>
      <dgm:spPr/>
    </dgm:pt>
    <dgm:pt modelId="{DAB788F5-C346-4FD6-97F9-8C14FFD6D110}" type="pres">
      <dgm:prSet presAssocID="{9FEF643F-BBCC-448B-8F0F-AF01C87DEAED}" presName="sibTrans" presStyleLbl="sibTrans1D1" presStyleIdx="1" presStyleCnt="18"/>
      <dgm:spPr/>
    </dgm:pt>
    <dgm:pt modelId="{718BAD66-BCA8-4189-BE94-73F8618607B8}" type="pres">
      <dgm:prSet presAssocID="{8997CA63-8157-4DBC-9B86-13BBB8C2A02D}" presName="node" presStyleLbl="node1" presStyleIdx="2" presStyleCnt="18" custScaleX="53581" custScaleY="82433">
        <dgm:presLayoutVars>
          <dgm:bulletEnabled val="1"/>
        </dgm:presLayoutVars>
      </dgm:prSet>
      <dgm:spPr/>
    </dgm:pt>
    <dgm:pt modelId="{4A0FECBB-BBC1-43F1-A6D8-61294A6394E2}" type="pres">
      <dgm:prSet presAssocID="{8997CA63-8157-4DBC-9B86-13BBB8C2A02D}" presName="spNode" presStyleCnt="0"/>
      <dgm:spPr/>
    </dgm:pt>
    <dgm:pt modelId="{E1A5BC31-F7C4-4E3B-AF83-00E935F6785D}" type="pres">
      <dgm:prSet presAssocID="{956C4970-818E-47E0-9E2C-A9E3366229F8}" presName="sibTrans" presStyleLbl="sibTrans1D1" presStyleIdx="2" presStyleCnt="18"/>
      <dgm:spPr/>
    </dgm:pt>
    <dgm:pt modelId="{56D00E13-8E8A-44DA-B62B-0A5E844B19F9}" type="pres">
      <dgm:prSet presAssocID="{2575F157-6D64-49B0-973D-4E5B8047CA05}" presName="node" presStyleLbl="node1" presStyleIdx="3" presStyleCnt="18" custScaleX="53581" custScaleY="82433">
        <dgm:presLayoutVars>
          <dgm:bulletEnabled val="1"/>
        </dgm:presLayoutVars>
      </dgm:prSet>
      <dgm:spPr/>
    </dgm:pt>
    <dgm:pt modelId="{F21F8F39-8501-4613-97D0-44B9F858BB71}" type="pres">
      <dgm:prSet presAssocID="{2575F157-6D64-49B0-973D-4E5B8047CA05}" presName="spNode" presStyleCnt="0"/>
      <dgm:spPr/>
    </dgm:pt>
    <dgm:pt modelId="{83E94738-3E66-4182-AA34-7A2C86A1F31C}" type="pres">
      <dgm:prSet presAssocID="{420ED0C6-3735-43D5-A505-00AD9ADEF000}" presName="sibTrans" presStyleLbl="sibTrans1D1" presStyleIdx="3" presStyleCnt="18"/>
      <dgm:spPr/>
    </dgm:pt>
    <dgm:pt modelId="{9D1C57D9-A4CE-4E64-9026-45DBE5509A9D}" type="pres">
      <dgm:prSet presAssocID="{B03F8FE3-D0F4-42AA-B5F8-87B458A1A75A}" presName="node" presStyleLbl="node1" presStyleIdx="4" presStyleCnt="18" custScaleX="53581" custScaleY="82433">
        <dgm:presLayoutVars>
          <dgm:bulletEnabled val="1"/>
        </dgm:presLayoutVars>
      </dgm:prSet>
      <dgm:spPr/>
    </dgm:pt>
    <dgm:pt modelId="{354D5D01-1670-4689-AA28-4760E83CFD0D}" type="pres">
      <dgm:prSet presAssocID="{B03F8FE3-D0F4-42AA-B5F8-87B458A1A75A}" presName="spNode" presStyleCnt="0"/>
      <dgm:spPr/>
    </dgm:pt>
    <dgm:pt modelId="{437E4A50-9BE5-4C1B-9E60-63CDD5528DC0}" type="pres">
      <dgm:prSet presAssocID="{4AD41EB6-FF12-4C29-9ACA-F8661B7C969B}" presName="sibTrans" presStyleLbl="sibTrans1D1" presStyleIdx="4" presStyleCnt="18"/>
      <dgm:spPr/>
    </dgm:pt>
    <dgm:pt modelId="{34CF3C57-9B57-4B1E-87E7-9829333C4E0D}" type="pres">
      <dgm:prSet presAssocID="{17714C90-6244-4940-A790-421DF523D3F4}" presName="node" presStyleLbl="node1" presStyleIdx="5" presStyleCnt="18" custScaleX="53581" custScaleY="82433">
        <dgm:presLayoutVars>
          <dgm:bulletEnabled val="1"/>
        </dgm:presLayoutVars>
      </dgm:prSet>
      <dgm:spPr/>
    </dgm:pt>
    <dgm:pt modelId="{E5F7BDFF-045F-464F-8E64-7B248E4EC6F5}" type="pres">
      <dgm:prSet presAssocID="{17714C90-6244-4940-A790-421DF523D3F4}" presName="spNode" presStyleCnt="0"/>
      <dgm:spPr/>
    </dgm:pt>
    <dgm:pt modelId="{A1032525-83DE-4E24-B4E2-5F761B6A39C3}" type="pres">
      <dgm:prSet presAssocID="{EB96FB91-2AFD-466C-B487-69E62BD83B8E}" presName="sibTrans" presStyleLbl="sibTrans1D1" presStyleIdx="5" presStyleCnt="18"/>
      <dgm:spPr/>
    </dgm:pt>
    <dgm:pt modelId="{EAC72FA2-1F83-451E-A81B-8BD20CA1A53D}" type="pres">
      <dgm:prSet presAssocID="{918854C1-D5AC-45F9-B1A1-C6CF6D13C111}" presName="node" presStyleLbl="node1" presStyleIdx="6" presStyleCnt="18" custScaleX="53581" custScaleY="82433">
        <dgm:presLayoutVars>
          <dgm:bulletEnabled val="1"/>
        </dgm:presLayoutVars>
      </dgm:prSet>
      <dgm:spPr/>
    </dgm:pt>
    <dgm:pt modelId="{E77DE6C5-9146-4493-9CBF-8C82243E2010}" type="pres">
      <dgm:prSet presAssocID="{918854C1-D5AC-45F9-B1A1-C6CF6D13C111}" presName="spNode" presStyleCnt="0"/>
      <dgm:spPr/>
    </dgm:pt>
    <dgm:pt modelId="{66612AEC-4BE1-46A7-BA9F-67E030F094E6}" type="pres">
      <dgm:prSet presAssocID="{9AE9DABE-A978-4628-A9C2-E63A8940345F}" presName="sibTrans" presStyleLbl="sibTrans1D1" presStyleIdx="6" presStyleCnt="18"/>
      <dgm:spPr/>
    </dgm:pt>
    <dgm:pt modelId="{97A8A15F-2450-43F2-B7F5-AE134AB91874}" type="pres">
      <dgm:prSet presAssocID="{6270AF04-D008-4768-9455-20A169771AFE}" presName="node" presStyleLbl="node1" presStyleIdx="7" presStyleCnt="18" custScaleX="53581" custScaleY="82433">
        <dgm:presLayoutVars>
          <dgm:bulletEnabled val="1"/>
        </dgm:presLayoutVars>
      </dgm:prSet>
      <dgm:spPr/>
    </dgm:pt>
    <dgm:pt modelId="{AACBAFAA-CE9D-444C-804C-1123A22BBECC}" type="pres">
      <dgm:prSet presAssocID="{6270AF04-D008-4768-9455-20A169771AFE}" presName="spNode" presStyleCnt="0"/>
      <dgm:spPr/>
    </dgm:pt>
    <dgm:pt modelId="{05060C64-7A27-4A26-8C68-C2218E15FA03}" type="pres">
      <dgm:prSet presAssocID="{D7271A16-1CD6-4F5B-BCD1-C6168CEB99B7}" presName="sibTrans" presStyleLbl="sibTrans1D1" presStyleIdx="7" presStyleCnt="18"/>
      <dgm:spPr/>
    </dgm:pt>
    <dgm:pt modelId="{C2CD1057-9C8B-4747-B28F-2E4648A5F2B9}" type="pres">
      <dgm:prSet presAssocID="{AB3606AB-6864-4746-A7BC-7C49B2EDE81F}" presName="node" presStyleLbl="node1" presStyleIdx="8" presStyleCnt="18" custScaleX="53581" custScaleY="82433">
        <dgm:presLayoutVars>
          <dgm:bulletEnabled val="1"/>
        </dgm:presLayoutVars>
      </dgm:prSet>
      <dgm:spPr/>
    </dgm:pt>
    <dgm:pt modelId="{FEDD55E4-C65F-456C-A515-44DFC1B96402}" type="pres">
      <dgm:prSet presAssocID="{AB3606AB-6864-4746-A7BC-7C49B2EDE81F}" presName="spNode" presStyleCnt="0"/>
      <dgm:spPr/>
    </dgm:pt>
    <dgm:pt modelId="{70A2FFEF-EFBD-4D01-82DD-6CC3AAABE698}" type="pres">
      <dgm:prSet presAssocID="{DD3CDECE-873E-434C-A507-0292A928170E}" presName="sibTrans" presStyleLbl="sibTrans1D1" presStyleIdx="8" presStyleCnt="18"/>
      <dgm:spPr/>
    </dgm:pt>
    <dgm:pt modelId="{630710CC-B4AD-4111-8534-AEA65ACABD8D}" type="pres">
      <dgm:prSet presAssocID="{48CDA704-EAC2-4A53-8C8C-8B73120EC7F9}" presName="node" presStyleLbl="node1" presStyleIdx="9" presStyleCnt="18" custScaleX="53581" custScaleY="82433">
        <dgm:presLayoutVars>
          <dgm:bulletEnabled val="1"/>
        </dgm:presLayoutVars>
      </dgm:prSet>
      <dgm:spPr/>
    </dgm:pt>
    <dgm:pt modelId="{EBCF3D44-43E9-491C-BCB2-23649A1608D1}" type="pres">
      <dgm:prSet presAssocID="{48CDA704-EAC2-4A53-8C8C-8B73120EC7F9}" presName="spNode" presStyleCnt="0"/>
      <dgm:spPr/>
    </dgm:pt>
    <dgm:pt modelId="{D74379A9-C3F5-43EC-BC90-9669BDEEF974}" type="pres">
      <dgm:prSet presAssocID="{269E9B96-F740-4046-B466-71F6964457AD}" presName="sibTrans" presStyleLbl="sibTrans1D1" presStyleIdx="9" presStyleCnt="18"/>
      <dgm:spPr/>
    </dgm:pt>
    <dgm:pt modelId="{1C5100C6-6337-4EAB-AD6A-A7E893E1DCFC}" type="pres">
      <dgm:prSet presAssocID="{9FFF5B26-2EE4-4C3A-9703-C51C7A78A1AD}" presName="node" presStyleLbl="node1" presStyleIdx="10" presStyleCnt="18" custScaleX="53581" custScaleY="82433">
        <dgm:presLayoutVars>
          <dgm:bulletEnabled val="1"/>
        </dgm:presLayoutVars>
      </dgm:prSet>
      <dgm:spPr/>
    </dgm:pt>
    <dgm:pt modelId="{4B450777-63F9-407E-9F76-078243D94921}" type="pres">
      <dgm:prSet presAssocID="{9FFF5B26-2EE4-4C3A-9703-C51C7A78A1AD}" presName="spNode" presStyleCnt="0"/>
      <dgm:spPr/>
    </dgm:pt>
    <dgm:pt modelId="{026D1854-49E9-42C2-B3BC-FCF0BBA0F84D}" type="pres">
      <dgm:prSet presAssocID="{A6218230-58DA-465A-92EC-12E243258E32}" presName="sibTrans" presStyleLbl="sibTrans1D1" presStyleIdx="10" presStyleCnt="18"/>
      <dgm:spPr/>
    </dgm:pt>
    <dgm:pt modelId="{F8A95A94-059D-4CB3-AD8A-8175AC7BE035}" type="pres">
      <dgm:prSet presAssocID="{E2E8971A-2A54-4ABA-913E-05F71AC3F503}" presName="node" presStyleLbl="node1" presStyleIdx="11" presStyleCnt="18" custScaleX="53581" custScaleY="82433">
        <dgm:presLayoutVars>
          <dgm:bulletEnabled val="1"/>
        </dgm:presLayoutVars>
      </dgm:prSet>
      <dgm:spPr/>
    </dgm:pt>
    <dgm:pt modelId="{363A233F-DD90-44CE-9F12-FE2B4ED2A09E}" type="pres">
      <dgm:prSet presAssocID="{E2E8971A-2A54-4ABA-913E-05F71AC3F503}" presName="spNode" presStyleCnt="0"/>
      <dgm:spPr/>
    </dgm:pt>
    <dgm:pt modelId="{8A72D01A-5440-43FC-BA7B-0D2DFD28D0C1}" type="pres">
      <dgm:prSet presAssocID="{C77D189C-4297-4D54-B3B1-F78A91E9A1B1}" presName="sibTrans" presStyleLbl="sibTrans1D1" presStyleIdx="11" presStyleCnt="18"/>
      <dgm:spPr/>
    </dgm:pt>
    <dgm:pt modelId="{66FAA58E-CA20-4C2A-B5A7-E1DAEA74C493}" type="pres">
      <dgm:prSet presAssocID="{1C12DBD2-B734-4866-87E7-B274A847F2D4}" presName="node" presStyleLbl="node1" presStyleIdx="12" presStyleCnt="18" custScaleX="53581" custScaleY="82433">
        <dgm:presLayoutVars>
          <dgm:bulletEnabled val="1"/>
        </dgm:presLayoutVars>
      </dgm:prSet>
      <dgm:spPr/>
    </dgm:pt>
    <dgm:pt modelId="{7CBF6CEC-4FCD-41C7-B12E-FD2FCBA9AE7B}" type="pres">
      <dgm:prSet presAssocID="{1C12DBD2-B734-4866-87E7-B274A847F2D4}" presName="spNode" presStyleCnt="0"/>
      <dgm:spPr/>
    </dgm:pt>
    <dgm:pt modelId="{4E57721A-9220-431E-8CA6-B49CBE572022}" type="pres">
      <dgm:prSet presAssocID="{4EB6E462-097D-4C86-AEBA-6840DDBF221C}" presName="sibTrans" presStyleLbl="sibTrans1D1" presStyleIdx="12" presStyleCnt="18"/>
      <dgm:spPr/>
    </dgm:pt>
    <dgm:pt modelId="{17C5FEDE-41ED-472C-BE14-6F9FA3C21235}" type="pres">
      <dgm:prSet presAssocID="{33D4AA11-B0CF-4428-B469-C2BC007D5806}" presName="node" presStyleLbl="node1" presStyleIdx="13" presStyleCnt="18" custScaleX="53581" custScaleY="82433">
        <dgm:presLayoutVars>
          <dgm:bulletEnabled val="1"/>
        </dgm:presLayoutVars>
      </dgm:prSet>
      <dgm:spPr/>
    </dgm:pt>
    <dgm:pt modelId="{4BEA5FBB-76A4-4E5A-A061-9F658A1589D0}" type="pres">
      <dgm:prSet presAssocID="{33D4AA11-B0CF-4428-B469-C2BC007D5806}" presName="spNode" presStyleCnt="0"/>
      <dgm:spPr/>
    </dgm:pt>
    <dgm:pt modelId="{0E76ED97-EBA3-47E6-A21E-0B07216AED61}" type="pres">
      <dgm:prSet presAssocID="{0CBA0648-DEAA-4C3E-8CDB-46727D027C32}" presName="sibTrans" presStyleLbl="sibTrans1D1" presStyleIdx="13" presStyleCnt="18"/>
      <dgm:spPr/>
    </dgm:pt>
    <dgm:pt modelId="{4C6A85D5-7FF9-4EC6-AA8B-FFF0F55C475F}" type="pres">
      <dgm:prSet presAssocID="{F3A3C8B3-B3EE-4E9D-B78D-E42C12E0C653}" presName="node" presStyleLbl="node1" presStyleIdx="14" presStyleCnt="18" custScaleX="53581" custScaleY="82433">
        <dgm:presLayoutVars>
          <dgm:bulletEnabled val="1"/>
        </dgm:presLayoutVars>
      </dgm:prSet>
      <dgm:spPr/>
    </dgm:pt>
    <dgm:pt modelId="{84D78181-FF7D-404A-A3F5-4F7964BCE1D9}" type="pres">
      <dgm:prSet presAssocID="{F3A3C8B3-B3EE-4E9D-B78D-E42C12E0C653}" presName="spNode" presStyleCnt="0"/>
      <dgm:spPr/>
    </dgm:pt>
    <dgm:pt modelId="{E9C0D3BC-5B5F-45B2-B2B6-612B5F77220B}" type="pres">
      <dgm:prSet presAssocID="{E6964377-40D2-42F2-85D3-5E6E6E6A8A47}" presName="sibTrans" presStyleLbl="sibTrans1D1" presStyleIdx="14" presStyleCnt="18"/>
      <dgm:spPr/>
    </dgm:pt>
    <dgm:pt modelId="{C7A675FA-8765-468C-9665-6CB00583115C}" type="pres">
      <dgm:prSet presAssocID="{70F32757-BC69-4851-825A-E14510F5DA86}" presName="node" presStyleLbl="node1" presStyleIdx="15" presStyleCnt="18" custScaleX="53581" custScaleY="82433">
        <dgm:presLayoutVars>
          <dgm:bulletEnabled val="1"/>
        </dgm:presLayoutVars>
      </dgm:prSet>
      <dgm:spPr/>
    </dgm:pt>
    <dgm:pt modelId="{340DBB92-B561-48A1-94F7-F508EF131ED5}" type="pres">
      <dgm:prSet presAssocID="{70F32757-BC69-4851-825A-E14510F5DA86}" presName="spNode" presStyleCnt="0"/>
      <dgm:spPr/>
    </dgm:pt>
    <dgm:pt modelId="{B7B6913B-5075-4A9A-ACA8-0C01FD80C384}" type="pres">
      <dgm:prSet presAssocID="{6F28D23C-720A-485C-8869-A8DE831565D5}" presName="sibTrans" presStyleLbl="sibTrans1D1" presStyleIdx="15" presStyleCnt="18"/>
      <dgm:spPr/>
    </dgm:pt>
    <dgm:pt modelId="{21D0EBCE-1A1C-4E7A-B7D8-29772EBA00D9}" type="pres">
      <dgm:prSet presAssocID="{890FA516-9F68-4854-B338-4C9C631220D9}" presName="node" presStyleLbl="node1" presStyleIdx="16" presStyleCnt="18" custScaleX="53581" custScaleY="82433">
        <dgm:presLayoutVars>
          <dgm:bulletEnabled val="1"/>
        </dgm:presLayoutVars>
      </dgm:prSet>
      <dgm:spPr/>
    </dgm:pt>
    <dgm:pt modelId="{66E55C65-F9FD-4FF7-B3C6-01CE22495528}" type="pres">
      <dgm:prSet presAssocID="{890FA516-9F68-4854-B338-4C9C631220D9}" presName="spNode" presStyleCnt="0"/>
      <dgm:spPr/>
    </dgm:pt>
    <dgm:pt modelId="{3AE4E569-7F3B-4C11-ACF6-DC2F630696F4}" type="pres">
      <dgm:prSet presAssocID="{C4CF0444-7DEF-4BE1-BC49-7A7471D343CF}" presName="sibTrans" presStyleLbl="sibTrans1D1" presStyleIdx="16" presStyleCnt="18"/>
      <dgm:spPr/>
    </dgm:pt>
    <dgm:pt modelId="{B301296A-B55A-4175-9BD5-9614ACE9F5E1}" type="pres">
      <dgm:prSet presAssocID="{52DE726E-8653-480A-9C4F-9A254E0F0342}" presName="node" presStyleLbl="node1" presStyleIdx="17" presStyleCnt="18" custScaleX="53581" custScaleY="82433">
        <dgm:presLayoutVars>
          <dgm:bulletEnabled val="1"/>
        </dgm:presLayoutVars>
      </dgm:prSet>
      <dgm:spPr/>
    </dgm:pt>
    <dgm:pt modelId="{ADD16255-F159-4DFD-96E2-1543B5105D16}" type="pres">
      <dgm:prSet presAssocID="{52DE726E-8653-480A-9C4F-9A254E0F0342}" presName="spNode" presStyleCnt="0"/>
      <dgm:spPr/>
    </dgm:pt>
    <dgm:pt modelId="{86644252-7B2D-4EDE-AAFA-205F2AE23E9F}" type="pres">
      <dgm:prSet presAssocID="{0FA1F7B2-183A-492F-B0F0-6D24378D4697}" presName="sibTrans" presStyleLbl="sibTrans1D1" presStyleIdx="17" presStyleCnt="18"/>
      <dgm:spPr/>
    </dgm:pt>
  </dgm:ptLst>
  <dgm:cxnLst>
    <dgm:cxn modelId="{7B10BE05-C01E-4F8E-BA06-8B9C35C36E7A}" type="presOf" srcId="{17714C90-6244-4940-A790-421DF523D3F4}" destId="{34CF3C57-9B57-4B1E-87E7-9829333C4E0D}" srcOrd="0" destOrd="0" presId="urn:microsoft.com/office/officeart/2005/8/layout/cycle5"/>
    <dgm:cxn modelId="{6812D206-03D9-41A3-8435-6A9FDADB8C33}" srcId="{73DE3D39-8247-4DD6-A4A4-FBA1641BE9DE}" destId="{48CDA704-EAC2-4A53-8C8C-8B73120EC7F9}" srcOrd="9" destOrd="0" parTransId="{31364BA3-DC7C-4D84-A2B0-F89C5CF49700}" sibTransId="{269E9B96-F740-4046-B466-71F6964457AD}"/>
    <dgm:cxn modelId="{4DFC5709-E827-4599-AE2C-BDF0948254B3}" type="presOf" srcId="{F3A3C8B3-B3EE-4E9D-B78D-E42C12E0C653}" destId="{4C6A85D5-7FF9-4EC6-AA8B-FFF0F55C475F}" srcOrd="0" destOrd="0" presId="urn:microsoft.com/office/officeart/2005/8/layout/cycle5"/>
    <dgm:cxn modelId="{F65FEE0B-88FC-4872-B385-225019A94A68}" srcId="{73DE3D39-8247-4DD6-A4A4-FBA1641BE9DE}" destId="{BC34BB6C-F80E-4D6C-A711-D54A1F627F96}" srcOrd="1" destOrd="0" parTransId="{D6C30FA2-4438-4C96-9900-7E26574F07B9}" sibTransId="{9FEF643F-BBCC-448B-8F0F-AF01C87DEAED}"/>
    <dgm:cxn modelId="{ED263B14-2889-4DF8-85F7-B0E32C22595A}" type="presOf" srcId="{C77D189C-4297-4D54-B3B1-F78A91E9A1B1}" destId="{8A72D01A-5440-43FC-BA7B-0D2DFD28D0C1}" srcOrd="0" destOrd="0" presId="urn:microsoft.com/office/officeart/2005/8/layout/cycle5"/>
    <dgm:cxn modelId="{B0AE9818-7942-4942-A01B-2B76B2C28DF9}" type="presOf" srcId="{D7271A16-1CD6-4F5B-BCD1-C6168CEB99B7}" destId="{05060C64-7A27-4A26-8C68-C2218E15FA03}" srcOrd="0" destOrd="0" presId="urn:microsoft.com/office/officeart/2005/8/layout/cycle5"/>
    <dgm:cxn modelId="{72639D18-81A0-4CAF-A043-5316DD3DC869}" srcId="{73DE3D39-8247-4DD6-A4A4-FBA1641BE9DE}" destId="{3E7A22D4-040C-402E-813E-6A538913BF98}" srcOrd="0" destOrd="0" parTransId="{34B79349-0F1E-4D7B-81FC-54792BACD4EE}" sibTransId="{53EDAC78-2BA7-4E0C-AE29-07A001700D10}"/>
    <dgm:cxn modelId="{ACD7491C-393D-42A3-8C3A-4492E951D2EB}" srcId="{73DE3D39-8247-4DD6-A4A4-FBA1641BE9DE}" destId="{E2E8971A-2A54-4ABA-913E-05F71AC3F503}" srcOrd="11" destOrd="0" parTransId="{2E9527E6-2058-47AB-A306-D71D2AB80781}" sibTransId="{C77D189C-4297-4D54-B3B1-F78A91E9A1B1}"/>
    <dgm:cxn modelId="{EAD92B1D-D3DF-4CE3-9B7A-C88C59C49423}" type="presOf" srcId="{B03F8FE3-D0F4-42AA-B5F8-87B458A1A75A}" destId="{9D1C57D9-A4CE-4E64-9026-45DBE5509A9D}" srcOrd="0" destOrd="0" presId="urn:microsoft.com/office/officeart/2005/8/layout/cycle5"/>
    <dgm:cxn modelId="{2688191E-1C2C-4705-8D88-8449FAA45FB5}" srcId="{73DE3D39-8247-4DD6-A4A4-FBA1641BE9DE}" destId="{918854C1-D5AC-45F9-B1A1-C6CF6D13C111}" srcOrd="6" destOrd="0" parTransId="{81AAF087-14F1-4A45-B284-FE201F8985B6}" sibTransId="{9AE9DABE-A978-4628-A9C2-E63A8940345F}"/>
    <dgm:cxn modelId="{4167D222-B0A2-4F9F-9220-9B598A4809FC}" type="presOf" srcId="{DD3CDECE-873E-434C-A507-0292A928170E}" destId="{70A2FFEF-EFBD-4D01-82DD-6CC3AAABE698}" srcOrd="0" destOrd="0" presId="urn:microsoft.com/office/officeart/2005/8/layout/cycle5"/>
    <dgm:cxn modelId="{F88DD323-1319-43C0-816D-93690F9C8685}" type="presOf" srcId="{6270AF04-D008-4768-9455-20A169771AFE}" destId="{97A8A15F-2450-43F2-B7F5-AE134AB91874}" srcOrd="0" destOrd="0" presId="urn:microsoft.com/office/officeart/2005/8/layout/cycle5"/>
    <dgm:cxn modelId="{A9335525-18C7-4D81-8021-9734CCE4F54F}" srcId="{73DE3D39-8247-4DD6-A4A4-FBA1641BE9DE}" destId="{1C12DBD2-B734-4866-87E7-B274A847F2D4}" srcOrd="12" destOrd="0" parTransId="{538E89B7-68B9-40C9-B81C-26CBBB1DA255}" sibTransId="{4EB6E462-097D-4C86-AEBA-6840DDBF221C}"/>
    <dgm:cxn modelId="{8ECFAD2A-C39E-4991-8645-ED06B2970BCF}" type="presOf" srcId="{1C12DBD2-B734-4866-87E7-B274A847F2D4}" destId="{66FAA58E-CA20-4C2A-B5A7-E1DAEA74C493}" srcOrd="0" destOrd="0" presId="urn:microsoft.com/office/officeart/2005/8/layout/cycle5"/>
    <dgm:cxn modelId="{12DF1840-2AEB-4DDF-8C43-8EDA41668983}" type="presOf" srcId="{73DE3D39-8247-4DD6-A4A4-FBA1641BE9DE}" destId="{D8D182CF-916D-4785-840D-7E2F0F3E10CA}" srcOrd="0" destOrd="0" presId="urn:microsoft.com/office/officeart/2005/8/layout/cycle5"/>
    <dgm:cxn modelId="{463B2C40-7CB8-4ED7-827F-0E8F00849C2B}" type="presOf" srcId="{70F32757-BC69-4851-825A-E14510F5DA86}" destId="{C7A675FA-8765-468C-9665-6CB00583115C}" srcOrd="0" destOrd="0" presId="urn:microsoft.com/office/officeart/2005/8/layout/cycle5"/>
    <dgm:cxn modelId="{9BE9DB40-7A4A-4853-ADC2-7021F1B62DC8}" type="presOf" srcId="{C4CF0444-7DEF-4BE1-BC49-7A7471D343CF}" destId="{3AE4E569-7F3B-4C11-ACF6-DC2F630696F4}" srcOrd="0" destOrd="0" presId="urn:microsoft.com/office/officeart/2005/8/layout/cycle5"/>
    <dgm:cxn modelId="{13DC7E62-D305-4CFF-9749-FDCB441B1119}" type="presOf" srcId="{4AD41EB6-FF12-4C29-9ACA-F8661B7C969B}" destId="{437E4A50-9BE5-4C1B-9E60-63CDD5528DC0}" srcOrd="0" destOrd="0" presId="urn:microsoft.com/office/officeart/2005/8/layout/cycle5"/>
    <dgm:cxn modelId="{2396BC62-8CFE-4CA1-A3C3-2C30E8EDC40F}" srcId="{73DE3D39-8247-4DD6-A4A4-FBA1641BE9DE}" destId="{B03F8FE3-D0F4-42AA-B5F8-87B458A1A75A}" srcOrd="4" destOrd="0" parTransId="{591D7231-EE3A-4589-AF6F-F9A02AAE3A7F}" sibTransId="{4AD41EB6-FF12-4C29-9ACA-F8661B7C969B}"/>
    <dgm:cxn modelId="{50315A48-99AF-4AEF-BDBD-379CF187CDD0}" srcId="{73DE3D39-8247-4DD6-A4A4-FBA1641BE9DE}" destId="{9FFF5B26-2EE4-4C3A-9703-C51C7A78A1AD}" srcOrd="10" destOrd="0" parTransId="{74128CAB-E1B0-4EFD-96D3-4158E15CFB3D}" sibTransId="{A6218230-58DA-465A-92EC-12E243258E32}"/>
    <dgm:cxn modelId="{6AB4394B-A411-46CF-B424-D9B2C346D64C}" type="presOf" srcId="{9FFF5B26-2EE4-4C3A-9703-C51C7A78A1AD}" destId="{1C5100C6-6337-4EAB-AD6A-A7E893E1DCFC}" srcOrd="0" destOrd="0" presId="urn:microsoft.com/office/officeart/2005/8/layout/cycle5"/>
    <dgm:cxn modelId="{425DB86D-D5B6-4327-97CE-CBD6B996568D}" type="presOf" srcId="{269E9B96-F740-4046-B466-71F6964457AD}" destId="{D74379A9-C3F5-43EC-BC90-9669BDEEF974}" srcOrd="0" destOrd="0" presId="urn:microsoft.com/office/officeart/2005/8/layout/cycle5"/>
    <dgm:cxn modelId="{8608C150-1D18-42BB-A372-BD1D1D99E98F}" srcId="{73DE3D39-8247-4DD6-A4A4-FBA1641BE9DE}" destId="{2575F157-6D64-49B0-973D-4E5B8047CA05}" srcOrd="3" destOrd="0" parTransId="{3EE5C855-0D48-4D5D-B102-DA5461497126}" sibTransId="{420ED0C6-3735-43D5-A505-00AD9ADEF000}"/>
    <dgm:cxn modelId="{E9FD2954-444F-42B4-B3DA-9B000CC5521D}" type="presOf" srcId="{E6964377-40D2-42F2-85D3-5E6E6E6A8A47}" destId="{E9C0D3BC-5B5F-45B2-B2B6-612B5F77220B}" srcOrd="0" destOrd="0" presId="urn:microsoft.com/office/officeart/2005/8/layout/cycle5"/>
    <dgm:cxn modelId="{0C3A5655-D37F-4FC6-8FBD-EF21EFD67A3F}" type="presOf" srcId="{A6218230-58DA-465A-92EC-12E243258E32}" destId="{026D1854-49E9-42C2-B3BC-FCF0BBA0F84D}" srcOrd="0" destOrd="0" presId="urn:microsoft.com/office/officeart/2005/8/layout/cycle5"/>
    <dgm:cxn modelId="{54E2AB75-A461-4B31-96B6-411289DA98D6}" type="presOf" srcId="{918854C1-D5AC-45F9-B1A1-C6CF6D13C111}" destId="{EAC72FA2-1F83-451E-A81B-8BD20CA1A53D}" srcOrd="0" destOrd="0" presId="urn:microsoft.com/office/officeart/2005/8/layout/cycle5"/>
    <dgm:cxn modelId="{0B35E277-846C-4343-9947-F0E57D11263C}" type="presOf" srcId="{6F28D23C-720A-485C-8869-A8DE831565D5}" destId="{B7B6913B-5075-4A9A-ACA8-0C01FD80C384}" srcOrd="0" destOrd="0" presId="urn:microsoft.com/office/officeart/2005/8/layout/cycle5"/>
    <dgm:cxn modelId="{A35B867A-B0A8-4BB1-B184-3F053E9205CB}" type="presOf" srcId="{890FA516-9F68-4854-B338-4C9C631220D9}" destId="{21D0EBCE-1A1C-4E7A-B7D8-29772EBA00D9}" srcOrd="0" destOrd="0" presId="urn:microsoft.com/office/officeart/2005/8/layout/cycle5"/>
    <dgm:cxn modelId="{BFB1947D-316C-4169-A5CB-4EC0ACF436BD}" srcId="{73DE3D39-8247-4DD6-A4A4-FBA1641BE9DE}" destId="{890FA516-9F68-4854-B338-4C9C631220D9}" srcOrd="16" destOrd="0" parTransId="{7B7D438E-6AAC-463F-9401-907F109416B3}" sibTransId="{C4CF0444-7DEF-4BE1-BC49-7A7471D343CF}"/>
    <dgm:cxn modelId="{49493E7E-9241-4113-8025-03B11CF43F8F}" type="presOf" srcId="{EB96FB91-2AFD-466C-B487-69E62BD83B8E}" destId="{A1032525-83DE-4E24-B4E2-5F761B6A39C3}" srcOrd="0" destOrd="0" presId="urn:microsoft.com/office/officeart/2005/8/layout/cycle5"/>
    <dgm:cxn modelId="{2CD91482-A005-432B-9CDA-21C1A10FDD6D}" type="presOf" srcId="{4EB6E462-097D-4C86-AEBA-6840DDBF221C}" destId="{4E57721A-9220-431E-8CA6-B49CBE572022}" srcOrd="0" destOrd="0" presId="urn:microsoft.com/office/officeart/2005/8/layout/cycle5"/>
    <dgm:cxn modelId="{FFF61C85-BF47-4E2A-BD3F-59C40EE79F28}" srcId="{73DE3D39-8247-4DD6-A4A4-FBA1641BE9DE}" destId="{70F32757-BC69-4851-825A-E14510F5DA86}" srcOrd="15" destOrd="0" parTransId="{C7FE1A44-8877-46C7-992A-C041C20BD858}" sibTransId="{6F28D23C-720A-485C-8869-A8DE831565D5}"/>
    <dgm:cxn modelId="{FDA0188B-A595-4C01-B438-5ED9A8FF9C37}" type="presOf" srcId="{9FEF643F-BBCC-448B-8F0F-AF01C87DEAED}" destId="{DAB788F5-C346-4FD6-97F9-8C14FFD6D110}" srcOrd="0" destOrd="0" presId="urn:microsoft.com/office/officeart/2005/8/layout/cycle5"/>
    <dgm:cxn modelId="{179B6990-23D1-469D-B92E-45784A1D3849}" type="presOf" srcId="{0FA1F7B2-183A-492F-B0F0-6D24378D4697}" destId="{86644252-7B2D-4EDE-AAFA-205F2AE23E9F}" srcOrd="0" destOrd="0" presId="urn:microsoft.com/office/officeart/2005/8/layout/cycle5"/>
    <dgm:cxn modelId="{9A670495-E654-471B-A8F5-D1C51AAFDC32}" type="presOf" srcId="{3E7A22D4-040C-402E-813E-6A538913BF98}" destId="{3C8DE8D6-13AA-4EC1-BFA7-96690414A7F2}" srcOrd="0" destOrd="0" presId="urn:microsoft.com/office/officeart/2005/8/layout/cycle5"/>
    <dgm:cxn modelId="{AF66BAA0-6D88-427F-AB94-7EBEBCD1F005}" type="presOf" srcId="{53EDAC78-2BA7-4E0C-AE29-07A001700D10}" destId="{375C4478-36DF-4E13-A7B2-D448A9290269}" srcOrd="0" destOrd="0" presId="urn:microsoft.com/office/officeart/2005/8/layout/cycle5"/>
    <dgm:cxn modelId="{4276A4A3-8BAE-49F0-90AF-9EC633A5ED92}" type="presOf" srcId="{BC34BB6C-F80E-4D6C-A711-D54A1F627F96}" destId="{1A5A87E6-97F4-478B-9707-4EC67EF0A5E5}" srcOrd="0" destOrd="0" presId="urn:microsoft.com/office/officeart/2005/8/layout/cycle5"/>
    <dgm:cxn modelId="{4A68BCA4-8BD1-4061-96FB-F3B3E9CED9A0}" type="presOf" srcId="{9AE9DABE-A978-4628-A9C2-E63A8940345F}" destId="{66612AEC-4BE1-46A7-BA9F-67E030F094E6}" srcOrd="0" destOrd="0" presId="urn:microsoft.com/office/officeart/2005/8/layout/cycle5"/>
    <dgm:cxn modelId="{5F8D84A8-4D42-43CF-97D9-C3C82BCC5BA0}" srcId="{73DE3D39-8247-4DD6-A4A4-FBA1641BE9DE}" destId="{AB3606AB-6864-4746-A7BC-7C49B2EDE81F}" srcOrd="8" destOrd="0" parTransId="{BDE320CD-4C08-42EC-B167-8147714A15FA}" sibTransId="{DD3CDECE-873E-434C-A507-0292A928170E}"/>
    <dgm:cxn modelId="{A7F0FAA9-EBC1-4EFC-A988-FB386540344D}" type="presOf" srcId="{E2E8971A-2A54-4ABA-913E-05F71AC3F503}" destId="{F8A95A94-059D-4CB3-AD8A-8175AC7BE035}" srcOrd="0" destOrd="0" presId="urn:microsoft.com/office/officeart/2005/8/layout/cycle5"/>
    <dgm:cxn modelId="{F024FDB4-6908-464F-BDCD-28E04C9CF8CC}" type="presOf" srcId="{2575F157-6D64-49B0-973D-4E5B8047CA05}" destId="{56D00E13-8E8A-44DA-B62B-0A5E844B19F9}" srcOrd="0" destOrd="0" presId="urn:microsoft.com/office/officeart/2005/8/layout/cycle5"/>
    <dgm:cxn modelId="{675228B5-0482-41E6-B829-561D3AC35E32}" srcId="{73DE3D39-8247-4DD6-A4A4-FBA1641BE9DE}" destId="{6270AF04-D008-4768-9455-20A169771AFE}" srcOrd="7" destOrd="0" parTransId="{392134DB-B32D-4663-9017-98AF14DF6D42}" sibTransId="{D7271A16-1CD6-4F5B-BCD1-C6168CEB99B7}"/>
    <dgm:cxn modelId="{3458D3B7-484F-42D2-BE8F-CE0E7911980F}" srcId="{73DE3D39-8247-4DD6-A4A4-FBA1641BE9DE}" destId="{17714C90-6244-4940-A790-421DF523D3F4}" srcOrd="5" destOrd="0" parTransId="{339F8860-B460-481A-9C47-6CE9C12335F2}" sibTransId="{EB96FB91-2AFD-466C-B487-69E62BD83B8E}"/>
    <dgm:cxn modelId="{E55792BD-92D5-494A-9998-11769CD468FD}" srcId="{73DE3D39-8247-4DD6-A4A4-FBA1641BE9DE}" destId="{52DE726E-8653-480A-9C4F-9A254E0F0342}" srcOrd="17" destOrd="0" parTransId="{4A0B1B0A-28E1-48E3-AABB-610F716D6A80}" sibTransId="{0FA1F7B2-183A-492F-B0F0-6D24378D4697}"/>
    <dgm:cxn modelId="{2C5A05C1-EE0C-4970-B2BC-8556A9667B03}" type="presOf" srcId="{AB3606AB-6864-4746-A7BC-7C49B2EDE81F}" destId="{C2CD1057-9C8B-4747-B28F-2E4648A5F2B9}" srcOrd="0" destOrd="0" presId="urn:microsoft.com/office/officeart/2005/8/layout/cycle5"/>
    <dgm:cxn modelId="{2D0E77CA-B763-49F7-B186-DAFC411153F1}" srcId="{73DE3D39-8247-4DD6-A4A4-FBA1641BE9DE}" destId="{8997CA63-8157-4DBC-9B86-13BBB8C2A02D}" srcOrd="2" destOrd="0" parTransId="{F497276F-5E7C-4BC6-B57C-8EF1E074C692}" sibTransId="{956C4970-818E-47E0-9E2C-A9E3366229F8}"/>
    <dgm:cxn modelId="{714659CC-3941-4807-938F-4772BD064893}" type="presOf" srcId="{33D4AA11-B0CF-4428-B469-C2BC007D5806}" destId="{17C5FEDE-41ED-472C-BE14-6F9FA3C21235}" srcOrd="0" destOrd="0" presId="urn:microsoft.com/office/officeart/2005/8/layout/cycle5"/>
    <dgm:cxn modelId="{DA1399CE-CC21-4BAA-8756-E40727E102C2}" type="presOf" srcId="{956C4970-818E-47E0-9E2C-A9E3366229F8}" destId="{E1A5BC31-F7C4-4E3B-AF83-00E935F6785D}" srcOrd="0" destOrd="0" presId="urn:microsoft.com/office/officeart/2005/8/layout/cycle5"/>
    <dgm:cxn modelId="{7B6D6ED0-FF57-4155-8E49-BFB3E128B5A2}" srcId="{73DE3D39-8247-4DD6-A4A4-FBA1641BE9DE}" destId="{F3A3C8B3-B3EE-4E9D-B78D-E42C12E0C653}" srcOrd="14" destOrd="0" parTransId="{2E590415-30CF-496A-AAB2-34F3B63FE9CC}" sibTransId="{E6964377-40D2-42F2-85D3-5E6E6E6A8A47}"/>
    <dgm:cxn modelId="{69519FD8-AD08-4EB1-A752-3F9D958B5526}" srcId="{73DE3D39-8247-4DD6-A4A4-FBA1641BE9DE}" destId="{33D4AA11-B0CF-4428-B469-C2BC007D5806}" srcOrd="13" destOrd="0" parTransId="{2B444D33-3D8C-4AF2-889A-3887D825C002}" sibTransId="{0CBA0648-DEAA-4C3E-8CDB-46727D027C32}"/>
    <dgm:cxn modelId="{FBD145DE-1574-4C6D-8B42-9195ADB9BC2A}" type="presOf" srcId="{48CDA704-EAC2-4A53-8C8C-8B73120EC7F9}" destId="{630710CC-B4AD-4111-8534-AEA65ACABD8D}" srcOrd="0" destOrd="0" presId="urn:microsoft.com/office/officeart/2005/8/layout/cycle5"/>
    <dgm:cxn modelId="{F436ECEB-C1AA-4C11-8862-D5117027C7CC}" type="presOf" srcId="{8997CA63-8157-4DBC-9B86-13BBB8C2A02D}" destId="{718BAD66-BCA8-4189-BE94-73F8618607B8}" srcOrd="0" destOrd="0" presId="urn:microsoft.com/office/officeart/2005/8/layout/cycle5"/>
    <dgm:cxn modelId="{C3049BEC-AEB5-4713-A688-C52E505188B1}" type="presOf" srcId="{52DE726E-8653-480A-9C4F-9A254E0F0342}" destId="{B301296A-B55A-4175-9BD5-9614ACE9F5E1}" srcOrd="0" destOrd="0" presId="urn:microsoft.com/office/officeart/2005/8/layout/cycle5"/>
    <dgm:cxn modelId="{AFF557F5-0266-4792-AA00-4637FDBCD4BF}" type="presOf" srcId="{420ED0C6-3735-43D5-A505-00AD9ADEF000}" destId="{83E94738-3E66-4182-AA34-7A2C86A1F31C}" srcOrd="0" destOrd="0" presId="urn:microsoft.com/office/officeart/2005/8/layout/cycle5"/>
    <dgm:cxn modelId="{9B92C9FE-0A17-4F01-8874-0377882B4541}" type="presOf" srcId="{0CBA0648-DEAA-4C3E-8CDB-46727D027C32}" destId="{0E76ED97-EBA3-47E6-A21E-0B07216AED61}" srcOrd="0" destOrd="0" presId="urn:microsoft.com/office/officeart/2005/8/layout/cycle5"/>
    <dgm:cxn modelId="{FF39B66F-6D68-4D6E-BAD2-79D31A925123}" type="presParOf" srcId="{D8D182CF-916D-4785-840D-7E2F0F3E10CA}" destId="{3C8DE8D6-13AA-4EC1-BFA7-96690414A7F2}" srcOrd="0" destOrd="0" presId="urn:microsoft.com/office/officeart/2005/8/layout/cycle5"/>
    <dgm:cxn modelId="{DE85CD31-FAD2-43AF-83C8-8252DFDACE55}" type="presParOf" srcId="{D8D182CF-916D-4785-840D-7E2F0F3E10CA}" destId="{F9798922-2A7C-4FF9-B846-DFE5BEA846DC}" srcOrd="1" destOrd="0" presId="urn:microsoft.com/office/officeart/2005/8/layout/cycle5"/>
    <dgm:cxn modelId="{07B0670E-5AEE-431E-8AE1-310C73FAEA55}" type="presParOf" srcId="{D8D182CF-916D-4785-840D-7E2F0F3E10CA}" destId="{375C4478-36DF-4E13-A7B2-D448A9290269}" srcOrd="2" destOrd="0" presId="urn:microsoft.com/office/officeart/2005/8/layout/cycle5"/>
    <dgm:cxn modelId="{71CD65C0-88B0-4EDB-B6C5-9A0CD306124B}" type="presParOf" srcId="{D8D182CF-916D-4785-840D-7E2F0F3E10CA}" destId="{1A5A87E6-97F4-478B-9707-4EC67EF0A5E5}" srcOrd="3" destOrd="0" presId="urn:microsoft.com/office/officeart/2005/8/layout/cycle5"/>
    <dgm:cxn modelId="{D906D280-DDDB-4AEB-9B92-4B3F16F6B2CC}" type="presParOf" srcId="{D8D182CF-916D-4785-840D-7E2F0F3E10CA}" destId="{5295CD47-B4B8-4281-9EA7-7CB7EFC60346}" srcOrd="4" destOrd="0" presId="urn:microsoft.com/office/officeart/2005/8/layout/cycle5"/>
    <dgm:cxn modelId="{3FAEC7EE-399C-4153-B67C-88C6FCF63A99}" type="presParOf" srcId="{D8D182CF-916D-4785-840D-7E2F0F3E10CA}" destId="{DAB788F5-C346-4FD6-97F9-8C14FFD6D110}" srcOrd="5" destOrd="0" presId="urn:microsoft.com/office/officeart/2005/8/layout/cycle5"/>
    <dgm:cxn modelId="{F54C7BE9-532E-4AAA-961A-1A146F7A3934}" type="presParOf" srcId="{D8D182CF-916D-4785-840D-7E2F0F3E10CA}" destId="{718BAD66-BCA8-4189-BE94-73F8618607B8}" srcOrd="6" destOrd="0" presId="urn:microsoft.com/office/officeart/2005/8/layout/cycle5"/>
    <dgm:cxn modelId="{AA010E7E-8157-4385-92A2-4AE4CE57A844}" type="presParOf" srcId="{D8D182CF-916D-4785-840D-7E2F0F3E10CA}" destId="{4A0FECBB-BBC1-43F1-A6D8-61294A6394E2}" srcOrd="7" destOrd="0" presId="urn:microsoft.com/office/officeart/2005/8/layout/cycle5"/>
    <dgm:cxn modelId="{0D7CCAE7-DAED-4E87-9455-A6C15D0F1BC7}" type="presParOf" srcId="{D8D182CF-916D-4785-840D-7E2F0F3E10CA}" destId="{E1A5BC31-F7C4-4E3B-AF83-00E935F6785D}" srcOrd="8" destOrd="0" presId="urn:microsoft.com/office/officeart/2005/8/layout/cycle5"/>
    <dgm:cxn modelId="{F43EAFAD-61D3-48F4-B804-1E5CDEDC3F72}" type="presParOf" srcId="{D8D182CF-916D-4785-840D-7E2F0F3E10CA}" destId="{56D00E13-8E8A-44DA-B62B-0A5E844B19F9}" srcOrd="9" destOrd="0" presId="urn:microsoft.com/office/officeart/2005/8/layout/cycle5"/>
    <dgm:cxn modelId="{63E91294-D9EF-43B5-8868-371849D4461E}" type="presParOf" srcId="{D8D182CF-916D-4785-840D-7E2F0F3E10CA}" destId="{F21F8F39-8501-4613-97D0-44B9F858BB71}" srcOrd="10" destOrd="0" presId="urn:microsoft.com/office/officeart/2005/8/layout/cycle5"/>
    <dgm:cxn modelId="{FCD7B6EE-FE1A-4A58-8DF3-E7EDA79A51AE}" type="presParOf" srcId="{D8D182CF-916D-4785-840D-7E2F0F3E10CA}" destId="{83E94738-3E66-4182-AA34-7A2C86A1F31C}" srcOrd="11" destOrd="0" presId="urn:microsoft.com/office/officeart/2005/8/layout/cycle5"/>
    <dgm:cxn modelId="{E40D73E0-BB3C-42ED-9AEC-F7D7847466CE}" type="presParOf" srcId="{D8D182CF-916D-4785-840D-7E2F0F3E10CA}" destId="{9D1C57D9-A4CE-4E64-9026-45DBE5509A9D}" srcOrd="12" destOrd="0" presId="urn:microsoft.com/office/officeart/2005/8/layout/cycle5"/>
    <dgm:cxn modelId="{92F95158-4196-473B-A59E-1423EA62A920}" type="presParOf" srcId="{D8D182CF-916D-4785-840D-7E2F0F3E10CA}" destId="{354D5D01-1670-4689-AA28-4760E83CFD0D}" srcOrd="13" destOrd="0" presId="urn:microsoft.com/office/officeart/2005/8/layout/cycle5"/>
    <dgm:cxn modelId="{2DF632AA-A615-4C2C-B956-7EB348D62DDF}" type="presParOf" srcId="{D8D182CF-916D-4785-840D-7E2F0F3E10CA}" destId="{437E4A50-9BE5-4C1B-9E60-63CDD5528DC0}" srcOrd="14" destOrd="0" presId="urn:microsoft.com/office/officeart/2005/8/layout/cycle5"/>
    <dgm:cxn modelId="{8D5B5BEE-30C4-4EA8-90A4-339A9FBB01C1}" type="presParOf" srcId="{D8D182CF-916D-4785-840D-7E2F0F3E10CA}" destId="{34CF3C57-9B57-4B1E-87E7-9829333C4E0D}" srcOrd="15" destOrd="0" presId="urn:microsoft.com/office/officeart/2005/8/layout/cycle5"/>
    <dgm:cxn modelId="{137C2CC0-7184-49E5-8A58-BDBFA32FE38C}" type="presParOf" srcId="{D8D182CF-916D-4785-840D-7E2F0F3E10CA}" destId="{E5F7BDFF-045F-464F-8E64-7B248E4EC6F5}" srcOrd="16" destOrd="0" presId="urn:microsoft.com/office/officeart/2005/8/layout/cycle5"/>
    <dgm:cxn modelId="{70B788F0-A9D8-4870-AF35-8544D56DA8A1}" type="presParOf" srcId="{D8D182CF-916D-4785-840D-7E2F0F3E10CA}" destId="{A1032525-83DE-4E24-B4E2-5F761B6A39C3}" srcOrd="17" destOrd="0" presId="urn:microsoft.com/office/officeart/2005/8/layout/cycle5"/>
    <dgm:cxn modelId="{2CD0CB3E-29D7-4936-9053-EE6CB18F07A1}" type="presParOf" srcId="{D8D182CF-916D-4785-840D-7E2F0F3E10CA}" destId="{EAC72FA2-1F83-451E-A81B-8BD20CA1A53D}" srcOrd="18" destOrd="0" presId="urn:microsoft.com/office/officeart/2005/8/layout/cycle5"/>
    <dgm:cxn modelId="{E80306B4-DCD4-49C9-AAAA-2681AA7EDB7E}" type="presParOf" srcId="{D8D182CF-916D-4785-840D-7E2F0F3E10CA}" destId="{E77DE6C5-9146-4493-9CBF-8C82243E2010}" srcOrd="19" destOrd="0" presId="urn:microsoft.com/office/officeart/2005/8/layout/cycle5"/>
    <dgm:cxn modelId="{9E616B23-4F98-45BC-8492-C3F42F016293}" type="presParOf" srcId="{D8D182CF-916D-4785-840D-7E2F0F3E10CA}" destId="{66612AEC-4BE1-46A7-BA9F-67E030F094E6}" srcOrd="20" destOrd="0" presId="urn:microsoft.com/office/officeart/2005/8/layout/cycle5"/>
    <dgm:cxn modelId="{94FCA3FE-9329-4693-BDB7-793028613AF8}" type="presParOf" srcId="{D8D182CF-916D-4785-840D-7E2F0F3E10CA}" destId="{97A8A15F-2450-43F2-B7F5-AE134AB91874}" srcOrd="21" destOrd="0" presId="urn:microsoft.com/office/officeart/2005/8/layout/cycle5"/>
    <dgm:cxn modelId="{2C29D914-2215-4A34-8B38-B0B8B7466DA0}" type="presParOf" srcId="{D8D182CF-916D-4785-840D-7E2F0F3E10CA}" destId="{AACBAFAA-CE9D-444C-804C-1123A22BBECC}" srcOrd="22" destOrd="0" presId="urn:microsoft.com/office/officeart/2005/8/layout/cycle5"/>
    <dgm:cxn modelId="{24AE2EA6-8486-43A3-95AE-B3B366EE12BD}" type="presParOf" srcId="{D8D182CF-916D-4785-840D-7E2F0F3E10CA}" destId="{05060C64-7A27-4A26-8C68-C2218E15FA03}" srcOrd="23" destOrd="0" presId="urn:microsoft.com/office/officeart/2005/8/layout/cycle5"/>
    <dgm:cxn modelId="{F4A867F7-2A59-4A82-834F-6B3ADB88752F}" type="presParOf" srcId="{D8D182CF-916D-4785-840D-7E2F0F3E10CA}" destId="{C2CD1057-9C8B-4747-B28F-2E4648A5F2B9}" srcOrd="24" destOrd="0" presId="urn:microsoft.com/office/officeart/2005/8/layout/cycle5"/>
    <dgm:cxn modelId="{F633C838-78AE-4DD5-BC41-8746F032B48F}" type="presParOf" srcId="{D8D182CF-916D-4785-840D-7E2F0F3E10CA}" destId="{FEDD55E4-C65F-456C-A515-44DFC1B96402}" srcOrd="25" destOrd="0" presId="urn:microsoft.com/office/officeart/2005/8/layout/cycle5"/>
    <dgm:cxn modelId="{00632B46-7AF8-4186-973D-4E34D2A7F6A0}" type="presParOf" srcId="{D8D182CF-916D-4785-840D-7E2F0F3E10CA}" destId="{70A2FFEF-EFBD-4D01-82DD-6CC3AAABE698}" srcOrd="26" destOrd="0" presId="urn:microsoft.com/office/officeart/2005/8/layout/cycle5"/>
    <dgm:cxn modelId="{EF716AB8-55F2-4E19-8479-4E8D03B508D4}" type="presParOf" srcId="{D8D182CF-916D-4785-840D-7E2F0F3E10CA}" destId="{630710CC-B4AD-4111-8534-AEA65ACABD8D}" srcOrd="27" destOrd="0" presId="urn:microsoft.com/office/officeart/2005/8/layout/cycle5"/>
    <dgm:cxn modelId="{399BF779-41D6-4F91-94F3-940866B745A8}" type="presParOf" srcId="{D8D182CF-916D-4785-840D-7E2F0F3E10CA}" destId="{EBCF3D44-43E9-491C-BCB2-23649A1608D1}" srcOrd="28" destOrd="0" presId="urn:microsoft.com/office/officeart/2005/8/layout/cycle5"/>
    <dgm:cxn modelId="{33FF0B50-E211-4B0F-AFB6-1E6E467FC258}" type="presParOf" srcId="{D8D182CF-916D-4785-840D-7E2F0F3E10CA}" destId="{D74379A9-C3F5-43EC-BC90-9669BDEEF974}" srcOrd="29" destOrd="0" presId="urn:microsoft.com/office/officeart/2005/8/layout/cycle5"/>
    <dgm:cxn modelId="{BE108844-D229-4A4B-8B2B-BBE8AC9D3160}" type="presParOf" srcId="{D8D182CF-916D-4785-840D-7E2F0F3E10CA}" destId="{1C5100C6-6337-4EAB-AD6A-A7E893E1DCFC}" srcOrd="30" destOrd="0" presId="urn:microsoft.com/office/officeart/2005/8/layout/cycle5"/>
    <dgm:cxn modelId="{CFC0CA3D-967C-43D5-B577-5B22C61F5A4E}" type="presParOf" srcId="{D8D182CF-916D-4785-840D-7E2F0F3E10CA}" destId="{4B450777-63F9-407E-9F76-078243D94921}" srcOrd="31" destOrd="0" presId="urn:microsoft.com/office/officeart/2005/8/layout/cycle5"/>
    <dgm:cxn modelId="{E1F917D3-BB9C-4071-8738-89FC4FB5AB0D}" type="presParOf" srcId="{D8D182CF-916D-4785-840D-7E2F0F3E10CA}" destId="{026D1854-49E9-42C2-B3BC-FCF0BBA0F84D}" srcOrd="32" destOrd="0" presId="urn:microsoft.com/office/officeart/2005/8/layout/cycle5"/>
    <dgm:cxn modelId="{934D63D7-81AE-43CB-A3ED-617BE4E1CDFC}" type="presParOf" srcId="{D8D182CF-916D-4785-840D-7E2F0F3E10CA}" destId="{F8A95A94-059D-4CB3-AD8A-8175AC7BE035}" srcOrd="33" destOrd="0" presId="urn:microsoft.com/office/officeart/2005/8/layout/cycle5"/>
    <dgm:cxn modelId="{2E6EB2C7-E79B-4EB6-A1B8-D09650E13F77}" type="presParOf" srcId="{D8D182CF-916D-4785-840D-7E2F0F3E10CA}" destId="{363A233F-DD90-44CE-9F12-FE2B4ED2A09E}" srcOrd="34" destOrd="0" presId="urn:microsoft.com/office/officeart/2005/8/layout/cycle5"/>
    <dgm:cxn modelId="{47F99A2A-B630-4618-ABB0-2B5BB5803579}" type="presParOf" srcId="{D8D182CF-916D-4785-840D-7E2F0F3E10CA}" destId="{8A72D01A-5440-43FC-BA7B-0D2DFD28D0C1}" srcOrd="35" destOrd="0" presId="urn:microsoft.com/office/officeart/2005/8/layout/cycle5"/>
    <dgm:cxn modelId="{91616745-EB0C-4D60-8D29-5127D9803F06}" type="presParOf" srcId="{D8D182CF-916D-4785-840D-7E2F0F3E10CA}" destId="{66FAA58E-CA20-4C2A-B5A7-E1DAEA74C493}" srcOrd="36" destOrd="0" presId="urn:microsoft.com/office/officeart/2005/8/layout/cycle5"/>
    <dgm:cxn modelId="{290D9CD3-9357-41A5-BCF1-C29EBE6A4C4C}" type="presParOf" srcId="{D8D182CF-916D-4785-840D-7E2F0F3E10CA}" destId="{7CBF6CEC-4FCD-41C7-B12E-FD2FCBA9AE7B}" srcOrd="37" destOrd="0" presId="urn:microsoft.com/office/officeart/2005/8/layout/cycle5"/>
    <dgm:cxn modelId="{4134AF6F-92E3-44B8-B50F-75F7A64022AC}" type="presParOf" srcId="{D8D182CF-916D-4785-840D-7E2F0F3E10CA}" destId="{4E57721A-9220-431E-8CA6-B49CBE572022}" srcOrd="38" destOrd="0" presId="urn:microsoft.com/office/officeart/2005/8/layout/cycle5"/>
    <dgm:cxn modelId="{4EA29587-8EDD-4FB8-AE83-24F10DB57ECE}" type="presParOf" srcId="{D8D182CF-916D-4785-840D-7E2F0F3E10CA}" destId="{17C5FEDE-41ED-472C-BE14-6F9FA3C21235}" srcOrd="39" destOrd="0" presId="urn:microsoft.com/office/officeart/2005/8/layout/cycle5"/>
    <dgm:cxn modelId="{96387CE2-6C19-40B0-918F-09F373378702}" type="presParOf" srcId="{D8D182CF-916D-4785-840D-7E2F0F3E10CA}" destId="{4BEA5FBB-76A4-4E5A-A061-9F658A1589D0}" srcOrd="40" destOrd="0" presId="urn:microsoft.com/office/officeart/2005/8/layout/cycle5"/>
    <dgm:cxn modelId="{124129AC-99D6-4B7C-9BCD-65381609A9D7}" type="presParOf" srcId="{D8D182CF-916D-4785-840D-7E2F0F3E10CA}" destId="{0E76ED97-EBA3-47E6-A21E-0B07216AED61}" srcOrd="41" destOrd="0" presId="urn:microsoft.com/office/officeart/2005/8/layout/cycle5"/>
    <dgm:cxn modelId="{631CD6C3-5B62-499F-8AA6-18ED93C41B3C}" type="presParOf" srcId="{D8D182CF-916D-4785-840D-7E2F0F3E10CA}" destId="{4C6A85D5-7FF9-4EC6-AA8B-FFF0F55C475F}" srcOrd="42" destOrd="0" presId="urn:microsoft.com/office/officeart/2005/8/layout/cycle5"/>
    <dgm:cxn modelId="{86D09980-36DB-452F-858D-DC336ACE02A7}" type="presParOf" srcId="{D8D182CF-916D-4785-840D-7E2F0F3E10CA}" destId="{84D78181-FF7D-404A-A3F5-4F7964BCE1D9}" srcOrd="43" destOrd="0" presId="urn:microsoft.com/office/officeart/2005/8/layout/cycle5"/>
    <dgm:cxn modelId="{E9275A06-A003-441A-A919-6555110CEBB6}" type="presParOf" srcId="{D8D182CF-916D-4785-840D-7E2F0F3E10CA}" destId="{E9C0D3BC-5B5F-45B2-B2B6-612B5F77220B}" srcOrd="44" destOrd="0" presId="urn:microsoft.com/office/officeart/2005/8/layout/cycle5"/>
    <dgm:cxn modelId="{6DB63028-BE9A-47DA-8A20-D133148D9A17}" type="presParOf" srcId="{D8D182CF-916D-4785-840D-7E2F0F3E10CA}" destId="{C7A675FA-8765-468C-9665-6CB00583115C}" srcOrd="45" destOrd="0" presId="urn:microsoft.com/office/officeart/2005/8/layout/cycle5"/>
    <dgm:cxn modelId="{CC42292D-E7C0-47C6-A99C-DB2B02B4DAE1}" type="presParOf" srcId="{D8D182CF-916D-4785-840D-7E2F0F3E10CA}" destId="{340DBB92-B561-48A1-94F7-F508EF131ED5}" srcOrd="46" destOrd="0" presId="urn:microsoft.com/office/officeart/2005/8/layout/cycle5"/>
    <dgm:cxn modelId="{9E7F20CF-2187-473A-AE00-8D1D179B6412}" type="presParOf" srcId="{D8D182CF-916D-4785-840D-7E2F0F3E10CA}" destId="{B7B6913B-5075-4A9A-ACA8-0C01FD80C384}" srcOrd="47" destOrd="0" presId="urn:microsoft.com/office/officeart/2005/8/layout/cycle5"/>
    <dgm:cxn modelId="{58D5FEB7-E7FD-4A24-AAE5-3727652E68A2}" type="presParOf" srcId="{D8D182CF-916D-4785-840D-7E2F0F3E10CA}" destId="{21D0EBCE-1A1C-4E7A-B7D8-29772EBA00D9}" srcOrd="48" destOrd="0" presId="urn:microsoft.com/office/officeart/2005/8/layout/cycle5"/>
    <dgm:cxn modelId="{939EAB3F-98EC-4440-A092-527F8FBD6734}" type="presParOf" srcId="{D8D182CF-916D-4785-840D-7E2F0F3E10CA}" destId="{66E55C65-F9FD-4FF7-B3C6-01CE22495528}" srcOrd="49" destOrd="0" presId="urn:microsoft.com/office/officeart/2005/8/layout/cycle5"/>
    <dgm:cxn modelId="{0B53A3E7-A169-493D-9E03-F2FD5083D816}" type="presParOf" srcId="{D8D182CF-916D-4785-840D-7E2F0F3E10CA}" destId="{3AE4E569-7F3B-4C11-ACF6-DC2F630696F4}" srcOrd="50" destOrd="0" presId="urn:microsoft.com/office/officeart/2005/8/layout/cycle5"/>
    <dgm:cxn modelId="{8D7056EF-E648-41DE-8469-41522CB7A757}" type="presParOf" srcId="{D8D182CF-916D-4785-840D-7E2F0F3E10CA}" destId="{B301296A-B55A-4175-9BD5-9614ACE9F5E1}" srcOrd="51" destOrd="0" presId="urn:microsoft.com/office/officeart/2005/8/layout/cycle5"/>
    <dgm:cxn modelId="{3D60CC3A-C8DE-49F8-8E5F-A393F71210D4}" type="presParOf" srcId="{D8D182CF-916D-4785-840D-7E2F0F3E10CA}" destId="{ADD16255-F159-4DFD-96E2-1543B5105D16}" srcOrd="52" destOrd="0" presId="urn:microsoft.com/office/officeart/2005/8/layout/cycle5"/>
    <dgm:cxn modelId="{D29C1980-B4A1-4FBC-8C73-3CB86BCD2C43}" type="presParOf" srcId="{D8D182CF-916D-4785-840D-7E2F0F3E10CA}" destId="{86644252-7B2D-4EDE-AAFA-205F2AE23E9F}" srcOrd="53"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0092D7-030C-4919-86EF-3ECB847EFAF1}" type="doc">
      <dgm:prSet loTypeId="urn:microsoft.com/office/officeart/2005/8/layout/cycle2" loCatId="cycle" qsTypeId="urn:microsoft.com/office/officeart/2005/8/quickstyle/simple1" qsCatId="simple" csTypeId="urn:microsoft.com/office/officeart/2005/8/colors/accent3_4" csCatId="accent3" phldr="1"/>
      <dgm:spPr/>
      <dgm:t>
        <a:bodyPr/>
        <a:lstStyle/>
        <a:p>
          <a:endParaRPr lang="en-US"/>
        </a:p>
      </dgm:t>
    </dgm:pt>
    <dgm:pt modelId="{1AEE741F-293F-4D10-94CD-C8CE34DF2C11}">
      <dgm:prSet phldrT="[Text]" phldr="0" custT="1"/>
      <dgm:spPr>
        <a:solidFill>
          <a:schemeClr val="bg1"/>
        </a:solidFill>
        <a:ln w="57150">
          <a:solidFill>
            <a:schemeClr val="accent2"/>
          </a:solidFill>
        </a:ln>
      </dgm:spPr>
      <dgm:t>
        <a:bodyPr/>
        <a:lstStyle/>
        <a:p>
          <a:endParaRPr lang="en-US" sz="1000" dirty="0"/>
        </a:p>
      </dgm:t>
    </dgm:pt>
    <dgm:pt modelId="{FC784C4E-B36F-4549-99A4-7A93A783DD44}" type="parTrans" cxnId="{EF9F4952-F290-4A61-B8F9-2C425BC19C1A}">
      <dgm:prSet/>
      <dgm:spPr/>
      <dgm:t>
        <a:bodyPr/>
        <a:lstStyle/>
        <a:p>
          <a:endParaRPr lang="en-US" sz="2400"/>
        </a:p>
      </dgm:t>
    </dgm:pt>
    <dgm:pt modelId="{C5CC43A1-7AC2-40D3-B653-9B05B6CAC614}" type="sibTrans" cxnId="{EF9F4952-F290-4A61-B8F9-2C425BC19C1A}">
      <dgm:prSet/>
      <dgm:spPr>
        <a:noFill/>
        <a:ln w="57150">
          <a:noFill/>
        </a:ln>
      </dgm:spPr>
      <dgm:t>
        <a:bodyPr/>
        <a:lstStyle/>
        <a:p>
          <a:endParaRPr lang="en-US" sz="2400"/>
        </a:p>
      </dgm:t>
    </dgm:pt>
    <dgm:pt modelId="{2B813FFD-FE31-41FB-A5FD-BAFFA7E9BE0A}">
      <dgm:prSet phldrT="[Text]" phldr="0" custT="1"/>
      <dgm:spPr>
        <a:solidFill>
          <a:schemeClr val="bg1"/>
        </a:solidFill>
        <a:ln w="57150">
          <a:solidFill>
            <a:schemeClr val="accent2"/>
          </a:solidFill>
        </a:ln>
      </dgm:spPr>
      <dgm:t>
        <a:bodyPr/>
        <a:lstStyle/>
        <a:p>
          <a:endParaRPr lang="en-US" sz="1000" dirty="0"/>
        </a:p>
      </dgm:t>
    </dgm:pt>
    <dgm:pt modelId="{27C42396-E4C3-4617-8DDE-27897DC2D5B6}" type="parTrans" cxnId="{2CEFCADF-72FC-4AB2-AE76-6CACE7F5D1A3}">
      <dgm:prSet/>
      <dgm:spPr/>
      <dgm:t>
        <a:bodyPr/>
        <a:lstStyle/>
        <a:p>
          <a:endParaRPr lang="en-US" sz="2400"/>
        </a:p>
      </dgm:t>
    </dgm:pt>
    <dgm:pt modelId="{A49BDF9C-5AE8-4995-9FDF-03A8A9A80194}" type="sibTrans" cxnId="{2CEFCADF-72FC-4AB2-AE76-6CACE7F5D1A3}">
      <dgm:prSet/>
      <dgm:spPr>
        <a:noFill/>
        <a:ln w="57150">
          <a:noFill/>
        </a:ln>
      </dgm:spPr>
      <dgm:t>
        <a:bodyPr/>
        <a:lstStyle/>
        <a:p>
          <a:endParaRPr lang="en-US" sz="2400"/>
        </a:p>
      </dgm:t>
    </dgm:pt>
    <dgm:pt modelId="{C4F5D958-3A2C-44D8-8259-F8D137ED8D6B}">
      <dgm:prSet phldrT="[Text]" phldr="0" custT="1"/>
      <dgm:spPr>
        <a:solidFill>
          <a:schemeClr val="bg1"/>
        </a:solidFill>
        <a:ln w="57150">
          <a:solidFill>
            <a:schemeClr val="accent2"/>
          </a:solidFill>
        </a:ln>
      </dgm:spPr>
      <dgm:t>
        <a:bodyPr/>
        <a:lstStyle/>
        <a:p>
          <a:endParaRPr lang="en-US" sz="1000" dirty="0"/>
        </a:p>
      </dgm:t>
    </dgm:pt>
    <dgm:pt modelId="{90D9E510-A385-47E6-9A1C-4D420671A997}" type="parTrans" cxnId="{1BF594FB-BE7E-430C-8B6F-93D115BF68A2}">
      <dgm:prSet/>
      <dgm:spPr/>
      <dgm:t>
        <a:bodyPr/>
        <a:lstStyle/>
        <a:p>
          <a:endParaRPr lang="en-US" sz="2400"/>
        </a:p>
      </dgm:t>
    </dgm:pt>
    <dgm:pt modelId="{BF113A69-99F2-4FCC-816A-2E70E2F4878E}" type="sibTrans" cxnId="{1BF594FB-BE7E-430C-8B6F-93D115BF68A2}">
      <dgm:prSet/>
      <dgm:spPr>
        <a:noFill/>
        <a:ln w="57150">
          <a:noFill/>
        </a:ln>
      </dgm:spPr>
      <dgm:t>
        <a:bodyPr/>
        <a:lstStyle/>
        <a:p>
          <a:endParaRPr lang="en-US" sz="2400"/>
        </a:p>
      </dgm:t>
    </dgm:pt>
    <dgm:pt modelId="{A183620C-09E2-4087-A80D-934CDB19BC91}">
      <dgm:prSet phldrT="[Text]" phldr="0" custT="1"/>
      <dgm:spPr>
        <a:solidFill>
          <a:schemeClr val="bg1"/>
        </a:solidFill>
        <a:ln w="57150">
          <a:solidFill>
            <a:schemeClr val="accent2"/>
          </a:solidFill>
        </a:ln>
      </dgm:spPr>
      <dgm:t>
        <a:bodyPr/>
        <a:lstStyle/>
        <a:p>
          <a:endParaRPr lang="en-US" sz="1000" dirty="0"/>
        </a:p>
      </dgm:t>
    </dgm:pt>
    <dgm:pt modelId="{A84196E2-0CC8-4360-B5D4-1E51B8215462}" type="parTrans" cxnId="{35DF3C6D-028C-4898-9C58-B861C92957B7}">
      <dgm:prSet/>
      <dgm:spPr/>
      <dgm:t>
        <a:bodyPr/>
        <a:lstStyle/>
        <a:p>
          <a:endParaRPr lang="en-US"/>
        </a:p>
      </dgm:t>
    </dgm:pt>
    <dgm:pt modelId="{E07522D7-76CE-4060-AD53-5436058641DE}" type="sibTrans" cxnId="{35DF3C6D-028C-4898-9C58-B861C92957B7}">
      <dgm:prSet/>
      <dgm:spPr>
        <a:noFill/>
        <a:ln w="57150">
          <a:noFill/>
        </a:ln>
      </dgm:spPr>
      <dgm:t>
        <a:bodyPr/>
        <a:lstStyle/>
        <a:p>
          <a:endParaRPr lang="en-US"/>
        </a:p>
      </dgm:t>
    </dgm:pt>
    <dgm:pt modelId="{1D6CA2D9-3BC2-4765-822B-C6A22A79ED82}">
      <dgm:prSet phldrT="[Text]" phldr="0" custT="1"/>
      <dgm:spPr>
        <a:solidFill>
          <a:schemeClr val="bg1"/>
        </a:solidFill>
        <a:ln w="57150">
          <a:solidFill>
            <a:schemeClr val="accent2"/>
          </a:solidFill>
        </a:ln>
      </dgm:spPr>
      <dgm:t>
        <a:bodyPr/>
        <a:lstStyle/>
        <a:p>
          <a:endParaRPr lang="en-US" sz="1000" dirty="0"/>
        </a:p>
      </dgm:t>
    </dgm:pt>
    <dgm:pt modelId="{D6176B0B-C6A1-4DAF-8F92-1821BE4CC666}" type="parTrans" cxnId="{B3D717BA-135C-45D8-909B-6084BFDBC0E0}">
      <dgm:prSet/>
      <dgm:spPr/>
      <dgm:t>
        <a:bodyPr/>
        <a:lstStyle/>
        <a:p>
          <a:endParaRPr lang="en-US"/>
        </a:p>
      </dgm:t>
    </dgm:pt>
    <dgm:pt modelId="{3C56DB19-68D4-4FCE-94CE-50AE7C9586C6}" type="sibTrans" cxnId="{B3D717BA-135C-45D8-909B-6084BFDBC0E0}">
      <dgm:prSet/>
      <dgm:spPr>
        <a:noFill/>
        <a:ln w="57150">
          <a:noFill/>
        </a:ln>
      </dgm:spPr>
      <dgm:t>
        <a:bodyPr/>
        <a:lstStyle/>
        <a:p>
          <a:endParaRPr lang="en-US"/>
        </a:p>
      </dgm:t>
    </dgm:pt>
    <dgm:pt modelId="{BD263381-7623-4344-9D2E-7C75BD98AC68}">
      <dgm:prSet phldrT="[Text]" phldr="0" custT="1"/>
      <dgm:spPr>
        <a:solidFill>
          <a:schemeClr val="bg1"/>
        </a:solidFill>
        <a:ln w="57150">
          <a:solidFill>
            <a:schemeClr val="accent2"/>
          </a:solidFill>
        </a:ln>
      </dgm:spPr>
      <dgm:t>
        <a:bodyPr/>
        <a:lstStyle/>
        <a:p>
          <a:endParaRPr lang="en-US" sz="1000" dirty="0"/>
        </a:p>
      </dgm:t>
    </dgm:pt>
    <dgm:pt modelId="{4195CB74-9B2D-4EA8-933B-903D9D53E1E4}" type="parTrans" cxnId="{634A65F5-2493-4E77-9B9B-8448730C1ADA}">
      <dgm:prSet/>
      <dgm:spPr/>
      <dgm:t>
        <a:bodyPr/>
        <a:lstStyle/>
        <a:p>
          <a:endParaRPr lang="en-US"/>
        </a:p>
      </dgm:t>
    </dgm:pt>
    <dgm:pt modelId="{C21EEA5D-3A9B-49D9-BF8A-8904635CD2BD}" type="sibTrans" cxnId="{634A65F5-2493-4E77-9B9B-8448730C1ADA}">
      <dgm:prSet/>
      <dgm:spPr>
        <a:noFill/>
        <a:ln w="57150">
          <a:noFill/>
        </a:ln>
      </dgm:spPr>
      <dgm:t>
        <a:bodyPr/>
        <a:lstStyle/>
        <a:p>
          <a:endParaRPr lang="en-US"/>
        </a:p>
      </dgm:t>
    </dgm:pt>
    <dgm:pt modelId="{6F213BA3-1F38-445D-BFF7-E3C748A322A0}">
      <dgm:prSet phldrT="[Text]" phldr="0" custT="1"/>
      <dgm:spPr>
        <a:solidFill>
          <a:schemeClr val="bg1"/>
        </a:solidFill>
        <a:ln w="57150">
          <a:solidFill>
            <a:schemeClr val="accent2"/>
          </a:solidFill>
        </a:ln>
      </dgm:spPr>
      <dgm:t>
        <a:bodyPr/>
        <a:lstStyle/>
        <a:p>
          <a:endParaRPr lang="en-US" sz="1000" dirty="0"/>
        </a:p>
      </dgm:t>
    </dgm:pt>
    <dgm:pt modelId="{14A55C49-03E7-4555-A34C-EFD38BD59B09}" type="parTrans" cxnId="{15ADB95E-3EB5-467C-A256-033A6D4371FE}">
      <dgm:prSet/>
      <dgm:spPr/>
      <dgm:t>
        <a:bodyPr/>
        <a:lstStyle/>
        <a:p>
          <a:endParaRPr lang="en-US"/>
        </a:p>
      </dgm:t>
    </dgm:pt>
    <dgm:pt modelId="{AAFE24C0-DDF8-4BA4-A2B0-BBD0FFE8B0D7}" type="sibTrans" cxnId="{15ADB95E-3EB5-467C-A256-033A6D4371FE}">
      <dgm:prSet/>
      <dgm:spPr>
        <a:noFill/>
        <a:ln w="57150">
          <a:noFill/>
        </a:ln>
      </dgm:spPr>
      <dgm:t>
        <a:bodyPr/>
        <a:lstStyle/>
        <a:p>
          <a:endParaRPr lang="en-US"/>
        </a:p>
      </dgm:t>
    </dgm:pt>
    <dgm:pt modelId="{49EF352C-2524-4496-9C44-FD914803EDB1}">
      <dgm:prSet phldrT="[Text]" phldr="0" custT="1"/>
      <dgm:spPr>
        <a:solidFill>
          <a:schemeClr val="bg1"/>
        </a:solidFill>
        <a:ln w="57150">
          <a:solidFill>
            <a:schemeClr val="accent2"/>
          </a:solidFill>
        </a:ln>
      </dgm:spPr>
      <dgm:t>
        <a:bodyPr/>
        <a:lstStyle/>
        <a:p>
          <a:endParaRPr lang="en-US" sz="1000" dirty="0"/>
        </a:p>
      </dgm:t>
    </dgm:pt>
    <dgm:pt modelId="{C71A7446-7522-4759-AED3-4A8A66A4EFE0}" type="parTrans" cxnId="{BE379DB2-84AC-4F5B-A632-42B45FDC7682}">
      <dgm:prSet/>
      <dgm:spPr/>
      <dgm:t>
        <a:bodyPr/>
        <a:lstStyle/>
        <a:p>
          <a:endParaRPr lang="en-US"/>
        </a:p>
      </dgm:t>
    </dgm:pt>
    <dgm:pt modelId="{3AEB74D7-616F-4152-B9E5-6C3083508E80}" type="sibTrans" cxnId="{BE379DB2-84AC-4F5B-A632-42B45FDC7682}">
      <dgm:prSet/>
      <dgm:spPr>
        <a:noFill/>
        <a:ln w="57150">
          <a:noFill/>
        </a:ln>
      </dgm:spPr>
      <dgm:t>
        <a:bodyPr/>
        <a:lstStyle/>
        <a:p>
          <a:endParaRPr lang="en-US"/>
        </a:p>
      </dgm:t>
    </dgm:pt>
    <dgm:pt modelId="{59C0FA8C-563E-4940-8D42-3B49238F5868}">
      <dgm:prSet phldrT="[Text]" phldr="0" custT="1"/>
      <dgm:spPr>
        <a:solidFill>
          <a:schemeClr val="bg1"/>
        </a:solidFill>
        <a:ln w="57150">
          <a:solidFill>
            <a:schemeClr val="accent2"/>
          </a:solidFill>
        </a:ln>
      </dgm:spPr>
      <dgm:t>
        <a:bodyPr/>
        <a:lstStyle/>
        <a:p>
          <a:endParaRPr lang="en-US" sz="1000" dirty="0"/>
        </a:p>
      </dgm:t>
    </dgm:pt>
    <dgm:pt modelId="{558E54D3-0309-4CF9-9065-6EBB665C681C}" type="parTrans" cxnId="{7CE287FF-4556-4487-9178-CABCDB3FB39F}">
      <dgm:prSet/>
      <dgm:spPr/>
      <dgm:t>
        <a:bodyPr/>
        <a:lstStyle/>
        <a:p>
          <a:endParaRPr lang="en-US"/>
        </a:p>
      </dgm:t>
    </dgm:pt>
    <dgm:pt modelId="{E99A73E5-E58C-49C7-BBF3-7F2461D80559}" type="sibTrans" cxnId="{7CE287FF-4556-4487-9178-CABCDB3FB39F}">
      <dgm:prSet/>
      <dgm:spPr>
        <a:noFill/>
        <a:ln w="57150">
          <a:noFill/>
        </a:ln>
      </dgm:spPr>
      <dgm:t>
        <a:bodyPr/>
        <a:lstStyle/>
        <a:p>
          <a:endParaRPr lang="en-US"/>
        </a:p>
      </dgm:t>
    </dgm:pt>
    <dgm:pt modelId="{7749AAB6-1278-45C5-9C7B-EDF7C9E08F55}">
      <dgm:prSet phldrT="[Text]" phldr="0" custT="1"/>
      <dgm:spPr>
        <a:solidFill>
          <a:schemeClr val="bg1"/>
        </a:solidFill>
        <a:ln w="57150">
          <a:solidFill>
            <a:schemeClr val="accent2"/>
          </a:solidFill>
        </a:ln>
      </dgm:spPr>
      <dgm:t>
        <a:bodyPr/>
        <a:lstStyle/>
        <a:p>
          <a:endParaRPr lang="en-US" sz="1000" dirty="0"/>
        </a:p>
      </dgm:t>
    </dgm:pt>
    <dgm:pt modelId="{17DA8576-A1A0-4855-B4D1-1FE14A434A5B}" type="parTrans" cxnId="{B3C4FE27-3660-4D97-B0C1-345DDDE2F5E8}">
      <dgm:prSet/>
      <dgm:spPr/>
      <dgm:t>
        <a:bodyPr/>
        <a:lstStyle/>
        <a:p>
          <a:endParaRPr lang="en-US"/>
        </a:p>
      </dgm:t>
    </dgm:pt>
    <dgm:pt modelId="{EF1DDE6B-BA57-4AFE-8091-13A275011A7C}" type="sibTrans" cxnId="{B3C4FE27-3660-4D97-B0C1-345DDDE2F5E8}">
      <dgm:prSet/>
      <dgm:spPr>
        <a:noFill/>
        <a:ln w="57150">
          <a:noFill/>
        </a:ln>
      </dgm:spPr>
      <dgm:t>
        <a:bodyPr/>
        <a:lstStyle/>
        <a:p>
          <a:endParaRPr lang="en-US"/>
        </a:p>
      </dgm:t>
    </dgm:pt>
    <dgm:pt modelId="{092A2C41-2E7B-4E5F-8FC2-4921D8C37176}" type="pres">
      <dgm:prSet presAssocID="{C00092D7-030C-4919-86EF-3ECB847EFAF1}" presName="cycle" presStyleCnt="0">
        <dgm:presLayoutVars>
          <dgm:dir/>
          <dgm:resizeHandles val="exact"/>
        </dgm:presLayoutVars>
      </dgm:prSet>
      <dgm:spPr/>
    </dgm:pt>
    <dgm:pt modelId="{5C1F1AF8-914F-4759-A748-77DFD69EEF3F}" type="pres">
      <dgm:prSet presAssocID="{2B813FFD-FE31-41FB-A5FD-BAFFA7E9BE0A}" presName="node" presStyleLbl="node1" presStyleIdx="0" presStyleCnt="10">
        <dgm:presLayoutVars>
          <dgm:bulletEnabled val="1"/>
        </dgm:presLayoutVars>
      </dgm:prSet>
      <dgm:spPr/>
    </dgm:pt>
    <dgm:pt modelId="{4EC9A85A-44E3-400D-AE23-D20223617941}" type="pres">
      <dgm:prSet presAssocID="{A49BDF9C-5AE8-4995-9FDF-03A8A9A80194}" presName="sibTrans" presStyleLbl="sibTrans2D1" presStyleIdx="0" presStyleCnt="10"/>
      <dgm:spPr/>
    </dgm:pt>
    <dgm:pt modelId="{F8621690-D5C2-403F-9C82-B38B0D8E242B}" type="pres">
      <dgm:prSet presAssocID="{A49BDF9C-5AE8-4995-9FDF-03A8A9A80194}" presName="connectorText" presStyleLbl="sibTrans2D1" presStyleIdx="0" presStyleCnt="10"/>
      <dgm:spPr/>
    </dgm:pt>
    <dgm:pt modelId="{EC4070D9-8766-4E33-97C2-80F1DCAFA3BA}" type="pres">
      <dgm:prSet presAssocID="{59C0FA8C-563E-4940-8D42-3B49238F5868}" presName="node" presStyleLbl="node1" presStyleIdx="1" presStyleCnt="10">
        <dgm:presLayoutVars>
          <dgm:bulletEnabled val="1"/>
        </dgm:presLayoutVars>
      </dgm:prSet>
      <dgm:spPr/>
    </dgm:pt>
    <dgm:pt modelId="{342FBB6F-5CBE-4B6D-B3C6-EC1B5581F24A}" type="pres">
      <dgm:prSet presAssocID="{E99A73E5-E58C-49C7-BBF3-7F2461D80559}" presName="sibTrans" presStyleLbl="sibTrans2D1" presStyleIdx="1" presStyleCnt="10"/>
      <dgm:spPr/>
    </dgm:pt>
    <dgm:pt modelId="{D663F4D0-8B52-47F1-A61F-0BA11C8C3839}" type="pres">
      <dgm:prSet presAssocID="{E99A73E5-E58C-49C7-BBF3-7F2461D80559}" presName="connectorText" presStyleLbl="sibTrans2D1" presStyleIdx="1" presStyleCnt="10"/>
      <dgm:spPr/>
    </dgm:pt>
    <dgm:pt modelId="{356D0483-B634-47E0-8E30-4A921D18B550}" type="pres">
      <dgm:prSet presAssocID="{7749AAB6-1278-45C5-9C7B-EDF7C9E08F55}" presName="node" presStyleLbl="node1" presStyleIdx="2" presStyleCnt="10">
        <dgm:presLayoutVars>
          <dgm:bulletEnabled val="1"/>
        </dgm:presLayoutVars>
      </dgm:prSet>
      <dgm:spPr/>
    </dgm:pt>
    <dgm:pt modelId="{9486A7BF-1C05-46F4-9D9A-6AE472FEF985}" type="pres">
      <dgm:prSet presAssocID="{EF1DDE6B-BA57-4AFE-8091-13A275011A7C}" presName="sibTrans" presStyleLbl="sibTrans2D1" presStyleIdx="2" presStyleCnt="10"/>
      <dgm:spPr/>
    </dgm:pt>
    <dgm:pt modelId="{C5C93F86-9672-4A23-889D-1333180FA491}" type="pres">
      <dgm:prSet presAssocID="{EF1DDE6B-BA57-4AFE-8091-13A275011A7C}" presName="connectorText" presStyleLbl="sibTrans2D1" presStyleIdx="2" presStyleCnt="10"/>
      <dgm:spPr/>
    </dgm:pt>
    <dgm:pt modelId="{3A1B6955-9245-4D91-A83B-97D003F893AE}" type="pres">
      <dgm:prSet presAssocID="{1D6CA2D9-3BC2-4765-822B-C6A22A79ED82}" presName="node" presStyleLbl="node1" presStyleIdx="3" presStyleCnt="10">
        <dgm:presLayoutVars>
          <dgm:bulletEnabled val="1"/>
        </dgm:presLayoutVars>
      </dgm:prSet>
      <dgm:spPr/>
    </dgm:pt>
    <dgm:pt modelId="{B88DFC0B-D8BE-4E5B-9FDA-676B27E3A2C0}" type="pres">
      <dgm:prSet presAssocID="{3C56DB19-68D4-4FCE-94CE-50AE7C9586C6}" presName="sibTrans" presStyleLbl="sibTrans2D1" presStyleIdx="3" presStyleCnt="10"/>
      <dgm:spPr/>
    </dgm:pt>
    <dgm:pt modelId="{070A35CA-1616-4796-B007-6720E6D26D32}" type="pres">
      <dgm:prSet presAssocID="{3C56DB19-68D4-4FCE-94CE-50AE7C9586C6}" presName="connectorText" presStyleLbl="sibTrans2D1" presStyleIdx="3" presStyleCnt="10"/>
      <dgm:spPr/>
    </dgm:pt>
    <dgm:pt modelId="{106E07A6-7EC0-4A62-870E-D4C38BE62ED0}" type="pres">
      <dgm:prSet presAssocID="{BD263381-7623-4344-9D2E-7C75BD98AC68}" presName="node" presStyleLbl="node1" presStyleIdx="4" presStyleCnt="10">
        <dgm:presLayoutVars>
          <dgm:bulletEnabled val="1"/>
        </dgm:presLayoutVars>
      </dgm:prSet>
      <dgm:spPr/>
    </dgm:pt>
    <dgm:pt modelId="{50CA424E-FA69-4898-A16E-17D14B95CA32}" type="pres">
      <dgm:prSet presAssocID="{C21EEA5D-3A9B-49D9-BF8A-8904635CD2BD}" presName="sibTrans" presStyleLbl="sibTrans2D1" presStyleIdx="4" presStyleCnt="10"/>
      <dgm:spPr/>
    </dgm:pt>
    <dgm:pt modelId="{39C44FC1-AB8A-43FE-B206-379C0BA3E8CF}" type="pres">
      <dgm:prSet presAssocID="{C21EEA5D-3A9B-49D9-BF8A-8904635CD2BD}" presName="connectorText" presStyleLbl="sibTrans2D1" presStyleIdx="4" presStyleCnt="10"/>
      <dgm:spPr/>
    </dgm:pt>
    <dgm:pt modelId="{ED9DCD85-6046-4420-ACA3-AB169D3D8BD9}" type="pres">
      <dgm:prSet presAssocID="{6F213BA3-1F38-445D-BFF7-E3C748A322A0}" presName="node" presStyleLbl="node1" presStyleIdx="5" presStyleCnt="10">
        <dgm:presLayoutVars>
          <dgm:bulletEnabled val="1"/>
        </dgm:presLayoutVars>
      </dgm:prSet>
      <dgm:spPr/>
    </dgm:pt>
    <dgm:pt modelId="{999A91C9-80AD-4D60-B15A-D44BD494B6DB}" type="pres">
      <dgm:prSet presAssocID="{AAFE24C0-DDF8-4BA4-A2B0-BBD0FFE8B0D7}" presName="sibTrans" presStyleLbl="sibTrans2D1" presStyleIdx="5" presStyleCnt="10"/>
      <dgm:spPr/>
    </dgm:pt>
    <dgm:pt modelId="{47F26E0F-AE51-4756-B3CF-527F19B7DBFB}" type="pres">
      <dgm:prSet presAssocID="{AAFE24C0-DDF8-4BA4-A2B0-BBD0FFE8B0D7}" presName="connectorText" presStyleLbl="sibTrans2D1" presStyleIdx="5" presStyleCnt="10"/>
      <dgm:spPr/>
    </dgm:pt>
    <dgm:pt modelId="{82EC43FB-CB1A-4A20-9EAE-8A71A9B2D7D3}" type="pres">
      <dgm:prSet presAssocID="{49EF352C-2524-4496-9C44-FD914803EDB1}" presName="node" presStyleLbl="node1" presStyleIdx="6" presStyleCnt="10">
        <dgm:presLayoutVars>
          <dgm:bulletEnabled val="1"/>
        </dgm:presLayoutVars>
      </dgm:prSet>
      <dgm:spPr/>
    </dgm:pt>
    <dgm:pt modelId="{4DA7311D-5B42-4D31-BEC2-9DA88965B828}" type="pres">
      <dgm:prSet presAssocID="{3AEB74D7-616F-4152-B9E5-6C3083508E80}" presName="sibTrans" presStyleLbl="sibTrans2D1" presStyleIdx="6" presStyleCnt="10"/>
      <dgm:spPr/>
    </dgm:pt>
    <dgm:pt modelId="{21CAB309-3C2F-4315-8362-3A5EEF2CB075}" type="pres">
      <dgm:prSet presAssocID="{3AEB74D7-616F-4152-B9E5-6C3083508E80}" presName="connectorText" presStyleLbl="sibTrans2D1" presStyleIdx="6" presStyleCnt="10"/>
      <dgm:spPr/>
    </dgm:pt>
    <dgm:pt modelId="{F5046237-8D74-4512-B8B5-70825F778194}" type="pres">
      <dgm:prSet presAssocID="{1AEE741F-293F-4D10-94CD-C8CE34DF2C11}" presName="node" presStyleLbl="node1" presStyleIdx="7" presStyleCnt="10">
        <dgm:presLayoutVars>
          <dgm:bulletEnabled val="1"/>
        </dgm:presLayoutVars>
      </dgm:prSet>
      <dgm:spPr/>
    </dgm:pt>
    <dgm:pt modelId="{1FE5FD67-F351-495F-890F-453CE313FD89}" type="pres">
      <dgm:prSet presAssocID="{C5CC43A1-7AC2-40D3-B653-9B05B6CAC614}" presName="sibTrans" presStyleLbl="sibTrans2D1" presStyleIdx="7" presStyleCnt="10"/>
      <dgm:spPr/>
    </dgm:pt>
    <dgm:pt modelId="{40AF14C9-7B12-408C-B16B-42507010470D}" type="pres">
      <dgm:prSet presAssocID="{C5CC43A1-7AC2-40D3-B653-9B05B6CAC614}" presName="connectorText" presStyleLbl="sibTrans2D1" presStyleIdx="7" presStyleCnt="10"/>
      <dgm:spPr/>
    </dgm:pt>
    <dgm:pt modelId="{54070751-CC10-4CC5-AA83-BAC5DB49CFFE}" type="pres">
      <dgm:prSet presAssocID="{C4F5D958-3A2C-44D8-8259-F8D137ED8D6B}" presName="node" presStyleLbl="node1" presStyleIdx="8" presStyleCnt="10">
        <dgm:presLayoutVars>
          <dgm:bulletEnabled val="1"/>
        </dgm:presLayoutVars>
      </dgm:prSet>
      <dgm:spPr/>
    </dgm:pt>
    <dgm:pt modelId="{DBE2881E-D518-468A-968C-DE8EFDBCAB9C}" type="pres">
      <dgm:prSet presAssocID="{BF113A69-99F2-4FCC-816A-2E70E2F4878E}" presName="sibTrans" presStyleLbl="sibTrans2D1" presStyleIdx="8" presStyleCnt="10"/>
      <dgm:spPr/>
    </dgm:pt>
    <dgm:pt modelId="{93B7A6C9-A343-4CBA-91E0-8EAEC4CD0E8B}" type="pres">
      <dgm:prSet presAssocID="{BF113A69-99F2-4FCC-816A-2E70E2F4878E}" presName="connectorText" presStyleLbl="sibTrans2D1" presStyleIdx="8" presStyleCnt="10"/>
      <dgm:spPr/>
    </dgm:pt>
    <dgm:pt modelId="{BE5C1CA8-D7AB-4A35-B3BA-7AC3FA8BD888}" type="pres">
      <dgm:prSet presAssocID="{A183620C-09E2-4087-A80D-934CDB19BC91}" presName="node" presStyleLbl="node1" presStyleIdx="9" presStyleCnt="10">
        <dgm:presLayoutVars>
          <dgm:bulletEnabled val="1"/>
        </dgm:presLayoutVars>
      </dgm:prSet>
      <dgm:spPr/>
    </dgm:pt>
    <dgm:pt modelId="{4EC6DF4E-8F84-43C1-B37F-38BB87F8547C}" type="pres">
      <dgm:prSet presAssocID="{E07522D7-76CE-4060-AD53-5436058641DE}" presName="sibTrans" presStyleLbl="sibTrans2D1" presStyleIdx="9" presStyleCnt="10"/>
      <dgm:spPr/>
    </dgm:pt>
    <dgm:pt modelId="{3BC75E8A-6C34-4181-98F2-D50B068EDA9E}" type="pres">
      <dgm:prSet presAssocID="{E07522D7-76CE-4060-AD53-5436058641DE}" presName="connectorText" presStyleLbl="sibTrans2D1" presStyleIdx="9" presStyleCnt="10"/>
      <dgm:spPr/>
    </dgm:pt>
  </dgm:ptLst>
  <dgm:cxnLst>
    <dgm:cxn modelId="{B708CC05-26B6-4E29-90A0-A2AA67A6926A}" type="presOf" srcId="{49EF352C-2524-4496-9C44-FD914803EDB1}" destId="{82EC43FB-CB1A-4A20-9EAE-8A71A9B2D7D3}" srcOrd="0" destOrd="0" presId="urn:microsoft.com/office/officeart/2005/8/layout/cycle2"/>
    <dgm:cxn modelId="{70186507-4DC9-438D-8E14-0065359DD36B}" type="presOf" srcId="{E99A73E5-E58C-49C7-BBF3-7F2461D80559}" destId="{D663F4D0-8B52-47F1-A61F-0BA11C8C3839}" srcOrd="1" destOrd="0" presId="urn:microsoft.com/office/officeart/2005/8/layout/cycle2"/>
    <dgm:cxn modelId="{08E30F1A-5688-4576-9B6F-87C6831E6B3A}" type="presOf" srcId="{E07522D7-76CE-4060-AD53-5436058641DE}" destId="{3BC75E8A-6C34-4181-98F2-D50B068EDA9E}" srcOrd="1" destOrd="0" presId="urn:microsoft.com/office/officeart/2005/8/layout/cycle2"/>
    <dgm:cxn modelId="{13493F1E-088A-4335-B300-A081C405CC9C}" type="presOf" srcId="{BF113A69-99F2-4FCC-816A-2E70E2F4878E}" destId="{DBE2881E-D518-468A-968C-DE8EFDBCAB9C}" srcOrd="0" destOrd="0" presId="urn:microsoft.com/office/officeart/2005/8/layout/cycle2"/>
    <dgm:cxn modelId="{B3C4FE27-3660-4D97-B0C1-345DDDE2F5E8}" srcId="{C00092D7-030C-4919-86EF-3ECB847EFAF1}" destId="{7749AAB6-1278-45C5-9C7B-EDF7C9E08F55}" srcOrd="2" destOrd="0" parTransId="{17DA8576-A1A0-4855-B4D1-1FE14A434A5B}" sibTransId="{EF1DDE6B-BA57-4AFE-8091-13A275011A7C}"/>
    <dgm:cxn modelId="{0AE60A34-41A5-4A5F-8E55-DD7E057E60EB}" type="presOf" srcId="{C21EEA5D-3A9B-49D9-BF8A-8904635CD2BD}" destId="{50CA424E-FA69-4898-A16E-17D14B95CA32}" srcOrd="0" destOrd="0" presId="urn:microsoft.com/office/officeart/2005/8/layout/cycle2"/>
    <dgm:cxn modelId="{56FC7338-F3EC-4119-B214-EC5F42AF9DA9}" type="presOf" srcId="{3C56DB19-68D4-4FCE-94CE-50AE7C9586C6}" destId="{B88DFC0B-D8BE-4E5B-9FDA-676B27E3A2C0}" srcOrd="0" destOrd="0" presId="urn:microsoft.com/office/officeart/2005/8/layout/cycle2"/>
    <dgm:cxn modelId="{2F8ABA5D-8733-4F7F-B43A-72000AE3D0F1}" type="presOf" srcId="{C5CC43A1-7AC2-40D3-B653-9B05B6CAC614}" destId="{1FE5FD67-F351-495F-890F-453CE313FD89}" srcOrd="0" destOrd="0" presId="urn:microsoft.com/office/officeart/2005/8/layout/cycle2"/>
    <dgm:cxn modelId="{05D74A5E-C013-482D-BB88-DE0DB4DF085A}" type="presOf" srcId="{E07522D7-76CE-4060-AD53-5436058641DE}" destId="{4EC6DF4E-8F84-43C1-B37F-38BB87F8547C}" srcOrd="0" destOrd="0" presId="urn:microsoft.com/office/officeart/2005/8/layout/cycle2"/>
    <dgm:cxn modelId="{15ADB95E-3EB5-467C-A256-033A6D4371FE}" srcId="{C00092D7-030C-4919-86EF-3ECB847EFAF1}" destId="{6F213BA3-1F38-445D-BFF7-E3C748A322A0}" srcOrd="5" destOrd="0" parTransId="{14A55C49-03E7-4555-A34C-EFD38BD59B09}" sibTransId="{AAFE24C0-DDF8-4BA4-A2B0-BBD0FFE8B0D7}"/>
    <dgm:cxn modelId="{6854FC5F-58BC-403E-81C2-97CA1EC17C77}" type="presOf" srcId="{AAFE24C0-DDF8-4BA4-A2B0-BBD0FFE8B0D7}" destId="{47F26E0F-AE51-4756-B3CF-527F19B7DBFB}" srcOrd="1" destOrd="0" presId="urn:microsoft.com/office/officeart/2005/8/layout/cycle2"/>
    <dgm:cxn modelId="{AD2C9044-4175-4F6F-9A5F-2D8CE90D4B63}" type="presOf" srcId="{E99A73E5-E58C-49C7-BBF3-7F2461D80559}" destId="{342FBB6F-5CBE-4B6D-B3C6-EC1B5581F24A}" srcOrd="0" destOrd="0" presId="urn:microsoft.com/office/officeart/2005/8/layout/cycle2"/>
    <dgm:cxn modelId="{38F23C65-463B-4055-A9B4-D09E4DD6BD16}" type="presOf" srcId="{7749AAB6-1278-45C5-9C7B-EDF7C9E08F55}" destId="{356D0483-B634-47E0-8E30-4A921D18B550}" srcOrd="0" destOrd="0" presId="urn:microsoft.com/office/officeart/2005/8/layout/cycle2"/>
    <dgm:cxn modelId="{D896C34A-8F08-4B1E-B5D6-BDB53FD1A400}" type="presOf" srcId="{59C0FA8C-563E-4940-8D42-3B49238F5868}" destId="{EC4070D9-8766-4E33-97C2-80F1DCAFA3BA}" srcOrd="0" destOrd="0" presId="urn:microsoft.com/office/officeart/2005/8/layout/cycle2"/>
    <dgm:cxn modelId="{1718114B-E9AC-44E6-8D68-347C63D2BE0B}" type="presOf" srcId="{3C56DB19-68D4-4FCE-94CE-50AE7C9586C6}" destId="{070A35CA-1616-4796-B007-6720E6D26D32}" srcOrd="1" destOrd="0" presId="urn:microsoft.com/office/officeart/2005/8/layout/cycle2"/>
    <dgm:cxn modelId="{35DF3C6D-028C-4898-9C58-B861C92957B7}" srcId="{C00092D7-030C-4919-86EF-3ECB847EFAF1}" destId="{A183620C-09E2-4087-A80D-934CDB19BC91}" srcOrd="9" destOrd="0" parTransId="{A84196E2-0CC8-4360-B5D4-1E51B8215462}" sibTransId="{E07522D7-76CE-4060-AD53-5436058641DE}"/>
    <dgm:cxn modelId="{EF9F4952-F290-4A61-B8F9-2C425BC19C1A}" srcId="{C00092D7-030C-4919-86EF-3ECB847EFAF1}" destId="{1AEE741F-293F-4D10-94CD-C8CE34DF2C11}" srcOrd="7" destOrd="0" parTransId="{FC784C4E-B36F-4549-99A4-7A93A783DD44}" sibTransId="{C5CC43A1-7AC2-40D3-B653-9B05B6CAC614}"/>
    <dgm:cxn modelId="{0137B17B-E68D-4D29-BFDA-A7258D8B6C6F}" type="presOf" srcId="{C5CC43A1-7AC2-40D3-B653-9B05B6CAC614}" destId="{40AF14C9-7B12-408C-B16B-42507010470D}" srcOrd="1" destOrd="0" presId="urn:microsoft.com/office/officeart/2005/8/layout/cycle2"/>
    <dgm:cxn modelId="{8B16617C-F4B8-4E11-8779-D703F817C42D}" type="presOf" srcId="{EF1DDE6B-BA57-4AFE-8091-13A275011A7C}" destId="{C5C93F86-9672-4A23-889D-1333180FA491}" srcOrd="1" destOrd="0" presId="urn:microsoft.com/office/officeart/2005/8/layout/cycle2"/>
    <dgm:cxn modelId="{D0733D86-9F52-4228-A326-789C54E233A1}" type="presOf" srcId="{3AEB74D7-616F-4152-B9E5-6C3083508E80}" destId="{4DA7311D-5B42-4D31-BEC2-9DA88965B828}" srcOrd="0" destOrd="0" presId="urn:microsoft.com/office/officeart/2005/8/layout/cycle2"/>
    <dgm:cxn modelId="{B5FE9086-56CB-4B45-8A76-AE045DD15F7F}" type="presOf" srcId="{C4F5D958-3A2C-44D8-8259-F8D137ED8D6B}" destId="{54070751-CC10-4CC5-AA83-BAC5DB49CFFE}" srcOrd="0" destOrd="0" presId="urn:microsoft.com/office/officeart/2005/8/layout/cycle2"/>
    <dgm:cxn modelId="{EF3BFE8D-89A8-4A1B-AA39-1891CAA6E3AB}" type="presOf" srcId="{2B813FFD-FE31-41FB-A5FD-BAFFA7E9BE0A}" destId="{5C1F1AF8-914F-4759-A748-77DFD69EEF3F}" srcOrd="0" destOrd="0" presId="urn:microsoft.com/office/officeart/2005/8/layout/cycle2"/>
    <dgm:cxn modelId="{D805A792-E360-4E08-A360-8F7806648EC2}" type="presOf" srcId="{A183620C-09E2-4087-A80D-934CDB19BC91}" destId="{BE5C1CA8-D7AB-4A35-B3BA-7AC3FA8BD888}" srcOrd="0" destOrd="0" presId="urn:microsoft.com/office/officeart/2005/8/layout/cycle2"/>
    <dgm:cxn modelId="{7F804995-810A-468B-AD55-C28FC1CC65E7}" type="presOf" srcId="{1D6CA2D9-3BC2-4765-822B-C6A22A79ED82}" destId="{3A1B6955-9245-4D91-A83B-97D003F893AE}" srcOrd="0" destOrd="0" presId="urn:microsoft.com/office/officeart/2005/8/layout/cycle2"/>
    <dgm:cxn modelId="{98158F9B-9D09-4C3C-9FA3-14C829DC38C0}" type="presOf" srcId="{6F213BA3-1F38-445D-BFF7-E3C748A322A0}" destId="{ED9DCD85-6046-4420-ACA3-AB169D3D8BD9}" srcOrd="0" destOrd="0" presId="urn:microsoft.com/office/officeart/2005/8/layout/cycle2"/>
    <dgm:cxn modelId="{BCA1FEAF-23CC-4BFD-B46E-ED6DD4D2EB8A}" type="presOf" srcId="{C21EEA5D-3A9B-49D9-BF8A-8904635CD2BD}" destId="{39C44FC1-AB8A-43FE-B206-379C0BA3E8CF}" srcOrd="1" destOrd="0" presId="urn:microsoft.com/office/officeart/2005/8/layout/cycle2"/>
    <dgm:cxn modelId="{BE379DB2-84AC-4F5B-A632-42B45FDC7682}" srcId="{C00092D7-030C-4919-86EF-3ECB847EFAF1}" destId="{49EF352C-2524-4496-9C44-FD914803EDB1}" srcOrd="6" destOrd="0" parTransId="{C71A7446-7522-4759-AED3-4A8A66A4EFE0}" sibTransId="{3AEB74D7-616F-4152-B9E5-6C3083508E80}"/>
    <dgm:cxn modelId="{56CE56B7-F8E6-4E61-96B8-2FAC6694FD38}" type="presOf" srcId="{A49BDF9C-5AE8-4995-9FDF-03A8A9A80194}" destId="{4EC9A85A-44E3-400D-AE23-D20223617941}" srcOrd="0" destOrd="0" presId="urn:microsoft.com/office/officeart/2005/8/layout/cycle2"/>
    <dgm:cxn modelId="{AFA8C3B8-4A2E-40C2-B3B5-3D8DAD43D06F}" type="presOf" srcId="{EF1DDE6B-BA57-4AFE-8091-13A275011A7C}" destId="{9486A7BF-1C05-46F4-9D9A-6AE472FEF985}" srcOrd="0" destOrd="0" presId="urn:microsoft.com/office/officeart/2005/8/layout/cycle2"/>
    <dgm:cxn modelId="{B3D717BA-135C-45D8-909B-6084BFDBC0E0}" srcId="{C00092D7-030C-4919-86EF-3ECB847EFAF1}" destId="{1D6CA2D9-3BC2-4765-822B-C6A22A79ED82}" srcOrd="3" destOrd="0" parTransId="{D6176B0B-C6A1-4DAF-8F92-1821BE4CC666}" sibTransId="{3C56DB19-68D4-4FCE-94CE-50AE7C9586C6}"/>
    <dgm:cxn modelId="{031CFCBC-384E-4268-A560-01C5332BBC22}" type="presOf" srcId="{BD263381-7623-4344-9D2E-7C75BD98AC68}" destId="{106E07A6-7EC0-4A62-870E-D4C38BE62ED0}" srcOrd="0" destOrd="0" presId="urn:microsoft.com/office/officeart/2005/8/layout/cycle2"/>
    <dgm:cxn modelId="{06759ACE-AECC-4CB6-895E-F32057C39D7F}" type="presOf" srcId="{3AEB74D7-616F-4152-B9E5-6C3083508E80}" destId="{21CAB309-3C2F-4315-8362-3A5EEF2CB075}" srcOrd="1" destOrd="0" presId="urn:microsoft.com/office/officeart/2005/8/layout/cycle2"/>
    <dgm:cxn modelId="{9233F0D5-1FF5-40E0-BD1B-8F8771C4EC50}" type="presOf" srcId="{1AEE741F-293F-4D10-94CD-C8CE34DF2C11}" destId="{F5046237-8D74-4512-B8B5-70825F778194}" srcOrd="0" destOrd="0" presId="urn:microsoft.com/office/officeart/2005/8/layout/cycle2"/>
    <dgm:cxn modelId="{F6863CDA-5026-4140-8683-88B412AC630A}" type="presOf" srcId="{A49BDF9C-5AE8-4995-9FDF-03A8A9A80194}" destId="{F8621690-D5C2-403F-9C82-B38B0D8E242B}" srcOrd="1" destOrd="0" presId="urn:microsoft.com/office/officeart/2005/8/layout/cycle2"/>
    <dgm:cxn modelId="{2CEFCADF-72FC-4AB2-AE76-6CACE7F5D1A3}" srcId="{C00092D7-030C-4919-86EF-3ECB847EFAF1}" destId="{2B813FFD-FE31-41FB-A5FD-BAFFA7E9BE0A}" srcOrd="0" destOrd="0" parTransId="{27C42396-E4C3-4617-8DDE-27897DC2D5B6}" sibTransId="{A49BDF9C-5AE8-4995-9FDF-03A8A9A80194}"/>
    <dgm:cxn modelId="{CE93C6EA-82C5-4880-8308-17063E4BB496}" type="presOf" srcId="{C00092D7-030C-4919-86EF-3ECB847EFAF1}" destId="{092A2C41-2E7B-4E5F-8FC2-4921D8C37176}" srcOrd="0" destOrd="0" presId="urn:microsoft.com/office/officeart/2005/8/layout/cycle2"/>
    <dgm:cxn modelId="{E3F2B3F1-AB99-4B73-94CA-1B9D8C172B0F}" type="presOf" srcId="{BF113A69-99F2-4FCC-816A-2E70E2F4878E}" destId="{93B7A6C9-A343-4CBA-91E0-8EAEC4CD0E8B}" srcOrd="1" destOrd="0" presId="urn:microsoft.com/office/officeart/2005/8/layout/cycle2"/>
    <dgm:cxn modelId="{634A65F5-2493-4E77-9B9B-8448730C1ADA}" srcId="{C00092D7-030C-4919-86EF-3ECB847EFAF1}" destId="{BD263381-7623-4344-9D2E-7C75BD98AC68}" srcOrd="4" destOrd="0" parTransId="{4195CB74-9B2D-4EA8-933B-903D9D53E1E4}" sibTransId="{C21EEA5D-3A9B-49D9-BF8A-8904635CD2BD}"/>
    <dgm:cxn modelId="{1BF594FB-BE7E-430C-8B6F-93D115BF68A2}" srcId="{C00092D7-030C-4919-86EF-3ECB847EFAF1}" destId="{C4F5D958-3A2C-44D8-8259-F8D137ED8D6B}" srcOrd="8" destOrd="0" parTransId="{90D9E510-A385-47E6-9A1C-4D420671A997}" sibTransId="{BF113A69-99F2-4FCC-816A-2E70E2F4878E}"/>
    <dgm:cxn modelId="{7CE287FF-4556-4487-9178-CABCDB3FB39F}" srcId="{C00092D7-030C-4919-86EF-3ECB847EFAF1}" destId="{59C0FA8C-563E-4940-8D42-3B49238F5868}" srcOrd="1" destOrd="0" parTransId="{558E54D3-0309-4CF9-9065-6EBB665C681C}" sibTransId="{E99A73E5-E58C-49C7-BBF3-7F2461D80559}"/>
    <dgm:cxn modelId="{8B12ABFF-0DA3-455C-81D5-DCA87D48DC2E}" type="presOf" srcId="{AAFE24C0-DDF8-4BA4-A2B0-BBD0FFE8B0D7}" destId="{999A91C9-80AD-4D60-B15A-D44BD494B6DB}" srcOrd="0" destOrd="0" presId="urn:microsoft.com/office/officeart/2005/8/layout/cycle2"/>
    <dgm:cxn modelId="{6568F17A-6EB8-4F1D-AADA-BFF7135E5B29}" type="presParOf" srcId="{092A2C41-2E7B-4E5F-8FC2-4921D8C37176}" destId="{5C1F1AF8-914F-4759-A748-77DFD69EEF3F}" srcOrd="0" destOrd="0" presId="urn:microsoft.com/office/officeart/2005/8/layout/cycle2"/>
    <dgm:cxn modelId="{973AF01F-DF55-4CD3-8740-C86B8AA32040}" type="presParOf" srcId="{092A2C41-2E7B-4E5F-8FC2-4921D8C37176}" destId="{4EC9A85A-44E3-400D-AE23-D20223617941}" srcOrd="1" destOrd="0" presId="urn:microsoft.com/office/officeart/2005/8/layout/cycle2"/>
    <dgm:cxn modelId="{FC9C3406-027E-4B73-AC6C-B8DEDF81F7F7}" type="presParOf" srcId="{4EC9A85A-44E3-400D-AE23-D20223617941}" destId="{F8621690-D5C2-403F-9C82-B38B0D8E242B}" srcOrd="0" destOrd="0" presId="urn:microsoft.com/office/officeart/2005/8/layout/cycle2"/>
    <dgm:cxn modelId="{EFB11F5B-FC39-4987-849A-B3A5E30E3615}" type="presParOf" srcId="{092A2C41-2E7B-4E5F-8FC2-4921D8C37176}" destId="{EC4070D9-8766-4E33-97C2-80F1DCAFA3BA}" srcOrd="2" destOrd="0" presId="urn:microsoft.com/office/officeart/2005/8/layout/cycle2"/>
    <dgm:cxn modelId="{4ED85D47-33BD-40D7-B348-FBE81EE70D80}" type="presParOf" srcId="{092A2C41-2E7B-4E5F-8FC2-4921D8C37176}" destId="{342FBB6F-5CBE-4B6D-B3C6-EC1B5581F24A}" srcOrd="3" destOrd="0" presId="urn:microsoft.com/office/officeart/2005/8/layout/cycle2"/>
    <dgm:cxn modelId="{1D9737A0-8CB8-4FC7-A508-3E9B906136BF}" type="presParOf" srcId="{342FBB6F-5CBE-4B6D-B3C6-EC1B5581F24A}" destId="{D663F4D0-8B52-47F1-A61F-0BA11C8C3839}" srcOrd="0" destOrd="0" presId="urn:microsoft.com/office/officeart/2005/8/layout/cycle2"/>
    <dgm:cxn modelId="{13F289F3-52B9-44D3-811C-1D4EA2443AA0}" type="presParOf" srcId="{092A2C41-2E7B-4E5F-8FC2-4921D8C37176}" destId="{356D0483-B634-47E0-8E30-4A921D18B550}" srcOrd="4" destOrd="0" presId="urn:microsoft.com/office/officeart/2005/8/layout/cycle2"/>
    <dgm:cxn modelId="{F37FDE20-9E1D-499F-B287-CCFE0FC13127}" type="presParOf" srcId="{092A2C41-2E7B-4E5F-8FC2-4921D8C37176}" destId="{9486A7BF-1C05-46F4-9D9A-6AE472FEF985}" srcOrd="5" destOrd="0" presId="urn:microsoft.com/office/officeart/2005/8/layout/cycle2"/>
    <dgm:cxn modelId="{133FABF3-9EEF-4B6F-B1B6-0239BF1517E4}" type="presParOf" srcId="{9486A7BF-1C05-46F4-9D9A-6AE472FEF985}" destId="{C5C93F86-9672-4A23-889D-1333180FA491}" srcOrd="0" destOrd="0" presId="urn:microsoft.com/office/officeart/2005/8/layout/cycle2"/>
    <dgm:cxn modelId="{1D99C185-4B35-485D-BA4F-BDFCCD2625FA}" type="presParOf" srcId="{092A2C41-2E7B-4E5F-8FC2-4921D8C37176}" destId="{3A1B6955-9245-4D91-A83B-97D003F893AE}" srcOrd="6" destOrd="0" presId="urn:microsoft.com/office/officeart/2005/8/layout/cycle2"/>
    <dgm:cxn modelId="{172D96C0-B077-44AF-9974-1CD530EB6E61}" type="presParOf" srcId="{092A2C41-2E7B-4E5F-8FC2-4921D8C37176}" destId="{B88DFC0B-D8BE-4E5B-9FDA-676B27E3A2C0}" srcOrd="7" destOrd="0" presId="urn:microsoft.com/office/officeart/2005/8/layout/cycle2"/>
    <dgm:cxn modelId="{75E14831-903E-43D4-BDA3-A6B56DCAE950}" type="presParOf" srcId="{B88DFC0B-D8BE-4E5B-9FDA-676B27E3A2C0}" destId="{070A35CA-1616-4796-B007-6720E6D26D32}" srcOrd="0" destOrd="0" presId="urn:microsoft.com/office/officeart/2005/8/layout/cycle2"/>
    <dgm:cxn modelId="{7D5CB647-BDED-4D63-8862-3A4465B9E1CD}" type="presParOf" srcId="{092A2C41-2E7B-4E5F-8FC2-4921D8C37176}" destId="{106E07A6-7EC0-4A62-870E-D4C38BE62ED0}" srcOrd="8" destOrd="0" presId="urn:microsoft.com/office/officeart/2005/8/layout/cycle2"/>
    <dgm:cxn modelId="{BDBF8D15-069C-4E34-A666-B2351DEC4FFF}" type="presParOf" srcId="{092A2C41-2E7B-4E5F-8FC2-4921D8C37176}" destId="{50CA424E-FA69-4898-A16E-17D14B95CA32}" srcOrd="9" destOrd="0" presId="urn:microsoft.com/office/officeart/2005/8/layout/cycle2"/>
    <dgm:cxn modelId="{60ACDB93-B95C-4752-9EEE-E54A036F5BBB}" type="presParOf" srcId="{50CA424E-FA69-4898-A16E-17D14B95CA32}" destId="{39C44FC1-AB8A-43FE-B206-379C0BA3E8CF}" srcOrd="0" destOrd="0" presId="urn:microsoft.com/office/officeart/2005/8/layout/cycle2"/>
    <dgm:cxn modelId="{2D5037C4-38F0-468F-93C9-A7B927BE7619}" type="presParOf" srcId="{092A2C41-2E7B-4E5F-8FC2-4921D8C37176}" destId="{ED9DCD85-6046-4420-ACA3-AB169D3D8BD9}" srcOrd="10" destOrd="0" presId="urn:microsoft.com/office/officeart/2005/8/layout/cycle2"/>
    <dgm:cxn modelId="{BC32576B-D53B-4DD9-AFFD-2821881F3263}" type="presParOf" srcId="{092A2C41-2E7B-4E5F-8FC2-4921D8C37176}" destId="{999A91C9-80AD-4D60-B15A-D44BD494B6DB}" srcOrd="11" destOrd="0" presId="urn:microsoft.com/office/officeart/2005/8/layout/cycle2"/>
    <dgm:cxn modelId="{A3BB6E7D-B07A-4C19-951A-8D56415D6F97}" type="presParOf" srcId="{999A91C9-80AD-4D60-B15A-D44BD494B6DB}" destId="{47F26E0F-AE51-4756-B3CF-527F19B7DBFB}" srcOrd="0" destOrd="0" presId="urn:microsoft.com/office/officeart/2005/8/layout/cycle2"/>
    <dgm:cxn modelId="{F54A4C61-1CE9-4549-BCD4-3C5642291B62}" type="presParOf" srcId="{092A2C41-2E7B-4E5F-8FC2-4921D8C37176}" destId="{82EC43FB-CB1A-4A20-9EAE-8A71A9B2D7D3}" srcOrd="12" destOrd="0" presId="urn:microsoft.com/office/officeart/2005/8/layout/cycle2"/>
    <dgm:cxn modelId="{2B5D5890-90FE-43C6-8924-F892386ECC5E}" type="presParOf" srcId="{092A2C41-2E7B-4E5F-8FC2-4921D8C37176}" destId="{4DA7311D-5B42-4D31-BEC2-9DA88965B828}" srcOrd="13" destOrd="0" presId="urn:microsoft.com/office/officeart/2005/8/layout/cycle2"/>
    <dgm:cxn modelId="{28DC2F56-343D-4135-B86A-B58D35122088}" type="presParOf" srcId="{4DA7311D-5B42-4D31-BEC2-9DA88965B828}" destId="{21CAB309-3C2F-4315-8362-3A5EEF2CB075}" srcOrd="0" destOrd="0" presId="urn:microsoft.com/office/officeart/2005/8/layout/cycle2"/>
    <dgm:cxn modelId="{48C9B2F4-C698-4F0B-AF9C-D5F34D1EB35E}" type="presParOf" srcId="{092A2C41-2E7B-4E5F-8FC2-4921D8C37176}" destId="{F5046237-8D74-4512-B8B5-70825F778194}" srcOrd="14" destOrd="0" presId="urn:microsoft.com/office/officeart/2005/8/layout/cycle2"/>
    <dgm:cxn modelId="{FA617787-DD6B-43E9-8574-DD074F5B36A3}" type="presParOf" srcId="{092A2C41-2E7B-4E5F-8FC2-4921D8C37176}" destId="{1FE5FD67-F351-495F-890F-453CE313FD89}" srcOrd="15" destOrd="0" presId="urn:microsoft.com/office/officeart/2005/8/layout/cycle2"/>
    <dgm:cxn modelId="{586AE3CB-1648-4A8E-85C8-D0C174880C7D}" type="presParOf" srcId="{1FE5FD67-F351-495F-890F-453CE313FD89}" destId="{40AF14C9-7B12-408C-B16B-42507010470D}" srcOrd="0" destOrd="0" presId="urn:microsoft.com/office/officeart/2005/8/layout/cycle2"/>
    <dgm:cxn modelId="{BAD5E414-1A2A-483C-BBB2-61AAA1BC02C5}" type="presParOf" srcId="{092A2C41-2E7B-4E5F-8FC2-4921D8C37176}" destId="{54070751-CC10-4CC5-AA83-BAC5DB49CFFE}" srcOrd="16" destOrd="0" presId="urn:microsoft.com/office/officeart/2005/8/layout/cycle2"/>
    <dgm:cxn modelId="{B82BC322-4AB1-4C2E-8660-29FD5590300B}" type="presParOf" srcId="{092A2C41-2E7B-4E5F-8FC2-4921D8C37176}" destId="{DBE2881E-D518-468A-968C-DE8EFDBCAB9C}" srcOrd="17" destOrd="0" presId="urn:microsoft.com/office/officeart/2005/8/layout/cycle2"/>
    <dgm:cxn modelId="{2495B685-F88A-4DDA-99F6-78F05F61C16D}" type="presParOf" srcId="{DBE2881E-D518-468A-968C-DE8EFDBCAB9C}" destId="{93B7A6C9-A343-4CBA-91E0-8EAEC4CD0E8B}" srcOrd="0" destOrd="0" presId="urn:microsoft.com/office/officeart/2005/8/layout/cycle2"/>
    <dgm:cxn modelId="{4C7AC2D6-6222-4F8F-924B-701A114D0528}" type="presParOf" srcId="{092A2C41-2E7B-4E5F-8FC2-4921D8C37176}" destId="{BE5C1CA8-D7AB-4A35-B3BA-7AC3FA8BD888}" srcOrd="18" destOrd="0" presId="urn:microsoft.com/office/officeart/2005/8/layout/cycle2"/>
    <dgm:cxn modelId="{ED694A4F-96C7-486C-BAE2-FD3D6793D913}" type="presParOf" srcId="{092A2C41-2E7B-4E5F-8FC2-4921D8C37176}" destId="{4EC6DF4E-8F84-43C1-B37F-38BB87F8547C}" srcOrd="19" destOrd="0" presId="urn:microsoft.com/office/officeart/2005/8/layout/cycle2"/>
    <dgm:cxn modelId="{60E733E8-CE87-42FB-B9BA-884D815302D1}" type="presParOf" srcId="{4EC6DF4E-8F84-43C1-B37F-38BB87F8547C}" destId="{3BC75E8A-6C34-4181-98F2-D50B068EDA9E}"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0092D7-030C-4919-86EF-3ECB847EFAF1}" type="doc">
      <dgm:prSet loTypeId="urn:microsoft.com/office/officeart/2005/8/layout/cycle5" loCatId="cycle" qsTypeId="urn:microsoft.com/office/officeart/2005/8/quickstyle/simple1" qsCatId="simple" csTypeId="urn:microsoft.com/office/officeart/2005/8/colors/accent3_4" csCatId="accent3" phldr="1"/>
      <dgm:spPr/>
      <dgm:t>
        <a:bodyPr/>
        <a:lstStyle/>
        <a:p>
          <a:endParaRPr lang="en-US"/>
        </a:p>
      </dgm:t>
    </dgm:pt>
    <dgm:pt modelId="{A45C6392-F46A-41A6-8337-D48E0261EC22}">
      <dgm:prSet phldrT="[Text]" phldr="0" custT="1"/>
      <dgm:spPr>
        <a:noFill/>
        <a:ln>
          <a:noFill/>
        </a:ln>
      </dgm:spPr>
      <dgm:t>
        <a:bodyPr/>
        <a:lstStyle/>
        <a:p>
          <a:r>
            <a:rPr lang="en-US" sz="1000" dirty="0">
              <a:solidFill>
                <a:schemeClr val="tx1">
                  <a:lumMod val="85000"/>
                  <a:lumOff val="15000"/>
                </a:schemeClr>
              </a:solidFill>
            </a:rPr>
            <a:t>Demographic Dividend</a:t>
          </a:r>
        </a:p>
      </dgm:t>
    </dgm:pt>
    <dgm:pt modelId="{DD230697-EDBF-4A8D-89C5-D851A263126A}" type="parTrans" cxnId="{EB09776A-8C75-47D7-8D18-75A87B92B78D}">
      <dgm:prSet/>
      <dgm:spPr/>
      <dgm:t>
        <a:bodyPr/>
        <a:lstStyle/>
        <a:p>
          <a:endParaRPr lang="en-US" sz="2400"/>
        </a:p>
      </dgm:t>
    </dgm:pt>
    <dgm:pt modelId="{FDD79B59-2361-416A-9F83-2DFB3A47D6D8}" type="sibTrans" cxnId="{EB09776A-8C75-47D7-8D18-75A87B92B78D}">
      <dgm:prSet/>
      <dgm:spPr>
        <a:noFill/>
        <a:ln>
          <a:noFill/>
        </a:ln>
      </dgm:spPr>
      <dgm:t>
        <a:bodyPr/>
        <a:lstStyle/>
        <a:p>
          <a:endParaRPr lang="en-US" sz="2400">
            <a:solidFill>
              <a:schemeClr val="tx1">
                <a:lumMod val="85000"/>
                <a:lumOff val="15000"/>
              </a:schemeClr>
            </a:solidFill>
          </a:endParaRPr>
        </a:p>
      </dgm:t>
    </dgm:pt>
    <dgm:pt modelId="{1AEE741F-293F-4D10-94CD-C8CE34DF2C11}">
      <dgm:prSet phldrT="[Text]" phldr="0" custT="1"/>
      <dgm:spPr>
        <a:noFill/>
        <a:ln>
          <a:noFill/>
        </a:ln>
      </dgm:spPr>
      <dgm:t>
        <a:bodyPr/>
        <a:lstStyle/>
        <a:p>
          <a:r>
            <a:rPr lang="en-US" sz="1000" dirty="0">
              <a:solidFill>
                <a:schemeClr val="tx1">
                  <a:lumMod val="85000"/>
                  <a:lumOff val="15000"/>
                </a:schemeClr>
              </a:solidFill>
            </a:rPr>
            <a:t>FPRH</a:t>
          </a:r>
        </a:p>
      </dgm:t>
    </dgm:pt>
    <dgm:pt modelId="{FC784C4E-B36F-4549-99A4-7A93A783DD44}" type="parTrans" cxnId="{EF9F4952-F290-4A61-B8F9-2C425BC19C1A}">
      <dgm:prSet/>
      <dgm:spPr/>
      <dgm:t>
        <a:bodyPr/>
        <a:lstStyle/>
        <a:p>
          <a:endParaRPr lang="en-US" sz="2400"/>
        </a:p>
      </dgm:t>
    </dgm:pt>
    <dgm:pt modelId="{C5CC43A1-7AC2-40D3-B653-9B05B6CAC614}" type="sibTrans" cxnId="{EF9F4952-F290-4A61-B8F9-2C425BC19C1A}">
      <dgm:prSet/>
      <dgm:spPr>
        <a:noFill/>
        <a:ln>
          <a:noFill/>
        </a:ln>
      </dgm:spPr>
      <dgm:t>
        <a:bodyPr/>
        <a:lstStyle/>
        <a:p>
          <a:endParaRPr lang="en-US" sz="2400">
            <a:solidFill>
              <a:schemeClr val="tx1">
                <a:lumMod val="85000"/>
                <a:lumOff val="15000"/>
              </a:schemeClr>
            </a:solidFill>
          </a:endParaRPr>
        </a:p>
      </dgm:t>
    </dgm:pt>
    <dgm:pt modelId="{5C69BF93-A21B-4183-A685-6197DED5CC33}">
      <dgm:prSet phldrT="[Text]" phldr="0" custT="1"/>
      <dgm:spPr>
        <a:noFill/>
        <a:ln>
          <a:noFill/>
        </a:ln>
      </dgm:spPr>
      <dgm:t>
        <a:bodyPr/>
        <a:lstStyle/>
        <a:p>
          <a:r>
            <a:rPr lang="en-US" sz="1000" dirty="0">
              <a:solidFill>
                <a:schemeClr val="tx1">
                  <a:lumMod val="85000"/>
                  <a:lumOff val="15000"/>
                </a:schemeClr>
              </a:solidFill>
            </a:rPr>
            <a:t>Gender</a:t>
          </a:r>
        </a:p>
      </dgm:t>
    </dgm:pt>
    <dgm:pt modelId="{B64DF453-2467-431E-AE7A-25C3A148EF06}" type="parTrans" cxnId="{9A735D17-5886-415E-841D-422BE58045AB}">
      <dgm:prSet/>
      <dgm:spPr/>
      <dgm:t>
        <a:bodyPr/>
        <a:lstStyle/>
        <a:p>
          <a:endParaRPr lang="en-US" sz="2400"/>
        </a:p>
      </dgm:t>
    </dgm:pt>
    <dgm:pt modelId="{F269FF5F-E4C8-4231-9D05-FC45A76C409D}" type="sibTrans" cxnId="{9A735D17-5886-415E-841D-422BE58045AB}">
      <dgm:prSet/>
      <dgm:spPr>
        <a:noFill/>
        <a:ln>
          <a:noFill/>
        </a:ln>
      </dgm:spPr>
      <dgm:t>
        <a:bodyPr/>
        <a:lstStyle/>
        <a:p>
          <a:endParaRPr lang="en-US" sz="2400">
            <a:solidFill>
              <a:schemeClr val="tx1">
                <a:lumMod val="85000"/>
                <a:lumOff val="15000"/>
              </a:schemeClr>
            </a:solidFill>
          </a:endParaRPr>
        </a:p>
      </dgm:t>
    </dgm:pt>
    <dgm:pt modelId="{B26B2AAA-3B04-41AF-A88F-3E75A941B688}">
      <dgm:prSet phldrT="[Text]" phldr="0" custT="1"/>
      <dgm:spPr>
        <a:noFill/>
        <a:ln>
          <a:noFill/>
        </a:ln>
      </dgm:spPr>
      <dgm:t>
        <a:bodyPr/>
        <a:lstStyle/>
        <a:p>
          <a:r>
            <a:rPr lang="en-US" sz="1000" dirty="0">
              <a:solidFill>
                <a:schemeClr val="tx1">
                  <a:lumMod val="85000"/>
                  <a:lumOff val="15000"/>
                </a:schemeClr>
              </a:solidFill>
            </a:rPr>
            <a:t>School Education</a:t>
          </a:r>
        </a:p>
      </dgm:t>
    </dgm:pt>
    <dgm:pt modelId="{EB4E9FC3-EE38-43A7-A142-B27D956015E5}" type="parTrans" cxnId="{D2331FAB-6960-40E4-A201-91DD71877ED3}">
      <dgm:prSet/>
      <dgm:spPr/>
      <dgm:t>
        <a:bodyPr/>
        <a:lstStyle/>
        <a:p>
          <a:endParaRPr lang="en-US" sz="2400"/>
        </a:p>
      </dgm:t>
    </dgm:pt>
    <dgm:pt modelId="{06390B6D-A27B-4F76-86CB-B3D2AA66C0EA}" type="sibTrans" cxnId="{D2331FAB-6960-40E4-A201-91DD71877ED3}">
      <dgm:prSet/>
      <dgm:spPr>
        <a:noFill/>
        <a:ln>
          <a:noFill/>
        </a:ln>
      </dgm:spPr>
      <dgm:t>
        <a:bodyPr/>
        <a:lstStyle/>
        <a:p>
          <a:endParaRPr lang="en-US" sz="2400">
            <a:solidFill>
              <a:schemeClr val="tx1">
                <a:lumMod val="85000"/>
                <a:lumOff val="15000"/>
              </a:schemeClr>
            </a:solidFill>
          </a:endParaRPr>
        </a:p>
      </dgm:t>
    </dgm:pt>
    <dgm:pt modelId="{2B813FFD-FE31-41FB-A5FD-BAFFA7E9BE0A}">
      <dgm:prSet phldrT="[Text]" phldr="0" custT="1"/>
      <dgm:spPr>
        <a:noFill/>
        <a:ln>
          <a:noFill/>
        </a:ln>
      </dgm:spPr>
      <dgm:t>
        <a:bodyPr/>
        <a:lstStyle/>
        <a:p>
          <a:r>
            <a:rPr lang="en-US" sz="1000" dirty="0">
              <a:solidFill>
                <a:schemeClr val="tx1">
                  <a:lumMod val="85000"/>
                  <a:lumOff val="15000"/>
                </a:schemeClr>
              </a:solidFill>
            </a:rPr>
            <a:t>Higher Education &amp; Vocational Training</a:t>
          </a:r>
        </a:p>
      </dgm:t>
    </dgm:pt>
    <dgm:pt modelId="{27C42396-E4C3-4617-8DDE-27897DC2D5B6}" type="parTrans" cxnId="{2CEFCADF-72FC-4AB2-AE76-6CACE7F5D1A3}">
      <dgm:prSet/>
      <dgm:spPr/>
      <dgm:t>
        <a:bodyPr/>
        <a:lstStyle/>
        <a:p>
          <a:endParaRPr lang="en-US" sz="2400"/>
        </a:p>
      </dgm:t>
    </dgm:pt>
    <dgm:pt modelId="{A49BDF9C-5AE8-4995-9FDF-03A8A9A80194}" type="sibTrans" cxnId="{2CEFCADF-72FC-4AB2-AE76-6CACE7F5D1A3}">
      <dgm:prSet/>
      <dgm:spPr>
        <a:noFill/>
        <a:ln>
          <a:noFill/>
        </a:ln>
      </dgm:spPr>
      <dgm:t>
        <a:bodyPr/>
        <a:lstStyle/>
        <a:p>
          <a:endParaRPr lang="en-US" sz="2400">
            <a:solidFill>
              <a:schemeClr val="tx1">
                <a:lumMod val="85000"/>
                <a:lumOff val="15000"/>
              </a:schemeClr>
            </a:solidFill>
          </a:endParaRPr>
        </a:p>
      </dgm:t>
    </dgm:pt>
    <dgm:pt modelId="{6776E3C3-140E-4A18-A23C-05DF80590833}">
      <dgm:prSet phldrT="[Text]" phldr="0" custT="1"/>
      <dgm:spPr>
        <a:noFill/>
        <a:ln>
          <a:noFill/>
        </a:ln>
      </dgm:spPr>
      <dgm:t>
        <a:bodyPr/>
        <a:lstStyle/>
        <a:p>
          <a:r>
            <a:rPr lang="en-US" sz="1000" dirty="0">
              <a:solidFill>
                <a:schemeClr val="tx1">
                  <a:lumMod val="85000"/>
                  <a:lumOff val="15000"/>
                </a:schemeClr>
              </a:solidFill>
            </a:rPr>
            <a:t>Employment</a:t>
          </a:r>
        </a:p>
      </dgm:t>
    </dgm:pt>
    <dgm:pt modelId="{46EAF4B1-9409-4733-BD21-AE4EF50B9477}" type="parTrans" cxnId="{32931137-557C-440B-BDD7-ECA82A402395}">
      <dgm:prSet/>
      <dgm:spPr/>
      <dgm:t>
        <a:bodyPr/>
        <a:lstStyle/>
        <a:p>
          <a:endParaRPr lang="en-US" sz="2400"/>
        </a:p>
      </dgm:t>
    </dgm:pt>
    <dgm:pt modelId="{42A287CF-59FE-47EF-9EA3-3005E666812C}" type="sibTrans" cxnId="{32931137-557C-440B-BDD7-ECA82A402395}">
      <dgm:prSet/>
      <dgm:spPr>
        <a:noFill/>
        <a:ln>
          <a:noFill/>
        </a:ln>
      </dgm:spPr>
      <dgm:t>
        <a:bodyPr/>
        <a:lstStyle/>
        <a:p>
          <a:endParaRPr lang="en-US" sz="2400">
            <a:solidFill>
              <a:schemeClr val="tx1">
                <a:lumMod val="85000"/>
                <a:lumOff val="15000"/>
              </a:schemeClr>
            </a:solidFill>
          </a:endParaRPr>
        </a:p>
      </dgm:t>
    </dgm:pt>
    <dgm:pt modelId="{DA7AF2DF-6ACD-4E53-BEC7-2DF827784ABA}">
      <dgm:prSet phldrT="[Text]" phldr="0" custT="1"/>
      <dgm:spPr>
        <a:noFill/>
        <a:ln>
          <a:noFill/>
        </a:ln>
      </dgm:spPr>
      <dgm:t>
        <a:bodyPr/>
        <a:lstStyle/>
        <a:p>
          <a:r>
            <a:rPr lang="en-US" sz="1000" dirty="0">
              <a:solidFill>
                <a:schemeClr val="tx1">
                  <a:lumMod val="85000"/>
                  <a:lumOff val="15000"/>
                </a:schemeClr>
              </a:solidFill>
            </a:rPr>
            <a:t>Health &amp; Disability</a:t>
          </a:r>
        </a:p>
      </dgm:t>
    </dgm:pt>
    <dgm:pt modelId="{A1617787-78CC-4819-A6A8-D1E9346A3ABC}" type="parTrans" cxnId="{6ED10176-7FD3-48A9-B9E3-6F0F9C674EE6}">
      <dgm:prSet/>
      <dgm:spPr/>
      <dgm:t>
        <a:bodyPr/>
        <a:lstStyle/>
        <a:p>
          <a:endParaRPr lang="en-US" sz="2400"/>
        </a:p>
      </dgm:t>
    </dgm:pt>
    <dgm:pt modelId="{E6F2BC4F-1BAD-40B5-BF66-FF82821AE299}" type="sibTrans" cxnId="{6ED10176-7FD3-48A9-B9E3-6F0F9C674EE6}">
      <dgm:prSet/>
      <dgm:spPr>
        <a:noFill/>
        <a:ln>
          <a:noFill/>
        </a:ln>
      </dgm:spPr>
      <dgm:t>
        <a:bodyPr/>
        <a:lstStyle/>
        <a:p>
          <a:endParaRPr lang="en-US" sz="2400">
            <a:solidFill>
              <a:schemeClr val="tx1">
                <a:lumMod val="85000"/>
                <a:lumOff val="15000"/>
              </a:schemeClr>
            </a:solidFill>
          </a:endParaRPr>
        </a:p>
      </dgm:t>
    </dgm:pt>
    <dgm:pt modelId="{C4F5D958-3A2C-44D8-8259-F8D137ED8D6B}">
      <dgm:prSet phldrT="[Text]" phldr="0" custT="1"/>
      <dgm:spPr>
        <a:noFill/>
        <a:ln>
          <a:noFill/>
        </a:ln>
      </dgm:spPr>
      <dgm:t>
        <a:bodyPr/>
        <a:lstStyle/>
        <a:p>
          <a:r>
            <a:rPr lang="en-US" sz="1000" dirty="0">
              <a:solidFill>
                <a:schemeClr val="tx1">
                  <a:lumMod val="85000"/>
                  <a:lumOff val="15000"/>
                </a:schemeClr>
              </a:solidFill>
            </a:rPr>
            <a:t>Social Inclusion, Peace &amp; Security</a:t>
          </a:r>
        </a:p>
      </dgm:t>
    </dgm:pt>
    <dgm:pt modelId="{90D9E510-A385-47E6-9A1C-4D420671A997}" type="parTrans" cxnId="{1BF594FB-BE7E-430C-8B6F-93D115BF68A2}">
      <dgm:prSet/>
      <dgm:spPr/>
      <dgm:t>
        <a:bodyPr/>
        <a:lstStyle/>
        <a:p>
          <a:endParaRPr lang="en-US" sz="2400"/>
        </a:p>
      </dgm:t>
    </dgm:pt>
    <dgm:pt modelId="{BF113A69-99F2-4FCC-816A-2E70E2F4878E}" type="sibTrans" cxnId="{1BF594FB-BE7E-430C-8B6F-93D115BF68A2}">
      <dgm:prSet/>
      <dgm:spPr>
        <a:noFill/>
        <a:ln>
          <a:noFill/>
        </a:ln>
      </dgm:spPr>
      <dgm:t>
        <a:bodyPr/>
        <a:lstStyle/>
        <a:p>
          <a:endParaRPr lang="en-US" sz="2400">
            <a:solidFill>
              <a:schemeClr val="tx1">
                <a:lumMod val="85000"/>
                <a:lumOff val="15000"/>
              </a:schemeClr>
            </a:solidFill>
          </a:endParaRPr>
        </a:p>
      </dgm:t>
    </dgm:pt>
    <dgm:pt modelId="{417FF5C4-819A-49F0-BBDC-FE26DC8BA209}">
      <dgm:prSet phldrT="[Text]" phldr="0" custT="1"/>
      <dgm:spPr>
        <a:noFill/>
        <a:ln>
          <a:noFill/>
        </a:ln>
      </dgm:spPr>
      <dgm:t>
        <a:bodyPr/>
        <a:lstStyle/>
        <a:p>
          <a:r>
            <a:rPr lang="en-US" sz="1000" dirty="0">
              <a:solidFill>
                <a:schemeClr val="tx1">
                  <a:lumMod val="85000"/>
                  <a:lumOff val="15000"/>
                </a:schemeClr>
              </a:solidFill>
            </a:rPr>
            <a:t>Digital Access</a:t>
          </a:r>
        </a:p>
      </dgm:t>
    </dgm:pt>
    <dgm:pt modelId="{071758DB-597F-43B9-8FFC-84927165CF10}" type="parTrans" cxnId="{44CD6ADC-1D60-4597-AD77-36DD4CCAD9C3}">
      <dgm:prSet/>
      <dgm:spPr/>
      <dgm:t>
        <a:bodyPr/>
        <a:lstStyle/>
        <a:p>
          <a:endParaRPr lang="en-US" sz="2400"/>
        </a:p>
      </dgm:t>
    </dgm:pt>
    <dgm:pt modelId="{5CDF4E1D-42B1-4A4E-95F9-FBBDAA8900D0}" type="sibTrans" cxnId="{44CD6ADC-1D60-4597-AD77-36DD4CCAD9C3}">
      <dgm:prSet/>
      <dgm:spPr>
        <a:noFill/>
        <a:ln>
          <a:noFill/>
        </a:ln>
      </dgm:spPr>
      <dgm:t>
        <a:bodyPr/>
        <a:lstStyle/>
        <a:p>
          <a:endParaRPr lang="en-US" sz="2400">
            <a:solidFill>
              <a:schemeClr val="tx1">
                <a:lumMod val="85000"/>
                <a:lumOff val="15000"/>
              </a:schemeClr>
            </a:solidFill>
          </a:endParaRPr>
        </a:p>
      </dgm:t>
    </dgm:pt>
    <dgm:pt modelId="{DD73E4D9-2D5C-44D8-9403-B91891D5513A}">
      <dgm:prSet phldrT="[Text]" phldr="0" custT="1"/>
      <dgm:spPr>
        <a:noFill/>
        <a:ln>
          <a:noFill/>
        </a:ln>
      </dgm:spPr>
      <dgm:t>
        <a:bodyPr/>
        <a:lstStyle/>
        <a:p>
          <a:r>
            <a:rPr lang="en-US" sz="1000" dirty="0">
              <a:solidFill>
                <a:schemeClr val="tx1">
                  <a:lumMod val="85000"/>
                  <a:lumOff val="15000"/>
                </a:schemeClr>
              </a:solidFill>
            </a:rPr>
            <a:t>Political Participation</a:t>
          </a:r>
        </a:p>
      </dgm:t>
    </dgm:pt>
    <dgm:pt modelId="{30B219A7-123B-4F18-9BAC-AD849C75B92A}" type="parTrans" cxnId="{F16A4F6D-E793-4676-9AE0-19CD5CF40B2D}">
      <dgm:prSet/>
      <dgm:spPr/>
      <dgm:t>
        <a:bodyPr/>
        <a:lstStyle/>
        <a:p>
          <a:endParaRPr lang="en-US" sz="2400"/>
        </a:p>
      </dgm:t>
    </dgm:pt>
    <dgm:pt modelId="{F37F2659-49A4-4940-A5D1-BBC0C28BAB32}" type="sibTrans" cxnId="{F16A4F6D-E793-4676-9AE0-19CD5CF40B2D}">
      <dgm:prSet/>
      <dgm:spPr>
        <a:noFill/>
        <a:ln>
          <a:noFill/>
        </a:ln>
      </dgm:spPr>
      <dgm:t>
        <a:bodyPr/>
        <a:lstStyle/>
        <a:p>
          <a:endParaRPr lang="en-US" sz="2400">
            <a:solidFill>
              <a:schemeClr val="tx1">
                <a:lumMod val="85000"/>
                <a:lumOff val="15000"/>
              </a:schemeClr>
            </a:solidFill>
          </a:endParaRPr>
        </a:p>
      </dgm:t>
    </dgm:pt>
    <dgm:pt modelId="{EA939A54-6D72-4223-8FCD-EA6551E0B832}" type="pres">
      <dgm:prSet presAssocID="{C00092D7-030C-4919-86EF-3ECB847EFAF1}" presName="cycle" presStyleCnt="0">
        <dgm:presLayoutVars>
          <dgm:dir/>
          <dgm:resizeHandles val="exact"/>
        </dgm:presLayoutVars>
      </dgm:prSet>
      <dgm:spPr/>
    </dgm:pt>
    <dgm:pt modelId="{B2C165B8-8903-4A5E-AD2E-2FEABD2FF93B}" type="pres">
      <dgm:prSet presAssocID="{A45C6392-F46A-41A6-8337-D48E0261EC22}" presName="node" presStyleLbl="node1" presStyleIdx="0" presStyleCnt="10" custScaleX="171118">
        <dgm:presLayoutVars>
          <dgm:bulletEnabled val="1"/>
        </dgm:presLayoutVars>
      </dgm:prSet>
      <dgm:spPr/>
    </dgm:pt>
    <dgm:pt modelId="{8F59CA69-FCC9-46C4-BF42-62772208DE40}" type="pres">
      <dgm:prSet presAssocID="{A45C6392-F46A-41A6-8337-D48E0261EC22}" presName="spNode" presStyleCnt="0"/>
      <dgm:spPr/>
    </dgm:pt>
    <dgm:pt modelId="{42492E09-79CF-45F1-A775-A0D90B4B3137}" type="pres">
      <dgm:prSet presAssocID="{FDD79B59-2361-416A-9F83-2DFB3A47D6D8}" presName="sibTrans" presStyleLbl="sibTrans1D1" presStyleIdx="0" presStyleCnt="10" custScaleX="2000000"/>
      <dgm:spPr/>
    </dgm:pt>
    <dgm:pt modelId="{ED938F74-F74F-42E1-B5B0-ACC0A165738B}" type="pres">
      <dgm:prSet presAssocID="{DA7AF2DF-6ACD-4E53-BEC7-2DF827784ABA}" presName="node" presStyleLbl="node1" presStyleIdx="1" presStyleCnt="10" custScaleX="171118">
        <dgm:presLayoutVars>
          <dgm:bulletEnabled val="1"/>
        </dgm:presLayoutVars>
      </dgm:prSet>
      <dgm:spPr/>
    </dgm:pt>
    <dgm:pt modelId="{635E8BAA-B9C9-4B7D-AF0F-E205EE0FA987}" type="pres">
      <dgm:prSet presAssocID="{DA7AF2DF-6ACD-4E53-BEC7-2DF827784ABA}" presName="spNode" presStyleCnt="0"/>
      <dgm:spPr/>
    </dgm:pt>
    <dgm:pt modelId="{738C7062-0434-4AA1-8335-A006D57197AC}" type="pres">
      <dgm:prSet presAssocID="{E6F2BC4F-1BAD-40B5-BF66-FF82821AE299}" presName="sibTrans" presStyleLbl="sibTrans1D1" presStyleIdx="1" presStyleCnt="10" custScaleX="2000000"/>
      <dgm:spPr/>
    </dgm:pt>
    <dgm:pt modelId="{BCBF4329-87E7-4FF7-B637-9FC7BBF95933}" type="pres">
      <dgm:prSet presAssocID="{6776E3C3-140E-4A18-A23C-05DF80590833}" presName="node" presStyleLbl="node1" presStyleIdx="2" presStyleCnt="10" custScaleX="171118">
        <dgm:presLayoutVars>
          <dgm:bulletEnabled val="1"/>
        </dgm:presLayoutVars>
      </dgm:prSet>
      <dgm:spPr/>
    </dgm:pt>
    <dgm:pt modelId="{7DDDC89F-A492-4FD6-A39C-24D4E2164A55}" type="pres">
      <dgm:prSet presAssocID="{6776E3C3-140E-4A18-A23C-05DF80590833}" presName="spNode" presStyleCnt="0"/>
      <dgm:spPr/>
    </dgm:pt>
    <dgm:pt modelId="{71DCA490-A6ED-4A7D-AB19-D82C90A96F56}" type="pres">
      <dgm:prSet presAssocID="{42A287CF-59FE-47EF-9EA3-3005E666812C}" presName="sibTrans" presStyleLbl="sibTrans1D1" presStyleIdx="2" presStyleCnt="10" custScaleX="2000000"/>
      <dgm:spPr/>
    </dgm:pt>
    <dgm:pt modelId="{E3AECA73-9193-444C-8CF9-6371CBE9C121}" type="pres">
      <dgm:prSet presAssocID="{B26B2AAA-3B04-41AF-A88F-3E75A941B688}" presName="node" presStyleLbl="node1" presStyleIdx="3" presStyleCnt="10" custScaleX="129112">
        <dgm:presLayoutVars>
          <dgm:bulletEnabled val="1"/>
        </dgm:presLayoutVars>
      </dgm:prSet>
      <dgm:spPr/>
    </dgm:pt>
    <dgm:pt modelId="{F211D715-8F2C-46FE-A5A0-36D79F18C6D7}" type="pres">
      <dgm:prSet presAssocID="{B26B2AAA-3B04-41AF-A88F-3E75A941B688}" presName="spNode" presStyleCnt="0"/>
      <dgm:spPr/>
    </dgm:pt>
    <dgm:pt modelId="{2FAEE332-5F76-4DE1-ADFF-E2E19C54CB42}" type="pres">
      <dgm:prSet presAssocID="{06390B6D-A27B-4F76-86CB-B3D2AA66C0EA}" presName="sibTrans" presStyleLbl="sibTrans1D1" presStyleIdx="3" presStyleCnt="10" custScaleX="2000000"/>
      <dgm:spPr/>
    </dgm:pt>
    <dgm:pt modelId="{B5D7857B-9D43-48FC-8687-D3059492E722}" type="pres">
      <dgm:prSet presAssocID="{2B813FFD-FE31-41FB-A5FD-BAFFA7E9BE0A}" presName="node" presStyleLbl="node1" presStyleIdx="4" presStyleCnt="10" custScaleX="171118">
        <dgm:presLayoutVars>
          <dgm:bulletEnabled val="1"/>
        </dgm:presLayoutVars>
      </dgm:prSet>
      <dgm:spPr/>
    </dgm:pt>
    <dgm:pt modelId="{2AE6B0AE-14D0-4A5C-9E8F-E4576F287DC9}" type="pres">
      <dgm:prSet presAssocID="{2B813FFD-FE31-41FB-A5FD-BAFFA7E9BE0A}" presName="spNode" presStyleCnt="0"/>
      <dgm:spPr/>
    </dgm:pt>
    <dgm:pt modelId="{2F936D6F-3E96-42FD-8482-D0F262088A11}" type="pres">
      <dgm:prSet presAssocID="{A49BDF9C-5AE8-4995-9FDF-03A8A9A80194}" presName="sibTrans" presStyleLbl="sibTrans1D1" presStyleIdx="4" presStyleCnt="10" custScaleX="2000000"/>
      <dgm:spPr/>
    </dgm:pt>
    <dgm:pt modelId="{795D8BA0-0EB7-40CE-8193-4BB4DF5E79D5}" type="pres">
      <dgm:prSet presAssocID="{1AEE741F-293F-4D10-94CD-C8CE34DF2C11}" presName="node" presStyleLbl="node1" presStyleIdx="5" presStyleCnt="10" custScaleX="171118">
        <dgm:presLayoutVars>
          <dgm:bulletEnabled val="1"/>
        </dgm:presLayoutVars>
      </dgm:prSet>
      <dgm:spPr/>
    </dgm:pt>
    <dgm:pt modelId="{AA17451C-9526-4704-B127-BA57FEA9D997}" type="pres">
      <dgm:prSet presAssocID="{1AEE741F-293F-4D10-94CD-C8CE34DF2C11}" presName="spNode" presStyleCnt="0"/>
      <dgm:spPr/>
    </dgm:pt>
    <dgm:pt modelId="{C67AD5F8-A97C-4099-951B-83B0E0A54990}" type="pres">
      <dgm:prSet presAssocID="{C5CC43A1-7AC2-40D3-B653-9B05B6CAC614}" presName="sibTrans" presStyleLbl="sibTrans1D1" presStyleIdx="5" presStyleCnt="10" custScaleX="2000000"/>
      <dgm:spPr/>
    </dgm:pt>
    <dgm:pt modelId="{0B8E3D40-0393-473F-9B43-13F748D9BA8A}" type="pres">
      <dgm:prSet presAssocID="{5C69BF93-A21B-4183-A685-6197DED5CC33}" presName="node" presStyleLbl="node1" presStyleIdx="6" presStyleCnt="10" custScaleX="171118">
        <dgm:presLayoutVars>
          <dgm:bulletEnabled val="1"/>
        </dgm:presLayoutVars>
      </dgm:prSet>
      <dgm:spPr/>
    </dgm:pt>
    <dgm:pt modelId="{CCA56B2F-A44F-4DEE-90B0-724FCC3D52D1}" type="pres">
      <dgm:prSet presAssocID="{5C69BF93-A21B-4183-A685-6197DED5CC33}" presName="spNode" presStyleCnt="0"/>
      <dgm:spPr/>
    </dgm:pt>
    <dgm:pt modelId="{CA4BA2A2-4778-4A2A-B3E7-28FB65F17E08}" type="pres">
      <dgm:prSet presAssocID="{F269FF5F-E4C8-4231-9D05-FC45A76C409D}" presName="sibTrans" presStyleLbl="sibTrans1D1" presStyleIdx="6" presStyleCnt="10" custScaleX="2000000"/>
      <dgm:spPr/>
    </dgm:pt>
    <dgm:pt modelId="{14B45A82-C004-41B9-ADB8-A268A2C5FF7B}" type="pres">
      <dgm:prSet presAssocID="{C4F5D958-3A2C-44D8-8259-F8D137ED8D6B}" presName="node" presStyleLbl="node1" presStyleIdx="7" presStyleCnt="10" custScaleX="171118">
        <dgm:presLayoutVars>
          <dgm:bulletEnabled val="1"/>
        </dgm:presLayoutVars>
      </dgm:prSet>
      <dgm:spPr/>
    </dgm:pt>
    <dgm:pt modelId="{63354835-137E-47D6-9868-FFD14E2B2883}" type="pres">
      <dgm:prSet presAssocID="{C4F5D958-3A2C-44D8-8259-F8D137ED8D6B}" presName="spNode" presStyleCnt="0"/>
      <dgm:spPr/>
    </dgm:pt>
    <dgm:pt modelId="{80EA2D69-ED0E-41C9-9482-599B56E5AD2A}" type="pres">
      <dgm:prSet presAssocID="{BF113A69-99F2-4FCC-816A-2E70E2F4878E}" presName="sibTrans" presStyleLbl="sibTrans1D1" presStyleIdx="7" presStyleCnt="10" custScaleX="2000000"/>
      <dgm:spPr/>
    </dgm:pt>
    <dgm:pt modelId="{15AA5BE5-A2A4-4F41-AEBE-4DCC32CA7A5B}" type="pres">
      <dgm:prSet presAssocID="{417FF5C4-819A-49F0-BBDC-FE26DC8BA209}" presName="node" presStyleLbl="node1" presStyleIdx="8" presStyleCnt="10" custScaleX="171118">
        <dgm:presLayoutVars>
          <dgm:bulletEnabled val="1"/>
        </dgm:presLayoutVars>
      </dgm:prSet>
      <dgm:spPr/>
    </dgm:pt>
    <dgm:pt modelId="{101E8FCD-45EB-4997-8B66-3ABFB3A9F529}" type="pres">
      <dgm:prSet presAssocID="{417FF5C4-819A-49F0-BBDC-FE26DC8BA209}" presName="spNode" presStyleCnt="0"/>
      <dgm:spPr/>
    </dgm:pt>
    <dgm:pt modelId="{B4A74685-9588-4020-BC79-09B57DD5F652}" type="pres">
      <dgm:prSet presAssocID="{5CDF4E1D-42B1-4A4E-95F9-FBBDAA8900D0}" presName="sibTrans" presStyleLbl="sibTrans1D1" presStyleIdx="8" presStyleCnt="10" custScaleX="2000000"/>
      <dgm:spPr/>
    </dgm:pt>
    <dgm:pt modelId="{2D85F702-DFBA-418E-9209-E2C926BEC576}" type="pres">
      <dgm:prSet presAssocID="{DD73E4D9-2D5C-44D8-9403-B91891D5513A}" presName="node" presStyleLbl="node1" presStyleIdx="9" presStyleCnt="10" custScaleX="171118">
        <dgm:presLayoutVars>
          <dgm:bulletEnabled val="1"/>
        </dgm:presLayoutVars>
      </dgm:prSet>
      <dgm:spPr/>
    </dgm:pt>
    <dgm:pt modelId="{99110041-671E-495F-A717-020A98AB8D51}" type="pres">
      <dgm:prSet presAssocID="{DD73E4D9-2D5C-44D8-9403-B91891D5513A}" presName="spNode" presStyleCnt="0"/>
      <dgm:spPr/>
    </dgm:pt>
    <dgm:pt modelId="{7C68FC9A-67BC-4714-BC09-5B6A3503E290}" type="pres">
      <dgm:prSet presAssocID="{F37F2659-49A4-4940-A5D1-BBC0C28BAB32}" presName="sibTrans" presStyleLbl="sibTrans1D1" presStyleIdx="9" presStyleCnt="10" custScaleX="2000000"/>
      <dgm:spPr/>
    </dgm:pt>
  </dgm:ptLst>
  <dgm:cxnLst>
    <dgm:cxn modelId="{C826AD13-1E16-43A6-896C-46C4FF8DF0BB}" type="presOf" srcId="{F269FF5F-E4C8-4231-9D05-FC45A76C409D}" destId="{CA4BA2A2-4778-4A2A-B3E7-28FB65F17E08}" srcOrd="0" destOrd="0" presId="urn:microsoft.com/office/officeart/2005/8/layout/cycle5"/>
    <dgm:cxn modelId="{9A735D17-5886-415E-841D-422BE58045AB}" srcId="{C00092D7-030C-4919-86EF-3ECB847EFAF1}" destId="{5C69BF93-A21B-4183-A685-6197DED5CC33}" srcOrd="6" destOrd="0" parTransId="{B64DF453-2467-431E-AE7A-25C3A148EF06}" sibTransId="{F269FF5F-E4C8-4231-9D05-FC45A76C409D}"/>
    <dgm:cxn modelId="{396FA419-6CA5-457B-8705-F9F68B3EC1E6}" type="presOf" srcId="{DA7AF2DF-6ACD-4E53-BEC7-2DF827784ABA}" destId="{ED938F74-F74F-42E1-B5B0-ACC0A165738B}" srcOrd="0" destOrd="0" presId="urn:microsoft.com/office/officeart/2005/8/layout/cycle5"/>
    <dgm:cxn modelId="{2567AD19-EF74-4552-99B1-5E721ECA2299}" type="presOf" srcId="{FDD79B59-2361-416A-9F83-2DFB3A47D6D8}" destId="{42492E09-79CF-45F1-A775-A0D90B4B3137}" srcOrd="0" destOrd="0" presId="urn:microsoft.com/office/officeart/2005/8/layout/cycle5"/>
    <dgm:cxn modelId="{2B97EE1F-CD6F-407F-9A77-B22FA996C7FC}" type="presOf" srcId="{1AEE741F-293F-4D10-94CD-C8CE34DF2C11}" destId="{795D8BA0-0EB7-40CE-8193-4BB4DF5E79D5}" srcOrd="0" destOrd="0" presId="urn:microsoft.com/office/officeart/2005/8/layout/cycle5"/>
    <dgm:cxn modelId="{32931137-557C-440B-BDD7-ECA82A402395}" srcId="{C00092D7-030C-4919-86EF-3ECB847EFAF1}" destId="{6776E3C3-140E-4A18-A23C-05DF80590833}" srcOrd="2" destOrd="0" parTransId="{46EAF4B1-9409-4733-BD21-AE4EF50B9477}" sibTransId="{42A287CF-59FE-47EF-9EA3-3005E666812C}"/>
    <dgm:cxn modelId="{EEF8A25C-1158-432B-9CA2-79824D65A643}" type="presOf" srcId="{C4F5D958-3A2C-44D8-8259-F8D137ED8D6B}" destId="{14B45A82-C004-41B9-ADB8-A268A2C5FF7B}" srcOrd="0" destOrd="0" presId="urn:microsoft.com/office/officeart/2005/8/layout/cycle5"/>
    <dgm:cxn modelId="{F1831F65-450C-4E80-AEC2-1FAD0379366E}" type="presOf" srcId="{C00092D7-030C-4919-86EF-3ECB847EFAF1}" destId="{EA939A54-6D72-4223-8FCD-EA6551E0B832}" srcOrd="0" destOrd="0" presId="urn:microsoft.com/office/officeart/2005/8/layout/cycle5"/>
    <dgm:cxn modelId="{0D46ED45-8832-4486-B439-1BDB7AE7B9B1}" type="presOf" srcId="{E6F2BC4F-1BAD-40B5-BF66-FF82821AE299}" destId="{738C7062-0434-4AA1-8335-A006D57197AC}" srcOrd="0" destOrd="0" presId="urn:microsoft.com/office/officeart/2005/8/layout/cycle5"/>
    <dgm:cxn modelId="{EB09776A-8C75-47D7-8D18-75A87B92B78D}" srcId="{C00092D7-030C-4919-86EF-3ECB847EFAF1}" destId="{A45C6392-F46A-41A6-8337-D48E0261EC22}" srcOrd="0" destOrd="0" parTransId="{DD230697-EDBF-4A8D-89C5-D851A263126A}" sibTransId="{FDD79B59-2361-416A-9F83-2DFB3A47D6D8}"/>
    <dgm:cxn modelId="{3E93AB4A-187D-46F0-92CF-64C46751FF8D}" type="presOf" srcId="{B26B2AAA-3B04-41AF-A88F-3E75A941B688}" destId="{E3AECA73-9193-444C-8CF9-6371CBE9C121}" srcOrd="0" destOrd="0" presId="urn:microsoft.com/office/officeart/2005/8/layout/cycle5"/>
    <dgm:cxn modelId="{3B1D4A6C-D2C9-4AAD-86F9-FBCDA33E5751}" type="presOf" srcId="{F37F2659-49A4-4940-A5D1-BBC0C28BAB32}" destId="{7C68FC9A-67BC-4714-BC09-5B6A3503E290}" srcOrd="0" destOrd="0" presId="urn:microsoft.com/office/officeart/2005/8/layout/cycle5"/>
    <dgm:cxn modelId="{F16A4F6D-E793-4676-9AE0-19CD5CF40B2D}" srcId="{C00092D7-030C-4919-86EF-3ECB847EFAF1}" destId="{DD73E4D9-2D5C-44D8-9403-B91891D5513A}" srcOrd="9" destOrd="0" parTransId="{30B219A7-123B-4F18-9BAC-AD849C75B92A}" sibTransId="{F37F2659-49A4-4940-A5D1-BBC0C28BAB32}"/>
    <dgm:cxn modelId="{2BEFD66E-00AE-46B0-A6CD-C17C036C8A77}" type="presOf" srcId="{DD73E4D9-2D5C-44D8-9403-B91891D5513A}" destId="{2D85F702-DFBA-418E-9209-E2C926BEC576}" srcOrd="0" destOrd="0" presId="urn:microsoft.com/office/officeart/2005/8/layout/cycle5"/>
    <dgm:cxn modelId="{EF9F4952-F290-4A61-B8F9-2C425BC19C1A}" srcId="{C00092D7-030C-4919-86EF-3ECB847EFAF1}" destId="{1AEE741F-293F-4D10-94CD-C8CE34DF2C11}" srcOrd="5" destOrd="0" parTransId="{FC784C4E-B36F-4549-99A4-7A93A783DD44}" sibTransId="{C5CC43A1-7AC2-40D3-B653-9B05B6CAC614}"/>
    <dgm:cxn modelId="{5769C552-9E98-49C5-9F70-7A699BAE5EC7}" type="presOf" srcId="{2B813FFD-FE31-41FB-A5FD-BAFFA7E9BE0A}" destId="{B5D7857B-9D43-48FC-8687-D3059492E722}" srcOrd="0" destOrd="0" presId="urn:microsoft.com/office/officeart/2005/8/layout/cycle5"/>
    <dgm:cxn modelId="{6ED10176-7FD3-48A9-B9E3-6F0F9C674EE6}" srcId="{C00092D7-030C-4919-86EF-3ECB847EFAF1}" destId="{DA7AF2DF-6ACD-4E53-BEC7-2DF827784ABA}" srcOrd="1" destOrd="0" parTransId="{A1617787-78CC-4819-A6A8-D1E9346A3ABC}" sibTransId="{E6F2BC4F-1BAD-40B5-BF66-FF82821AE299}"/>
    <dgm:cxn modelId="{EDDE0C91-547C-43E4-AD60-A8C67ED4EDED}" type="presOf" srcId="{A45C6392-F46A-41A6-8337-D48E0261EC22}" destId="{B2C165B8-8903-4A5E-AD2E-2FEABD2FF93B}" srcOrd="0" destOrd="0" presId="urn:microsoft.com/office/officeart/2005/8/layout/cycle5"/>
    <dgm:cxn modelId="{1F48B694-14CF-40CA-83D4-78A05AC0490A}" type="presOf" srcId="{BF113A69-99F2-4FCC-816A-2E70E2F4878E}" destId="{80EA2D69-ED0E-41C9-9482-599B56E5AD2A}" srcOrd="0" destOrd="0" presId="urn:microsoft.com/office/officeart/2005/8/layout/cycle5"/>
    <dgm:cxn modelId="{1F60A7A5-AE2C-4BDC-AF2D-9B1D46C43255}" type="presOf" srcId="{42A287CF-59FE-47EF-9EA3-3005E666812C}" destId="{71DCA490-A6ED-4A7D-AB19-D82C90A96F56}" srcOrd="0" destOrd="0" presId="urn:microsoft.com/office/officeart/2005/8/layout/cycle5"/>
    <dgm:cxn modelId="{D2331FAB-6960-40E4-A201-91DD71877ED3}" srcId="{C00092D7-030C-4919-86EF-3ECB847EFAF1}" destId="{B26B2AAA-3B04-41AF-A88F-3E75A941B688}" srcOrd="3" destOrd="0" parTransId="{EB4E9FC3-EE38-43A7-A142-B27D956015E5}" sibTransId="{06390B6D-A27B-4F76-86CB-B3D2AA66C0EA}"/>
    <dgm:cxn modelId="{9AB54DC8-DF2C-4D26-9546-88807E449559}" type="presOf" srcId="{5CDF4E1D-42B1-4A4E-95F9-FBBDAA8900D0}" destId="{B4A74685-9588-4020-BC79-09B57DD5F652}" srcOrd="0" destOrd="0" presId="urn:microsoft.com/office/officeart/2005/8/layout/cycle5"/>
    <dgm:cxn modelId="{AE75CDCA-E8CA-458F-A4FD-D82684A5BF5D}" type="presOf" srcId="{417FF5C4-819A-49F0-BBDC-FE26DC8BA209}" destId="{15AA5BE5-A2A4-4F41-AEBE-4DCC32CA7A5B}" srcOrd="0" destOrd="0" presId="urn:microsoft.com/office/officeart/2005/8/layout/cycle5"/>
    <dgm:cxn modelId="{AC4133CB-8B6B-4DFB-9172-A9E2F50D64EF}" type="presOf" srcId="{C5CC43A1-7AC2-40D3-B653-9B05B6CAC614}" destId="{C67AD5F8-A97C-4099-951B-83B0E0A54990}" srcOrd="0" destOrd="0" presId="urn:microsoft.com/office/officeart/2005/8/layout/cycle5"/>
    <dgm:cxn modelId="{432735CB-066D-4E65-9F71-1E33D8EA36FE}" type="presOf" srcId="{A49BDF9C-5AE8-4995-9FDF-03A8A9A80194}" destId="{2F936D6F-3E96-42FD-8482-D0F262088A11}" srcOrd="0" destOrd="0" presId="urn:microsoft.com/office/officeart/2005/8/layout/cycle5"/>
    <dgm:cxn modelId="{44CD6ADC-1D60-4597-AD77-36DD4CCAD9C3}" srcId="{C00092D7-030C-4919-86EF-3ECB847EFAF1}" destId="{417FF5C4-819A-49F0-BBDC-FE26DC8BA209}" srcOrd="8" destOrd="0" parTransId="{071758DB-597F-43B9-8FFC-84927165CF10}" sibTransId="{5CDF4E1D-42B1-4A4E-95F9-FBBDAA8900D0}"/>
    <dgm:cxn modelId="{822965DF-669E-40F5-B0E3-3D0BA8B8D272}" type="presOf" srcId="{6776E3C3-140E-4A18-A23C-05DF80590833}" destId="{BCBF4329-87E7-4FF7-B637-9FC7BBF95933}" srcOrd="0" destOrd="0" presId="urn:microsoft.com/office/officeart/2005/8/layout/cycle5"/>
    <dgm:cxn modelId="{2CEFCADF-72FC-4AB2-AE76-6CACE7F5D1A3}" srcId="{C00092D7-030C-4919-86EF-3ECB847EFAF1}" destId="{2B813FFD-FE31-41FB-A5FD-BAFFA7E9BE0A}" srcOrd="4" destOrd="0" parTransId="{27C42396-E4C3-4617-8DDE-27897DC2D5B6}" sibTransId="{A49BDF9C-5AE8-4995-9FDF-03A8A9A80194}"/>
    <dgm:cxn modelId="{1782FEF2-3301-41A6-9CF3-49BB5E14973B}" type="presOf" srcId="{5C69BF93-A21B-4183-A685-6197DED5CC33}" destId="{0B8E3D40-0393-473F-9B43-13F748D9BA8A}" srcOrd="0" destOrd="0" presId="urn:microsoft.com/office/officeart/2005/8/layout/cycle5"/>
    <dgm:cxn modelId="{1BF594FB-BE7E-430C-8B6F-93D115BF68A2}" srcId="{C00092D7-030C-4919-86EF-3ECB847EFAF1}" destId="{C4F5D958-3A2C-44D8-8259-F8D137ED8D6B}" srcOrd="7" destOrd="0" parTransId="{90D9E510-A385-47E6-9A1C-4D420671A997}" sibTransId="{BF113A69-99F2-4FCC-816A-2E70E2F4878E}"/>
    <dgm:cxn modelId="{53DB39FE-26D0-4AD3-B4B4-0EC3769611B1}" type="presOf" srcId="{06390B6D-A27B-4F76-86CB-B3D2AA66C0EA}" destId="{2FAEE332-5F76-4DE1-ADFF-E2E19C54CB42}" srcOrd="0" destOrd="0" presId="urn:microsoft.com/office/officeart/2005/8/layout/cycle5"/>
    <dgm:cxn modelId="{B8E386D8-1F49-46F9-9A09-69CE1620B650}" type="presParOf" srcId="{EA939A54-6D72-4223-8FCD-EA6551E0B832}" destId="{B2C165B8-8903-4A5E-AD2E-2FEABD2FF93B}" srcOrd="0" destOrd="0" presId="urn:microsoft.com/office/officeart/2005/8/layout/cycle5"/>
    <dgm:cxn modelId="{AE2D36A1-A864-4C8A-BADB-59910DB3E2B2}" type="presParOf" srcId="{EA939A54-6D72-4223-8FCD-EA6551E0B832}" destId="{8F59CA69-FCC9-46C4-BF42-62772208DE40}" srcOrd="1" destOrd="0" presId="urn:microsoft.com/office/officeart/2005/8/layout/cycle5"/>
    <dgm:cxn modelId="{C95A9BE1-A081-47D5-83DB-76B81F1EAABB}" type="presParOf" srcId="{EA939A54-6D72-4223-8FCD-EA6551E0B832}" destId="{42492E09-79CF-45F1-A775-A0D90B4B3137}" srcOrd="2" destOrd="0" presId="urn:microsoft.com/office/officeart/2005/8/layout/cycle5"/>
    <dgm:cxn modelId="{A6861425-1FF2-42D1-AA38-8CB5370703ED}" type="presParOf" srcId="{EA939A54-6D72-4223-8FCD-EA6551E0B832}" destId="{ED938F74-F74F-42E1-B5B0-ACC0A165738B}" srcOrd="3" destOrd="0" presId="urn:microsoft.com/office/officeart/2005/8/layout/cycle5"/>
    <dgm:cxn modelId="{4819DEA8-9549-459A-A1F6-446451BE71BB}" type="presParOf" srcId="{EA939A54-6D72-4223-8FCD-EA6551E0B832}" destId="{635E8BAA-B9C9-4B7D-AF0F-E205EE0FA987}" srcOrd="4" destOrd="0" presId="urn:microsoft.com/office/officeart/2005/8/layout/cycle5"/>
    <dgm:cxn modelId="{9B250676-763D-46BA-88BC-2510209DA03C}" type="presParOf" srcId="{EA939A54-6D72-4223-8FCD-EA6551E0B832}" destId="{738C7062-0434-4AA1-8335-A006D57197AC}" srcOrd="5" destOrd="0" presId="urn:microsoft.com/office/officeart/2005/8/layout/cycle5"/>
    <dgm:cxn modelId="{41AB529A-B26B-42FF-92D4-1ED075F166A4}" type="presParOf" srcId="{EA939A54-6D72-4223-8FCD-EA6551E0B832}" destId="{BCBF4329-87E7-4FF7-B637-9FC7BBF95933}" srcOrd="6" destOrd="0" presId="urn:microsoft.com/office/officeart/2005/8/layout/cycle5"/>
    <dgm:cxn modelId="{F902ACC7-0C7E-4E45-8DDE-BA1CC507642E}" type="presParOf" srcId="{EA939A54-6D72-4223-8FCD-EA6551E0B832}" destId="{7DDDC89F-A492-4FD6-A39C-24D4E2164A55}" srcOrd="7" destOrd="0" presId="urn:microsoft.com/office/officeart/2005/8/layout/cycle5"/>
    <dgm:cxn modelId="{5636286E-C956-4CC0-96B8-2F99E64878F1}" type="presParOf" srcId="{EA939A54-6D72-4223-8FCD-EA6551E0B832}" destId="{71DCA490-A6ED-4A7D-AB19-D82C90A96F56}" srcOrd="8" destOrd="0" presId="urn:microsoft.com/office/officeart/2005/8/layout/cycle5"/>
    <dgm:cxn modelId="{D6EFF4F8-2857-4C3E-9391-5B289189F933}" type="presParOf" srcId="{EA939A54-6D72-4223-8FCD-EA6551E0B832}" destId="{E3AECA73-9193-444C-8CF9-6371CBE9C121}" srcOrd="9" destOrd="0" presId="urn:microsoft.com/office/officeart/2005/8/layout/cycle5"/>
    <dgm:cxn modelId="{4F838FD4-AF45-427A-A689-8B88DDA4D18F}" type="presParOf" srcId="{EA939A54-6D72-4223-8FCD-EA6551E0B832}" destId="{F211D715-8F2C-46FE-A5A0-36D79F18C6D7}" srcOrd="10" destOrd="0" presId="urn:microsoft.com/office/officeart/2005/8/layout/cycle5"/>
    <dgm:cxn modelId="{ED84BDFF-D3FC-413A-A33A-8A0012399ECE}" type="presParOf" srcId="{EA939A54-6D72-4223-8FCD-EA6551E0B832}" destId="{2FAEE332-5F76-4DE1-ADFF-E2E19C54CB42}" srcOrd="11" destOrd="0" presId="urn:microsoft.com/office/officeart/2005/8/layout/cycle5"/>
    <dgm:cxn modelId="{9F79703E-9077-4769-8282-2D19A2B99817}" type="presParOf" srcId="{EA939A54-6D72-4223-8FCD-EA6551E0B832}" destId="{B5D7857B-9D43-48FC-8687-D3059492E722}" srcOrd="12" destOrd="0" presId="urn:microsoft.com/office/officeart/2005/8/layout/cycle5"/>
    <dgm:cxn modelId="{184D1894-36D5-4CD8-AAD2-108845E48B91}" type="presParOf" srcId="{EA939A54-6D72-4223-8FCD-EA6551E0B832}" destId="{2AE6B0AE-14D0-4A5C-9E8F-E4576F287DC9}" srcOrd="13" destOrd="0" presId="urn:microsoft.com/office/officeart/2005/8/layout/cycle5"/>
    <dgm:cxn modelId="{71879695-9A74-4C77-AC7A-66461604B53C}" type="presParOf" srcId="{EA939A54-6D72-4223-8FCD-EA6551E0B832}" destId="{2F936D6F-3E96-42FD-8482-D0F262088A11}" srcOrd="14" destOrd="0" presId="urn:microsoft.com/office/officeart/2005/8/layout/cycle5"/>
    <dgm:cxn modelId="{CA3230D1-5911-452F-A466-C0FB6F4BC311}" type="presParOf" srcId="{EA939A54-6D72-4223-8FCD-EA6551E0B832}" destId="{795D8BA0-0EB7-40CE-8193-4BB4DF5E79D5}" srcOrd="15" destOrd="0" presId="urn:microsoft.com/office/officeart/2005/8/layout/cycle5"/>
    <dgm:cxn modelId="{5C35442D-64D3-4390-BE60-03788A642364}" type="presParOf" srcId="{EA939A54-6D72-4223-8FCD-EA6551E0B832}" destId="{AA17451C-9526-4704-B127-BA57FEA9D997}" srcOrd="16" destOrd="0" presId="urn:microsoft.com/office/officeart/2005/8/layout/cycle5"/>
    <dgm:cxn modelId="{12B016E8-C610-4D5E-B12E-28D495085F12}" type="presParOf" srcId="{EA939A54-6D72-4223-8FCD-EA6551E0B832}" destId="{C67AD5F8-A97C-4099-951B-83B0E0A54990}" srcOrd="17" destOrd="0" presId="urn:microsoft.com/office/officeart/2005/8/layout/cycle5"/>
    <dgm:cxn modelId="{85781D8C-E416-4CE8-A7F0-38D86A4A5BBA}" type="presParOf" srcId="{EA939A54-6D72-4223-8FCD-EA6551E0B832}" destId="{0B8E3D40-0393-473F-9B43-13F748D9BA8A}" srcOrd="18" destOrd="0" presId="urn:microsoft.com/office/officeart/2005/8/layout/cycle5"/>
    <dgm:cxn modelId="{55B0C98B-02F6-48F1-97E0-067E09AC34F5}" type="presParOf" srcId="{EA939A54-6D72-4223-8FCD-EA6551E0B832}" destId="{CCA56B2F-A44F-4DEE-90B0-724FCC3D52D1}" srcOrd="19" destOrd="0" presId="urn:microsoft.com/office/officeart/2005/8/layout/cycle5"/>
    <dgm:cxn modelId="{85BC7D46-A396-4B4E-B31D-DEBEF4E733AD}" type="presParOf" srcId="{EA939A54-6D72-4223-8FCD-EA6551E0B832}" destId="{CA4BA2A2-4778-4A2A-B3E7-28FB65F17E08}" srcOrd="20" destOrd="0" presId="urn:microsoft.com/office/officeart/2005/8/layout/cycle5"/>
    <dgm:cxn modelId="{F054DE6A-3CEC-4760-B946-BF14DF3DC54D}" type="presParOf" srcId="{EA939A54-6D72-4223-8FCD-EA6551E0B832}" destId="{14B45A82-C004-41B9-ADB8-A268A2C5FF7B}" srcOrd="21" destOrd="0" presId="urn:microsoft.com/office/officeart/2005/8/layout/cycle5"/>
    <dgm:cxn modelId="{3A8A166A-4416-4959-9E31-5028781EF246}" type="presParOf" srcId="{EA939A54-6D72-4223-8FCD-EA6551E0B832}" destId="{63354835-137E-47D6-9868-FFD14E2B2883}" srcOrd="22" destOrd="0" presId="urn:microsoft.com/office/officeart/2005/8/layout/cycle5"/>
    <dgm:cxn modelId="{B427BA25-9DCD-4AB0-AD01-D1667FC647B9}" type="presParOf" srcId="{EA939A54-6D72-4223-8FCD-EA6551E0B832}" destId="{80EA2D69-ED0E-41C9-9482-599B56E5AD2A}" srcOrd="23" destOrd="0" presId="urn:microsoft.com/office/officeart/2005/8/layout/cycle5"/>
    <dgm:cxn modelId="{C875A456-9D19-4272-8FBC-869FCB960FCB}" type="presParOf" srcId="{EA939A54-6D72-4223-8FCD-EA6551E0B832}" destId="{15AA5BE5-A2A4-4F41-AEBE-4DCC32CA7A5B}" srcOrd="24" destOrd="0" presId="urn:microsoft.com/office/officeart/2005/8/layout/cycle5"/>
    <dgm:cxn modelId="{B369FA0B-8235-4A50-BF0C-FDA6ECE25985}" type="presParOf" srcId="{EA939A54-6D72-4223-8FCD-EA6551E0B832}" destId="{101E8FCD-45EB-4997-8B66-3ABFB3A9F529}" srcOrd="25" destOrd="0" presId="urn:microsoft.com/office/officeart/2005/8/layout/cycle5"/>
    <dgm:cxn modelId="{ECEE96B5-F94D-4D40-A7EE-CD967B7AE453}" type="presParOf" srcId="{EA939A54-6D72-4223-8FCD-EA6551E0B832}" destId="{B4A74685-9588-4020-BC79-09B57DD5F652}" srcOrd="26" destOrd="0" presId="urn:microsoft.com/office/officeart/2005/8/layout/cycle5"/>
    <dgm:cxn modelId="{61FCE3F2-9A39-4623-AEF9-17C313D1918E}" type="presParOf" srcId="{EA939A54-6D72-4223-8FCD-EA6551E0B832}" destId="{2D85F702-DFBA-418E-9209-E2C926BEC576}" srcOrd="27" destOrd="0" presId="urn:microsoft.com/office/officeart/2005/8/layout/cycle5"/>
    <dgm:cxn modelId="{474EB04D-E599-4EEC-81F6-F87298296ECD}" type="presParOf" srcId="{EA939A54-6D72-4223-8FCD-EA6551E0B832}" destId="{99110041-671E-495F-A717-020A98AB8D51}" srcOrd="28" destOrd="0" presId="urn:microsoft.com/office/officeart/2005/8/layout/cycle5"/>
    <dgm:cxn modelId="{7E5E5009-7B1C-4F40-8223-136CF5436BE0}" type="presParOf" srcId="{EA939A54-6D72-4223-8FCD-EA6551E0B832}" destId="{7C68FC9A-67BC-4714-BC09-5B6A3503E290}" srcOrd="29" destOrd="0" presId="urn:microsoft.com/office/officeart/2005/8/layout/cycle5"/>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0092D7-030C-4919-86EF-3ECB847EFAF1}" type="doc">
      <dgm:prSet loTypeId="urn:microsoft.com/office/officeart/2005/8/layout/cycle2" loCatId="cycle" qsTypeId="urn:microsoft.com/office/officeart/2005/8/quickstyle/simple1" qsCatId="simple" csTypeId="urn:microsoft.com/office/officeart/2005/8/colors/accent3_4" csCatId="accent3" phldr="1"/>
      <dgm:spPr/>
      <dgm:t>
        <a:bodyPr/>
        <a:lstStyle/>
        <a:p>
          <a:endParaRPr lang="en-US"/>
        </a:p>
      </dgm:t>
    </dgm:pt>
    <dgm:pt modelId="{1AEE741F-293F-4D10-94CD-C8CE34DF2C11}">
      <dgm:prSet phldrT="[Text]" phldr="0" custT="1"/>
      <dgm:spPr>
        <a:solidFill>
          <a:schemeClr val="bg1"/>
        </a:solidFill>
        <a:ln w="57150">
          <a:solidFill>
            <a:schemeClr val="accent2"/>
          </a:solidFill>
        </a:ln>
      </dgm:spPr>
      <dgm:t>
        <a:bodyPr/>
        <a:lstStyle/>
        <a:p>
          <a:endParaRPr lang="en-US" sz="1000" dirty="0"/>
        </a:p>
      </dgm:t>
    </dgm:pt>
    <dgm:pt modelId="{FC784C4E-B36F-4549-99A4-7A93A783DD44}" type="parTrans" cxnId="{EF9F4952-F290-4A61-B8F9-2C425BC19C1A}">
      <dgm:prSet/>
      <dgm:spPr/>
      <dgm:t>
        <a:bodyPr/>
        <a:lstStyle/>
        <a:p>
          <a:endParaRPr lang="en-US" sz="2400"/>
        </a:p>
      </dgm:t>
    </dgm:pt>
    <dgm:pt modelId="{C5CC43A1-7AC2-40D3-B653-9B05B6CAC614}" type="sibTrans" cxnId="{EF9F4952-F290-4A61-B8F9-2C425BC19C1A}">
      <dgm:prSet/>
      <dgm:spPr>
        <a:noFill/>
        <a:ln w="57150">
          <a:noFill/>
        </a:ln>
      </dgm:spPr>
      <dgm:t>
        <a:bodyPr/>
        <a:lstStyle/>
        <a:p>
          <a:endParaRPr lang="en-US" sz="2400"/>
        </a:p>
      </dgm:t>
    </dgm:pt>
    <dgm:pt modelId="{2B813FFD-FE31-41FB-A5FD-BAFFA7E9BE0A}">
      <dgm:prSet phldrT="[Text]" phldr="0" custT="1"/>
      <dgm:spPr>
        <a:solidFill>
          <a:schemeClr val="bg1"/>
        </a:solidFill>
        <a:ln w="57150">
          <a:solidFill>
            <a:schemeClr val="accent2"/>
          </a:solidFill>
        </a:ln>
      </dgm:spPr>
      <dgm:t>
        <a:bodyPr/>
        <a:lstStyle/>
        <a:p>
          <a:endParaRPr lang="en-US" sz="1000" dirty="0"/>
        </a:p>
      </dgm:t>
    </dgm:pt>
    <dgm:pt modelId="{27C42396-E4C3-4617-8DDE-27897DC2D5B6}" type="parTrans" cxnId="{2CEFCADF-72FC-4AB2-AE76-6CACE7F5D1A3}">
      <dgm:prSet/>
      <dgm:spPr/>
      <dgm:t>
        <a:bodyPr/>
        <a:lstStyle/>
        <a:p>
          <a:endParaRPr lang="en-US" sz="2400"/>
        </a:p>
      </dgm:t>
    </dgm:pt>
    <dgm:pt modelId="{A49BDF9C-5AE8-4995-9FDF-03A8A9A80194}" type="sibTrans" cxnId="{2CEFCADF-72FC-4AB2-AE76-6CACE7F5D1A3}">
      <dgm:prSet/>
      <dgm:spPr>
        <a:noFill/>
        <a:ln w="57150">
          <a:noFill/>
        </a:ln>
      </dgm:spPr>
      <dgm:t>
        <a:bodyPr/>
        <a:lstStyle/>
        <a:p>
          <a:endParaRPr lang="en-US" sz="2400"/>
        </a:p>
      </dgm:t>
    </dgm:pt>
    <dgm:pt modelId="{C4F5D958-3A2C-44D8-8259-F8D137ED8D6B}">
      <dgm:prSet phldrT="[Text]" phldr="0" custT="1"/>
      <dgm:spPr>
        <a:solidFill>
          <a:schemeClr val="bg1"/>
        </a:solidFill>
        <a:ln w="57150">
          <a:solidFill>
            <a:schemeClr val="accent2"/>
          </a:solidFill>
        </a:ln>
      </dgm:spPr>
      <dgm:t>
        <a:bodyPr/>
        <a:lstStyle/>
        <a:p>
          <a:endParaRPr lang="en-US" sz="1000" dirty="0"/>
        </a:p>
      </dgm:t>
    </dgm:pt>
    <dgm:pt modelId="{90D9E510-A385-47E6-9A1C-4D420671A997}" type="parTrans" cxnId="{1BF594FB-BE7E-430C-8B6F-93D115BF68A2}">
      <dgm:prSet/>
      <dgm:spPr/>
      <dgm:t>
        <a:bodyPr/>
        <a:lstStyle/>
        <a:p>
          <a:endParaRPr lang="en-US" sz="2400"/>
        </a:p>
      </dgm:t>
    </dgm:pt>
    <dgm:pt modelId="{BF113A69-99F2-4FCC-816A-2E70E2F4878E}" type="sibTrans" cxnId="{1BF594FB-BE7E-430C-8B6F-93D115BF68A2}">
      <dgm:prSet/>
      <dgm:spPr>
        <a:noFill/>
        <a:ln w="57150">
          <a:noFill/>
        </a:ln>
      </dgm:spPr>
      <dgm:t>
        <a:bodyPr/>
        <a:lstStyle/>
        <a:p>
          <a:endParaRPr lang="en-US" sz="2400"/>
        </a:p>
      </dgm:t>
    </dgm:pt>
    <dgm:pt modelId="{A183620C-09E2-4087-A80D-934CDB19BC91}">
      <dgm:prSet phldrT="[Text]" phldr="0" custT="1"/>
      <dgm:spPr>
        <a:solidFill>
          <a:schemeClr val="bg1"/>
        </a:solidFill>
        <a:ln w="57150">
          <a:solidFill>
            <a:schemeClr val="accent2"/>
          </a:solidFill>
        </a:ln>
      </dgm:spPr>
      <dgm:t>
        <a:bodyPr/>
        <a:lstStyle/>
        <a:p>
          <a:endParaRPr lang="en-US" sz="1000" dirty="0"/>
        </a:p>
      </dgm:t>
    </dgm:pt>
    <dgm:pt modelId="{A84196E2-0CC8-4360-B5D4-1E51B8215462}" type="parTrans" cxnId="{35DF3C6D-028C-4898-9C58-B861C92957B7}">
      <dgm:prSet/>
      <dgm:spPr/>
      <dgm:t>
        <a:bodyPr/>
        <a:lstStyle/>
        <a:p>
          <a:endParaRPr lang="en-US"/>
        </a:p>
      </dgm:t>
    </dgm:pt>
    <dgm:pt modelId="{E07522D7-76CE-4060-AD53-5436058641DE}" type="sibTrans" cxnId="{35DF3C6D-028C-4898-9C58-B861C92957B7}">
      <dgm:prSet/>
      <dgm:spPr>
        <a:noFill/>
        <a:ln w="57150">
          <a:noFill/>
        </a:ln>
      </dgm:spPr>
      <dgm:t>
        <a:bodyPr/>
        <a:lstStyle/>
        <a:p>
          <a:endParaRPr lang="en-US"/>
        </a:p>
      </dgm:t>
    </dgm:pt>
    <dgm:pt modelId="{1D6CA2D9-3BC2-4765-822B-C6A22A79ED82}">
      <dgm:prSet phldrT="[Text]" phldr="0" custT="1"/>
      <dgm:spPr>
        <a:solidFill>
          <a:schemeClr val="bg1"/>
        </a:solidFill>
        <a:ln w="57150">
          <a:solidFill>
            <a:schemeClr val="accent2"/>
          </a:solidFill>
        </a:ln>
      </dgm:spPr>
      <dgm:t>
        <a:bodyPr/>
        <a:lstStyle/>
        <a:p>
          <a:endParaRPr lang="en-US" sz="1000" dirty="0"/>
        </a:p>
      </dgm:t>
    </dgm:pt>
    <dgm:pt modelId="{D6176B0B-C6A1-4DAF-8F92-1821BE4CC666}" type="parTrans" cxnId="{B3D717BA-135C-45D8-909B-6084BFDBC0E0}">
      <dgm:prSet/>
      <dgm:spPr/>
      <dgm:t>
        <a:bodyPr/>
        <a:lstStyle/>
        <a:p>
          <a:endParaRPr lang="en-US"/>
        </a:p>
      </dgm:t>
    </dgm:pt>
    <dgm:pt modelId="{3C56DB19-68D4-4FCE-94CE-50AE7C9586C6}" type="sibTrans" cxnId="{B3D717BA-135C-45D8-909B-6084BFDBC0E0}">
      <dgm:prSet/>
      <dgm:spPr>
        <a:noFill/>
        <a:ln w="57150">
          <a:noFill/>
        </a:ln>
      </dgm:spPr>
      <dgm:t>
        <a:bodyPr/>
        <a:lstStyle/>
        <a:p>
          <a:endParaRPr lang="en-US"/>
        </a:p>
      </dgm:t>
    </dgm:pt>
    <dgm:pt modelId="{BD263381-7623-4344-9D2E-7C75BD98AC68}">
      <dgm:prSet phldrT="[Text]" phldr="0" custT="1"/>
      <dgm:spPr>
        <a:solidFill>
          <a:schemeClr val="bg1"/>
        </a:solidFill>
        <a:ln w="57150">
          <a:solidFill>
            <a:schemeClr val="accent2"/>
          </a:solidFill>
        </a:ln>
      </dgm:spPr>
      <dgm:t>
        <a:bodyPr/>
        <a:lstStyle/>
        <a:p>
          <a:endParaRPr lang="en-US" sz="1000" dirty="0"/>
        </a:p>
      </dgm:t>
    </dgm:pt>
    <dgm:pt modelId="{4195CB74-9B2D-4EA8-933B-903D9D53E1E4}" type="parTrans" cxnId="{634A65F5-2493-4E77-9B9B-8448730C1ADA}">
      <dgm:prSet/>
      <dgm:spPr/>
      <dgm:t>
        <a:bodyPr/>
        <a:lstStyle/>
        <a:p>
          <a:endParaRPr lang="en-US"/>
        </a:p>
      </dgm:t>
    </dgm:pt>
    <dgm:pt modelId="{C21EEA5D-3A9B-49D9-BF8A-8904635CD2BD}" type="sibTrans" cxnId="{634A65F5-2493-4E77-9B9B-8448730C1ADA}">
      <dgm:prSet/>
      <dgm:spPr>
        <a:noFill/>
        <a:ln w="57150">
          <a:noFill/>
        </a:ln>
      </dgm:spPr>
      <dgm:t>
        <a:bodyPr/>
        <a:lstStyle/>
        <a:p>
          <a:endParaRPr lang="en-US"/>
        </a:p>
      </dgm:t>
    </dgm:pt>
    <dgm:pt modelId="{6F213BA3-1F38-445D-BFF7-E3C748A322A0}">
      <dgm:prSet phldrT="[Text]" phldr="0" custT="1"/>
      <dgm:spPr>
        <a:solidFill>
          <a:schemeClr val="bg1"/>
        </a:solidFill>
        <a:ln w="57150">
          <a:solidFill>
            <a:schemeClr val="accent2"/>
          </a:solidFill>
        </a:ln>
      </dgm:spPr>
      <dgm:t>
        <a:bodyPr/>
        <a:lstStyle/>
        <a:p>
          <a:endParaRPr lang="en-US" sz="1000" dirty="0"/>
        </a:p>
      </dgm:t>
    </dgm:pt>
    <dgm:pt modelId="{14A55C49-03E7-4555-A34C-EFD38BD59B09}" type="parTrans" cxnId="{15ADB95E-3EB5-467C-A256-033A6D4371FE}">
      <dgm:prSet/>
      <dgm:spPr/>
      <dgm:t>
        <a:bodyPr/>
        <a:lstStyle/>
        <a:p>
          <a:endParaRPr lang="en-US"/>
        </a:p>
      </dgm:t>
    </dgm:pt>
    <dgm:pt modelId="{AAFE24C0-DDF8-4BA4-A2B0-BBD0FFE8B0D7}" type="sibTrans" cxnId="{15ADB95E-3EB5-467C-A256-033A6D4371FE}">
      <dgm:prSet/>
      <dgm:spPr>
        <a:noFill/>
        <a:ln w="57150">
          <a:noFill/>
        </a:ln>
      </dgm:spPr>
      <dgm:t>
        <a:bodyPr/>
        <a:lstStyle/>
        <a:p>
          <a:endParaRPr lang="en-US"/>
        </a:p>
      </dgm:t>
    </dgm:pt>
    <dgm:pt modelId="{49EF352C-2524-4496-9C44-FD914803EDB1}">
      <dgm:prSet phldrT="[Text]" phldr="0" custT="1"/>
      <dgm:spPr>
        <a:solidFill>
          <a:schemeClr val="bg1"/>
        </a:solidFill>
        <a:ln w="57150">
          <a:solidFill>
            <a:schemeClr val="accent2"/>
          </a:solidFill>
        </a:ln>
      </dgm:spPr>
      <dgm:t>
        <a:bodyPr/>
        <a:lstStyle/>
        <a:p>
          <a:endParaRPr lang="en-US" sz="1000" dirty="0"/>
        </a:p>
      </dgm:t>
    </dgm:pt>
    <dgm:pt modelId="{C71A7446-7522-4759-AED3-4A8A66A4EFE0}" type="parTrans" cxnId="{BE379DB2-84AC-4F5B-A632-42B45FDC7682}">
      <dgm:prSet/>
      <dgm:spPr/>
      <dgm:t>
        <a:bodyPr/>
        <a:lstStyle/>
        <a:p>
          <a:endParaRPr lang="en-US"/>
        </a:p>
      </dgm:t>
    </dgm:pt>
    <dgm:pt modelId="{3AEB74D7-616F-4152-B9E5-6C3083508E80}" type="sibTrans" cxnId="{BE379DB2-84AC-4F5B-A632-42B45FDC7682}">
      <dgm:prSet/>
      <dgm:spPr>
        <a:noFill/>
        <a:ln w="57150">
          <a:noFill/>
        </a:ln>
      </dgm:spPr>
      <dgm:t>
        <a:bodyPr/>
        <a:lstStyle/>
        <a:p>
          <a:endParaRPr lang="en-US"/>
        </a:p>
      </dgm:t>
    </dgm:pt>
    <dgm:pt modelId="{59C0FA8C-563E-4940-8D42-3B49238F5868}">
      <dgm:prSet phldrT="[Text]" phldr="0" custT="1"/>
      <dgm:spPr>
        <a:solidFill>
          <a:schemeClr val="bg1"/>
        </a:solidFill>
        <a:ln w="57150">
          <a:solidFill>
            <a:schemeClr val="accent2"/>
          </a:solidFill>
        </a:ln>
      </dgm:spPr>
      <dgm:t>
        <a:bodyPr/>
        <a:lstStyle/>
        <a:p>
          <a:endParaRPr lang="en-US" sz="1000" dirty="0"/>
        </a:p>
      </dgm:t>
    </dgm:pt>
    <dgm:pt modelId="{558E54D3-0309-4CF9-9065-6EBB665C681C}" type="parTrans" cxnId="{7CE287FF-4556-4487-9178-CABCDB3FB39F}">
      <dgm:prSet/>
      <dgm:spPr/>
      <dgm:t>
        <a:bodyPr/>
        <a:lstStyle/>
        <a:p>
          <a:endParaRPr lang="en-US"/>
        </a:p>
      </dgm:t>
    </dgm:pt>
    <dgm:pt modelId="{E99A73E5-E58C-49C7-BBF3-7F2461D80559}" type="sibTrans" cxnId="{7CE287FF-4556-4487-9178-CABCDB3FB39F}">
      <dgm:prSet/>
      <dgm:spPr>
        <a:noFill/>
        <a:ln w="57150">
          <a:noFill/>
        </a:ln>
      </dgm:spPr>
      <dgm:t>
        <a:bodyPr/>
        <a:lstStyle/>
        <a:p>
          <a:endParaRPr lang="en-US"/>
        </a:p>
      </dgm:t>
    </dgm:pt>
    <dgm:pt modelId="{7749AAB6-1278-45C5-9C7B-EDF7C9E08F55}">
      <dgm:prSet phldrT="[Text]" phldr="0" custT="1"/>
      <dgm:spPr>
        <a:solidFill>
          <a:schemeClr val="bg1"/>
        </a:solidFill>
        <a:ln w="57150">
          <a:solidFill>
            <a:schemeClr val="accent2"/>
          </a:solidFill>
        </a:ln>
      </dgm:spPr>
      <dgm:t>
        <a:bodyPr/>
        <a:lstStyle/>
        <a:p>
          <a:endParaRPr lang="en-US" sz="1000" dirty="0"/>
        </a:p>
      </dgm:t>
    </dgm:pt>
    <dgm:pt modelId="{17DA8576-A1A0-4855-B4D1-1FE14A434A5B}" type="parTrans" cxnId="{B3C4FE27-3660-4D97-B0C1-345DDDE2F5E8}">
      <dgm:prSet/>
      <dgm:spPr/>
      <dgm:t>
        <a:bodyPr/>
        <a:lstStyle/>
        <a:p>
          <a:endParaRPr lang="en-US"/>
        </a:p>
      </dgm:t>
    </dgm:pt>
    <dgm:pt modelId="{EF1DDE6B-BA57-4AFE-8091-13A275011A7C}" type="sibTrans" cxnId="{B3C4FE27-3660-4D97-B0C1-345DDDE2F5E8}">
      <dgm:prSet/>
      <dgm:spPr>
        <a:noFill/>
        <a:ln w="57150">
          <a:noFill/>
        </a:ln>
      </dgm:spPr>
      <dgm:t>
        <a:bodyPr/>
        <a:lstStyle/>
        <a:p>
          <a:endParaRPr lang="en-US"/>
        </a:p>
      </dgm:t>
    </dgm:pt>
    <dgm:pt modelId="{092A2C41-2E7B-4E5F-8FC2-4921D8C37176}" type="pres">
      <dgm:prSet presAssocID="{C00092D7-030C-4919-86EF-3ECB847EFAF1}" presName="cycle" presStyleCnt="0">
        <dgm:presLayoutVars>
          <dgm:dir/>
          <dgm:resizeHandles val="exact"/>
        </dgm:presLayoutVars>
      </dgm:prSet>
      <dgm:spPr/>
    </dgm:pt>
    <dgm:pt modelId="{5C1F1AF8-914F-4759-A748-77DFD69EEF3F}" type="pres">
      <dgm:prSet presAssocID="{2B813FFD-FE31-41FB-A5FD-BAFFA7E9BE0A}" presName="node" presStyleLbl="node1" presStyleIdx="0" presStyleCnt="10">
        <dgm:presLayoutVars>
          <dgm:bulletEnabled val="1"/>
        </dgm:presLayoutVars>
      </dgm:prSet>
      <dgm:spPr/>
    </dgm:pt>
    <dgm:pt modelId="{4EC9A85A-44E3-400D-AE23-D20223617941}" type="pres">
      <dgm:prSet presAssocID="{A49BDF9C-5AE8-4995-9FDF-03A8A9A80194}" presName="sibTrans" presStyleLbl="sibTrans2D1" presStyleIdx="0" presStyleCnt="10"/>
      <dgm:spPr/>
    </dgm:pt>
    <dgm:pt modelId="{F8621690-D5C2-403F-9C82-B38B0D8E242B}" type="pres">
      <dgm:prSet presAssocID="{A49BDF9C-5AE8-4995-9FDF-03A8A9A80194}" presName="connectorText" presStyleLbl="sibTrans2D1" presStyleIdx="0" presStyleCnt="10"/>
      <dgm:spPr/>
    </dgm:pt>
    <dgm:pt modelId="{EC4070D9-8766-4E33-97C2-80F1DCAFA3BA}" type="pres">
      <dgm:prSet presAssocID="{59C0FA8C-563E-4940-8D42-3B49238F5868}" presName="node" presStyleLbl="node1" presStyleIdx="1" presStyleCnt="10">
        <dgm:presLayoutVars>
          <dgm:bulletEnabled val="1"/>
        </dgm:presLayoutVars>
      </dgm:prSet>
      <dgm:spPr/>
    </dgm:pt>
    <dgm:pt modelId="{342FBB6F-5CBE-4B6D-B3C6-EC1B5581F24A}" type="pres">
      <dgm:prSet presAssocID="{E99A73E5-E58C-49C7-BBF3-7F2461D80559}" presName="sibTrans" presStyleLbl="sibTrans2D1" presStyleIdx="1" presStyleCnt="10"/>
      <dgm:spPr/>
    </dgm:pt>
    <dgm:pt modelId="{D663F4D0-8B52-47F1-A61F-0BA11C8C3839}" type="pres">
      <dgm:prSet presAssocID="{E99A73E5-E58C-49C7-BBF3-7F2461D80559}" presName="connectorText" presStyleLbl="sibTrans2D1" presStyleIdx="1" presStyleCnt="10"/>
      <dgm:spPr/>
    </dgm:pt>
    <dgm:pt modelId="{356D0483-B634-47E0-8E30-4A921D18B550}" type="pres">
      <dgm:prSet presAssocID="{7749AAB6-1278-45C5-9C7B-EDF7C9E08F55}" presName="node" presStyleLbl="node1" presStyleIdx="2" presStyleCnt="10">
        <dgm:presLayoutVars>
          <dgm:bulletEnabled val="1"/>
        </dgm:presLayoutVars>
      </dgm:prSet>
      <dgm:spPr/>
    </dgm:pt>
    <dgm:pt modelId="{9486A7BF-1C05-46F4-9D9A-6AE472FEF985}" type="pres">
      <dgm:prSet presAssocID="{EF1DDE6B-BA57-4AFE-8091-13A275011A7C}" presName="sibTrans" presStyleLbl="sibTrans2D1" presStyleIdx="2" presStyleCnt="10"/>
      <dgm:spPr/>
    </dgm:pt>
    <dgm:pt modelId="{C5C93F86-9672-4A23-889D-1333180FA491}" type="pres">
      <dgm:prSet presAssocID="{EF1DDE6B-BA57-4AFE-8091-13A275011A7C}" presName="connectorText" presStyleLbl="sibTrans2D1" presStyleIdx="2" presStyleCnt="10"/>
      <dgm:spPr/>
    </dgm:pt>
    <dgm:pt modelId="{3A1B6955-9245-4D91-A83B-97D003F893AE}" type="pres">
      <dgm:prSet presAssocID="{1D6CA2D9-3BC2-4765-822B-C6A22A79ED82}" presName="node" presStyleLbl="node1" presStyleIdx="3" presStyleCnt="10">
        <dgm:presLayoutVars>
          <dgm:bulletEnabled val="1"/>
        </dgm:presLayoutVars>
      </dgm:prSet>
      <dgm:spPr/>
    </dgm:pt>
    <dgm:pt modelId="{B88DFC0B-D8BE-4E5B-9FDA-676B27E3A2C0}" type="pres">
      <dgm:prSet presAssocID="{3C56DB19-68D4-4FCE-94CE-50AE7C9586C6}" presName="sibTrans" presStyleLbl="sibTrans2D1" presStyleIdx="3" presStyleCnt="10"/>
      <dgm:spPr/>
    </dgm:pt>
    <dgm:pt modelId="{070A35CA-1616-4796-B007-6720E6D26D32}" type="pres">
      <dgm:prSet presAssocID="{3C56DB19-68D4-4FCE-94CE-50AE7C9586C6}" presName="connectorText" presStyleLbl="sibTrans2D1" presStyleIdx="3" presStyleCnt="10"/>
      <dgm:spPr/>
    </dgm:pt>
    <dgm:pt modelId="{106E07A6-7EC0-4A62-870E-D4C38BE62ED0}" type="pres">
      <dgm:prSet presAssocID="{BD263381-7623-4344-9D2E-7C75BD98AC68}" presName="node" presStyleLbl="node1" presStyleIdx="4" presStyleCnt="10">
        <dgm:presLayoutVars>
          <dgm:bulletEnabled val="1"/>
        </dgm:presLayoutVars>
      </dgm:prSet>
      <dgm:spPr/>
    </dgm:pt>
    <dgm:pt modelId="{50CA424E-FA69-4898-A16E-17D14B95CA32}" type="pres">
      <dgm:prSet presAssocID="{C21EEA5D-3A9B-49D9-BF8A-8904635CD2BD}" presName="sibTrans" presStyleLbl="sibTrans2D1" presStyleIdx="4" presStyleCnt="10"/>
      <dgm:spPr/>
    </dgm:pt>
    <dgm:pt modelId="{39C44FC1-AB8A-43FE-B206-379C0BA3E8CF}" type="pres">
      <dgm:prSet presAssocID="{C21EEA5D-3A9B-49D9-BF8A-8904635CD2BD}" presName="connectorText" presStyleLbl="sibTrans2D1" presStyleIdx="4" presStyleCnt="10"/>
      <dgm:spPr/>
    </dgm:pt>
    <dgm:pt modelId="{ED9DCD85-6046-4420-ACA3-AB169D3D8BD9}" type="pres">
      <dgm:prSet presAssocID="{6F213BA3-1F38-445D-BFF7-E3C748A322A0}" presName="node" presStyleLbl="node1" presStyleIdx="5" presStyleCnt="10">
        <dgm:presLayoutVars>
          <dgm:bulletEnabled val="1"/>
        </dgm:presLayoutVars>
      </dgm:prSet>
      <dgm:spPr/>
    </dgm:pt>
    <dgm:pt modelId="{999A91C9-80AD-4D60-B15A-D44BD494B6DB}" type="pres">
      <dgm:prSet presAssocID="{AAFE24C0-DDF8-4BA4-A2B0-BBD0FFE8B0D7}" presName="sibTrans" presStyleLbl="sibTrans2D1" presStyleIdx="5" presStyleCnt="10"/>
      <dgm:spPr/>
    </dgm:pt>
    <dgm:pt modelId="{47F26E0F-AE51-4756-B3CF-527F19B7DBFB}" type="pres">
      <dgm:prSet presAssocID="{AAFE24C0-DDF8-4BA4-A2B0-BBD0FFE8B0D7}" presName="connectorText" presStyleLbl="sibTrans2D1" presStyleIdx="5" presStyleCnt="10"/>
      <dgm:spPr/>
    </dgm:pt>
    <dgm:pt modelId="{82EC43FB-CB1A-4A20-9EAE-8A71A9B2D7D3}" type="pres">
      <dgm:prSet presAssocID="{49EF352C-2524-4496-9C44-FD914803EDB1}" presName="node" presStyleLbl="node1" presStyleIdx="6" presStyleCnt="10">
        <dgm:presLayoutVars>
          <dgm:bulletEnabled val="1"/>
        </dgm:presLayoutVars>
      </dgm:prSet>
      <dgm:spPr/>
    </dgm:pt>
    <dgm:pt modelId="{4DA7311D-5B42-4D31-BEC2-9DA88965B828}" type="pres">
      <dgm:prSet presAssocID="{3AEB74D7-616F-4152-B9E5-6C3083508E80}" presName="sibTrans" presStyleLbl="sibTrans2D1" presStyleIdx="6" presStyleCnt="10"/>
      <dgm:spPr/>
    </dgm:pt>
    <dgm:pt modelId="{21CAB309-3C2F-4315-8362-3A5EEF2CB075}" type="pres">
      <dgm:prSet presAssocID="{3AEB74D7-616F-4152-B9E5-6C3083508E80}" presName="connectorText" presStyleLbl="sibTrans2D1" presStyleIdx="6" presStyleCnt="10"/>
      <dgm:spPr/>
    </dgm:pt>
    <dgm:pt modelId="{F5046237-8D74-4512-B8B5-70825F778194}" type="pres">
      <dgm:prSet presAssocID="{1AEE741F-293F-4D10-94CD-C8CE34DF2C11}" presName="node" presStyleLbl="node1" presStyleIdx="7" presStyleCnt="10">
        <dgm:presLayoutVars>
          <dgm:bulletEnabled val="1"/>
        </dgm:presLayoutVars>
      </dgm:prSet>
      <dgm:spPr/>
    </dgm:pt>
    <dgm:pt modelId="{1FE5FD67-F351-495F-890F-453CE313FD89}" type="pres">
      <dgm:prSet presAssocID="{C5CC43A1-7AC2-40D3-B653-9B05B6CAC614}" presName="sibTrans" presStyleLbl="sibTrans2D1" presStyleIdx="7" presStyleCnt="10"/>
      <dgm:spPr/>
    </dgm:pt>
    <dgm:pt modelId="{40AF14C9-7B12-408C-B16B-42507010470D}" type="pres">
      <dgm:prSet presAssocID="{C5CC43A1-7AC2-40D3-B653-9B05B6CAC614}" presName="connectorText" presStyleLbl="sibTrans2D1" presStyleIdx="7" presStyleCnt="10"/>
      <dgm:spPr/>
    </dgm:pt>
    <dgm:pt modelId="{54070751-CC10-4CC5-AA83-BAC5DB49CFFE}" type="pres">
      <dgm:prSet presAssocID="{C4F5D958-3A2C-44D8-8259-F8D137ED8D6B}" presName="node" presStyleLbl="node1" presStyleIdx="8" presStyleCnt="10">
        <dgm:presLayoutVars>
          <dgm:bulletEnabled val="1"/>
        </dgm:presLayoutVars>
      </dgm:prSet>
      <dgm:spPr/>
    </dgm:pt>
    <dgm:pt modelId="{DBE2881E-D518-468A-968C-DE8EFDBCAB9C}" type="pres">
      <dgm:prSet presAssocID="{BF113A69-99F2-4FCC-816A-2E70E2F4878E}" presName="sibTrans" presStyleLbl="sibTrans2D1" presStyleIdx="8" presStyleCnt="10"/>
      <dgm:spPr/>
    </dgm:pt>
    <dgm:pt modelId="{93B7A6C9-A343-4CBA-91E0-8EAEC4CD0E8B}" type="pres">
      <dgm:prSet presAssocID="{BF113A69-99F2-4FCC-816A-2E70E2F4878E}" presName="connectorText" presStyleLbl="sibTrans2D1" presStyleIdx="8" presStyleCnt="10"/>
      <dgm:spPr/>
    </dgm:pt>
    <dgm:pt modelId="{BE5C1CA8-D7AB-4A35-B3BA-7AC3FA8BD888}" type="pres">
      <dgm:prSet presAssocID="{A183620C-09E2-4087-A80D-934CDB19BC91}" presName="node" presStyleLbl="node1" presStyleIdx="9" presStyleCnt="10">
        <dgm:presLayoutVars>
          <dgm:bulletEnabled val="1"/>
        </dgm:presLayoutVars>
      </dgm:prSet>
      <dgm:spPr/>
    </dgm:pt>
    <dgm:pt modelId="{4EC6DF4E-8F84-43C1-B37F-38BB87F8547C}" type="pres">
      <dgm:prSet presAssocID="{E07522D7-76CE-4060-AD53-5436058641DE}" presName="sibTrans" presStyleLbl="sibTrans2D1" presStyleIdx="9" presStyleCnt="10"/>
      <dgm:spPr/>
    </dgm:pt>
    <dgm:pt modelId="{3BC75E8A-6C34-4181-98F2-D50B068EDA9E}" type="pres">
      <dgm:prSet presAssocID="{E07522D7-76CE-4060-AD53-5436058641DE}" presName="connectorText" presStyleLbl="sibTrans2D1" presStyleIdx="9" presStyleCnt="10"/>
      <dgm:spPr/>
    </dgm:pt>
  </dgm:ptLst>
  <dgm:cxnLst>
    <dgm:cxn modelId="{B708CC05-26B6-4E29-90A0-A2AA67A6926A}" type="presOf" srcId="{49EF352C-2524-4496-9C44-FD914803EDB1}" destId="{82EC43FB-CB1A-4A20-9EAE-8A71A9B2D7D3}" srcOrd="0" destOrd="0" presId="urn:microsoft.com/office/officeart/2005/8/layout/cycle2"/>
    <dgm:cxn modelId="{70186507-4DC9-438D-8E14-0065359DD36B}" type="presOf" srcId="{E99A73E5-E58C-49C7-BBF3-7F2461D80559}" destId="{D663F4D0-8B52-47F1-A61F-0BA11C8C3839}" srcOrd="1" destOrd="0" presId="urn:microsoft.com/office/officeart/2005/8/layout/cycle2"/>
    <dgm:cxn modelId="{08E30F1A-5688-4576-9B6F-87C6831E6B3A}" type="presOf" srcId="{E07522D7-76CE-4060-AD53-5436058641DE}" destId="{3BC75E8A-6C34-4181-98F2-D50B068EDA9E}" srcOrd="1" destOrd="0" presId="urn:microsoft.com/office/officeart/2005/8/layout/cycle2"/>
    <dgm:cxn modelId="{13493F1E-088A-4335-B300-A081C405CC9C}" type="presOf" srcId="{BF113A69-99F2-4FCC-816A-2E70E2F4878E}" destId="{DBE2881E-D518-468A-968C-DE8EFDBCAB9C}" srcOrd="0" destOrd="0" presId="urn:microsoft.com/office/officeart/2005/8/layout/cycle2"/>
    <dgm:cxn modelId="{B3C4FE27-3660-4D97-B0C1-345DDDE2F5E8}" srcId="{C00092D7-030C-4919-86EF-3ECB847EFAF1}" destId="{7749AAB6-1278-45C5-9C7B-EDF7C9E08F55}" srcOrd="2" destOrd="0" parTransId="{17DA8576-A1A0-4855-B4D1-1FE14A434A5B}" sibTransId="{EF1DDE6B-BA57-4AFE-8091-13A275011A7C}"/>
    <dgm:cxn modelId="{0AE60A34-41A5-4A5F-8E55-DD7E057E60EB}" type="presOf" srcId="{C21EEA5D-3A9B-49D9-BF8A-8904635CD2BD}" destId="{50CA424E-FA69-4898-A16E-17D14B95CA32}" srcOrd="0" destOrd="0" presId="urn:microsoft.com/office/officeart/2005/8/layout/cycle2"/>
    <dgm:cxn modelId="{56FC7338-F3EC-4119-B214-EC5F42AF9DA9}" type="presOf" srcId="{3C56DB19-68D4-4FCE-94CE-50AE7C9586C6}" destId="{B88DFC0B-D8BE-4E5B-9FDA-676B27E3A2C0}" srcOrd="0" destOrd="0" presId="urn:microsoft.com/office/officeart/2005/8/layout/cycle2"/>
    <dgm:cxn modelId="{2F8ABA5D-8733-4F7F-B43A-72000AE3D0F1}" type="presOf" srcId="{C5CC43A1-7AC2-40D3-B653-9B05B6CAC614}" destId="{1FE5FD67-F351-495F-890F-453CE313FD89}" srcOrd="0" destOrd="0" presId="urn:microsoft.com/office/officeart/2005/8/layout/cycle2"/>
    <dgm:cxn modelId="{05D74A5E-C013-482D-BB88-DE0DB4DF085A}" type="presOf" srcId="{E07522D7-76CE-4060-AD53-5436058641DE}" destId="{4EC6DF4E-8F84-43C1-B37F-38BB87F8547C}" srcOrd="0" destOrd="0" presId="urn:microsoft.com/office/officeart/2005/8/layout/cycle2"/>
    <dgm:cxn modelId="{15ADB95E-3EB5-467C-A256-033A6D4371FE}" srcId="{C00092D7-030C-4919-86EF-3ECB847EFAF1}" destId="{6F213BA3-1F38-445D-BFF7-E3C748A322A0}" srcOrd="5" destOrd="0" parTransId="{14A55C49-03E7-4555-A34C-EFD38BD59B09}" sibTransId="{AAFE24C0-DDF8-4BA4-A2B0-BBD0FFE8B0D7}"/>
    <dgm:cxn modelId="{6854FC5F-58BC-403E-81C2-97CA1EC17C77}" type="presOf" srcId="{AAFE24C0-DDF8-4BA4-A2B0-BBD0FFE8B0D7}" destId="{47F26E0F-AE51-4756-B3CF-527F19B7DBFB}" srcOrd="1" destOrd="0" presId="urn:microsoft.com/office/officeart/2005/8/layout/cycle2"/>
    <dgm:cxn modelId="{AD2C9044-4175-4F6F-9A5F-2D8CE90D4B63}" type="presOf" srcId="{E99A73E5-E58C-49C7-BBF3-7F2461D80559}" destId="{342FBB6F-5CBE-4B6D-B3C6-EC1B5581F24A}" srcOrd="0" destOrd="0" presId="urn:microsoft.com/office/officeart/2005/8/layout/cycle2"/>
    <dgm:cxn modelId="{38F23C65-463B-4055-A9B4-D09E4DD6BD16}" type="presOf" srcId="{7749AAB6-1278-45C5-9C7B-EDF7C9E08F55}" destId="{356D0483-B634-47E0-8E30-4A921D18B550}" srcOrd="0" destOrd="0" presId="urn:microsoft.com/office/officeart/2005/8/layout/cycle2"/>
    <dgm:cxn modelId="{D896C34A-8F08-4B1E-B5D6-BDB53FD1A400}" type="presOf" srcId="{59C0FA8C-563E-4940-8D42-3B49238F5868}" destId="{EC4070D9-8766-4E33-97C2-80F1DCAFA3BA}" srcOrd="0" destOrd="0" presId="urn:microsoft.com/office/officeart/2005/8/layout/cycle2"/>
    <dgm:cxn modelId="{1718114B-E9AC-44E6-8D68-347C63D2BE0B}" type="presOf" srcId="{3C56DB19-68D4-4FCE-94CE-50AE7C9586C6}" destId="{070A35CA-1616-4796-B007-6720E6D26D32}" srcOrd="1" destOrd="0" presId="urn:microsoft.com/office/officeart/2005/8/layout/cycle2"/>
    <dgm:cxn modelId="{35DF3C6D-028C-4898-9C58-B861C92957B7}" srcId="{C00092D7-030C-4919-86EF-3ECB847EFAF1}" destId="{A183620C-09E2-4087-A80D-934CDB19BC91}" srcOrd="9" destOrd="0" parTransId="{A84196E2-0CC8-4360-B5D4-1E51B8215462}" sibTransId="{E07522D7-76CE-4060-AD53-5436058641DE}"/>
    <dgm:cxn modelId="{EF9F4952-F290-4A61-B8F9-2C425BC19C1A}" srcId="{C00092D7-030C-4919-86EF-3ECB847EFAF1}" destId="{1AEE741F-293F-4D10-94CD-C8CE34DF2C11}" srcOrd="7" destOrd="0" parTransId="{FC784C4E-B36F-4549-99A4-7A93A783DD44}" sibTransId="{C5CC43A1-7AC2-40D3-B653-9B05B6CAC614}"/>
    <dgm:cxn modelId="{0137B17B-E68D-4D29-BFDA-A7258D8B6C6F}" type="presOf" srcId="{C5CC43A1-7AC2-40D3-B653-9B05B6CAC614}" destId="{40AF14C9-7B12-408C-B16B-42507010470D}" srcOrd="1" destOrd="0" presId="urn:microsoft.com/office/officeart/2005/8/layout/cycle2"/>
    <dgm:cxn modelId="{8B16617C-F4B8-4E11-8779-D703F817C42D}" type="presOf" srcId="{EF1DDE6B-BA57-4AFE-8091-13A275011A7C}" destId="{C5C93F86-9672-4A23-889D-1333180FA491}" srcOrd="1" destOrd="0" presId="urn:microsoft.com/office/officeart/2005/8/layout/cycle2"/>
    <dgm:cxn modelId="{D0733D86-9F52-4228-A326-789C54E233A1}" type="presOf" srcId="{3AEB74D7-616F-4152-B9E5-6C3083508E80}" destId="{4DA7311D-5B42-4D31-BEC2-9DA88965B828}" srcOrd="0" destOrd="0" presId="urn:microsoft.com/office/officeart/2005/8/layout/cycle2"/>
    <dgm:cxn modelId="{B5FE9086-56CB-4B45-8A76-AE045DD15F7F}" type="presOf" srcId="{C4F5D958-3A2C-44D8-8259-F8D137ED8D6B}" destId="{54070751-CC10-4CC5-AA83-BAC5DB49CFFE}" srcOrd="0" destOrd="0" presId="urn:microsoft.com/office/officeart/2005/8/layout/cycle2"/>
    <dgm:cxn modelId="{EF3BFE8D-89A8-4A1B-AA39-1891CAA6E3AB}" type="presOf" srcId="{2B813FFD-FE31-41FB-A5FD-BAFFA7E9BE0A}" destId="{5C1F1AF8-914F-4759-A748-77DFD69EEF3F}" srcOrd="0" destOrd="0" presId="urn:microsoft.com/office/officeart/2005/8/layout/cycle2"/>
    <dgm:cxn modelId="{D805A792-E360-4E08-A360-8F7806648EC2}" type="presOf" srcId="{A183620C-09E2-4087-A80D-934CDB19BC91}" destId="{BE5C1CA8-D7AB-4A35-B3BA-7AC3FA8BD888}" srcOrd="0" destOrd="0" presId="urn:microsoft.com/office/officeart/2005/8/layout/cycle2"/>
    <dgm:cxn modelId="{7F804995-810A-468B-AD55-C28FC1CC65E7}" type="presOf" srcId="{1D6CA2D9-3BC2-4765-822B-C6A22A79ED82}" destId="{3A1B6955-9245-4D91-A83B-97D003F893AE}" srcOrd="0" destOrd="0" presId="urn:microsoft.com/office/officeart/2005/8/layout/cycle2"/>
    <dgm:cxn modelId="{98158F9B-9D09-4C3C-9FA3-14C829DC38C0}" type="presOf" srcId="{6F213BA3-1F38-445D-BFF7-E3C748A322A0}" destId="{ED9DCD85-6046-4420-ACA3-AB169D3D8BD9}" srcOrd="0" destOrd="0" presId="urn:microsoft.com/office/officeart/2005/8/layout/cycle2"/>
    <dgm:cxn modelId="{BCA1FEAF-23CC-4BFD-B46E-ED6DD4D2EB8A}" type="presOf" srcId="{C21EEA5D-3A9B-49D9-BF8A-8904635CD2BD}" destId="{39C44FC1-AB8A-43FE-B206-379C0BA3E8CF}" srcOrd="1" destOrd="0" presId="urn:microsoft.com/office/officeart/2005/8/layout/cycle2"/>
    <dgm:cxn modelId="{BE379DB2-84AC-4F5B-A632-42B45FDC7682}" srcId="{C00092D7-030C-4919-86EF-3ECB847EFAF1}" destId="{49EF352C-2524-4496-9C44-FD914803EDB1}" srcOrd="6" destOrd="0" parTransId="{C71A7446-7522-4759-AED3-4A8A66A4EFE0}" sibTransId="{3AEB74D7-616F-4152-B9E5-6C3083508E80}"/>
    <dgm:cxn modelId="{56CE56B7-F8E6-4E61-96B8-2FAC6694FD38}" type="presOf" srcId="{A49BDF9C-5AE8-4995-9FDF-03A8A9A80194}" destId="{4EC9A85A-44E3-400D-AE23-D20223617941}" srcOrd="0" destOrd="0" presId="urn:microsoft.com/office/officeart/2005/8/layout/cycle2"/>
    <dgm:cxn modelId="{AFA8C3B8-4A2E-40C2-B3B5-3D8DAD43D06F}" type="presOf" srcId="{EF1DDE6B-BA57-4AFE-8091-13A275011A7C}" destId="{9486A7BF-1C05-46F4-9D9A-6AE472FEF985}" srcOrd="0" destOrd="0" presId="urn:microsoft.com/office/officeart/2005/8/layout/cycle2"/>
    <dgm:cxn modelId="{B3D717BA-135C-45D8-909B-6084BFDBC0E0}" srcId="{C00092D7-030C-4919-86EF-3ECB847EFAF1}" destId="{1D6CA2D9-3BC2-4765-822B-C6A22A79ED82}" srcOrd="3" destOrd="0" parTransId="{D6176B0B-C6A1-4DAF-8F92-1821BE4CC666}" sibTransId="{3C56DB19-68D4-4FCE-94CE-50AE7C9586C6}"/>
    <dgm:cxn modelId="{031CFCBC-384E-4268-A560-01C5332BBC22}" type="presOf" srcId="{BD263381-7623-4344-9D2E-7C75BD98AC68}" destId="{106E07A6-7EC0-4A62-870E-D4C38BE62ED0}" srcOrd="0" destOrd="0" presId="urn:microsoft.com/office/officeart/2005/8/layout/cycle2"/>
    <dgm:cxn modelId="{06759ACE-AECC-4CB6-895E-F32057C39D7F}" type="presOf" srcId="{3AEB74D7-616F-4152-B9E5-6C3083508E80}" destId="{21CAB309-3C2F-4315-8362-3A5EEF2CB075}" srcOrd="1" destOrd="0" presId="urn:microsoft.com/office/officeart/2005/8/layout/cycle2"/>
    <dgm:cxn modelId="{9233F0D5-1FF5-40E0-BD1B-8F8771C4EC50}" type="presOf" srcId="{1AEE741F-293F-4D10-94CD-C8CE34DF2C11}" destId="{F5046237-8D74-4512-B8B5-70825F778194}" srcOrd="0" destOrd="0" presId="urn:microsoft.com/office/officeart/2005/8/layout/cycle2"/>
    <dgm:cxn modelId="{F6863CDA-5026-4140-8683-88B412AC630A}" type="presOf" srcId="{A49BDF9C-5AE8-4995-9FDF-03A8A9A80194}" destId="{F8621690-D5C2-403F-9C82-B38B0D8E242B}" srcOrd="1" destOrd="0" presId="urn:microsoft.com/office/officeart/2005/8/layout/cycle2"/>
    <dgm:cxn modelId="{2CEFCADF-72FC-4AB2-AE76-6CACE7F5D1A3}" srcId="{C00092D7-030C-4919-86EF-3ECB847EFAF1}" destId="{2B813FFD-FE31-41FB-A5FD-BAFFA7E9BE0A}" srcOrd="0" destOrd="0" parTransId="{27C42396-E4C3-4617-8DDE-27897DC2D5B6}" sibTransId="{A49BDF9C-5AE8-4995-9FDF-03A8A9A80194}"/>
    <dgm:cxn modelId="{CE93C6EA-82C5-4880-8308-17063E4BB496}" type="presOf" srcId="{C00092D7-030C-4919-86EF-3ECB847EFAF1}" destId="{092A2C41-2E7B-4E5F-8FC2-4921D8C37176}" srcOrd="0" destOrd="0" presId="urn:microsoft.com/office/officeart/2005/8/layout/cycle2"/>
    <dgm:cxn modelId="{E3F2B3F1-AB99-4B73-94CA-1B9D8C172B0F}" type="presOf" srcId="{BF113A69-99F2-4FCC-816A-2E70E2F4878E}" destId="{93B7A6C9-A343-4CBA-91E0-8EAEC4CD0E8B}" srcOrd="1" destOrd="0" presId="urn:microsoft.com/office/officeart/2005/8/layout/cycle2"/>
    <dgm:cxn modelId="{634A65F5-2493-4E77-9B9B-8448730C1ADA}" srcId="{C00092D7-030C-4919-86EF-3ECB847EFAF1}" destId="{BD263381-7623-4344-9D2E-7C75BD98AC68}" srcOrd="4" destOrd="0" parTransId="{4195CB74-9B2D-4EA8-933B-903D9D53E1E4}" sibTransId="{C21EEA5D-3A9B-49D9-BF8A-8904635CD2BD}"/>
    <dgm:cxn modelId="{1BF594FB-BE7E-430C-8B6F-93D115BF68A2}" srcId="{C00092D7-030C-4919-86EF-3ECB847EFAF1}" destId="{C4F5D958-3A2C-44D8-8259-F8D137ED8D6B}" srcOrd="8" destOrd="0" parTransId="{90D9E510-A385-47E6-9A1C-4D420671A997}" sibTransId="{BF113A69-99F2-4FCC-816A-2E70E2F4878E}"/>
    <dgm:cxn modelId="{7CE287FF-4556-4487-9178-CABCDB3FB39F}" srcId="{C00092D7-030C-4919-86EF-3ECB847EFAF1}" destId="{59C0FA8C-563E-4940-8D42-3B49238F5868}" srcOrd="1" destOrd="0" parTransId="{558E54D3-0309-4CF9-9065-6EBB665C681C}" sibTransId="{E99A73E5-E58C-49C7-BBF3-7F2461D80559}"/>
    <dgm:cxn modelId="{8B12ABFF-0DA3-455C-81D5-DCA87D48DC2E}" type="presOf" srcId="{AAFE24C0-DDF8-4BA4-A2B0-BBD0FFE8B0D7}" destId="{999A91C9-80AD-4D60-B15A-D44BD494B6DB}" srcOrd="0" destOrd="0" presId="urn:microsoft.com/office/officeart/2005/8/layout/cycle2"/>
    <dgm:cxn modelId="{6568F17A-6EB8-4F1D-AADA-BFF7135E5B29}" type="presParOf" srcId="{092A2C41-2E7B-4E5F-8FC2-4921D8C37176}" destId="{5C1F1AF8-914F-4759-A748-77DFD69EEF3F}" srcOrd="0" destOrd="0" presId="urn:microsoft.com/office/officeart/2005/8/layout/cycle2"/>
    <dgm:cxn modelId="{973AF01F-DF55-4CD3-8740-C86B8AA32040}" type="presParOf" srcId="{092A2C41-2E7B-4E5F-8FC2-4921D8C37176}" destId="{4EC9A85A-44E3-400D-AE23-D20223617941}" srcOrd="1" destOrd="0" presId="urn:microsoft.com/office/officeart/2005/8/layout/cycle2"/>
    <dgm:cxn modelId="{FC9C3406-027E-4B73-AC6C-B8DEDF81F7F7}" type="presParOf" srcId="{4EC9A85A-44E3-400D-AE23-D20223617941}" destId="{F8621690-D5C2-403F-9C82-B38B0D8E242B}" srcOrd="0" destOrd="0" presId="urn:microsoft.com/office/officeart/2005/8/layout/cycle2"/>
    <dgm:cxn modelId="{EFB11F5B-FC39-4987-849A-B3A5E30E3615}" type="presParOf" srcId="{092A2C41-2E7B-4E5F-8FC2-4921D8C37176}" destId="{EC4070D9-8766-4E33-97C2-80F1DCAFA3BA}" srcOrd="2" destOrd="0" presId="urn:microsoft.com/office/officeart/2005/8/layout/cycle2"/>
    <dgm:cxn modelId="{4ED85D47-33BD-40D7-B348-FBE81EE70D80}" type="presParOf" srcId="{092A2C41-2E7B-4E5F-8FC2-4921D8C37176}" destId="{342FBB6F-5CBE-4B6D-B3C6-EC1B5581F24A}" srcOrd="3" destOrd="0" presId="urn:microsoft.com/office/officeart/2005/8/layout/cycle2"/>
    <dgm:cxn modelId="{1D9737A0-8CB8-4FC7-A508-3E9B906136BF}" type="presParOf" srcId="{342FBB6F-5CBE-4B6D-B3C6-EC1B5581F24A}" destId="{D663F4D0-8B52-47F1-A61F-0BA11C8C3839}" srcOrd="0" destOrd="0" presId="urn:microsoft.com/office/officeart/2005/8/layout/cycle2"/>
    <dgm:cxn modelId="{13F289F3-52B9-44D3-811C-1D4EA2443AA0}" type="presParOf" srcId="{092A2C41-2E7B-4E5F-8FC2-4921D8C37176}" destId="{356D0483-B634-47E0-8E30-4A921D18B550}" srcOrd="4" destOrd="0" presId="urn:microsoft.com/office/officeart/2005/8/layout/cycle2"/>
    <dgm:cxn modelId="{F37FDE20-9E1D-499F-B287-CCFE0FC13127}" type="presParOf" srcId="{092A2C41-2E7B-4E5F-8FC2-4921D8C37176}" destId="{9486A7BF-1C05-46F4-9D9A-6AE472FEF985}" srcOrd="5" destOrd="0" presId="urn:microsoft.com/office/officeart/2005/8/layout/cycle2"/>
    <dgm:cxn modelId="{133FABF3-9EEF-4B6F-B1B6-0239BF1517E4}" type="presParOf" srcId="{9486A7BF-1C05-46F4-9D9A-6AE472FEF985}" destId="{C5C93F86-9672-4A23-889D-1333180FA491}" srcOrd="0" destOrd="0" presId="urn:microsoft.com/office/officeart/2005/8/layout/cycle2"/>
    <dgm:cxn modelId="{1D99C185-4B35-485D-BA4F-BDFCCD2625FA}" type="presParOf" srcId="{092A2C41-2E7B-4E5F-8FC2-4921D8C37176}" destId="{3A1B6955-9245-4D91-A83B-97D003F893AE}" srcOrd="6" destOrd="0" presId="urn:microsoft.com/office/officeart/2005/8/layout/cycle2"/>
    <dgm:cxn modelId="{172D96C0-B077-44AF-9974-1CD530EB6E61}" type="presParOf" srcId="{092A2C41-2E7B-4E5F-8FC2-4921D8C37176}" destId="{B88DFC0B-D8BE-4E5B-9FDA-676B27E3A2C0}" srcOrd="7" destOrd="0" presId="urn:microsoft.com/office/officeart/2005/8/layout/cycle2"/>
    <dgm:cxn modelId="{75E14831-903E-43D4-BDA3-A6B56DCAE950}" type="presParOf" srcId="{B88DFC0B-D8BE-4E5B-9FDA-676B27E3A2C0}" destId="{070A35CA-1616-4796-B007-6720E6D26D32}" srcOrd="0" destOrd="0" presId="urn:microsoft.com/office/officeart/2005/8/layout/cycle2"/>
    <dgm:cxn modelId="{7D5CB647-BDED-4D63-8862-3A4465B9E1CD}" type="presParOf" srcId="{092A2C41-2E7B-4E5F-8FC2-4921D8C37176}" destId="{106E07A6-7EC0-4A62-870E-D4C38BE62ED0}" srcOrd="8" destOrd="0" presId="urn:microsoft.com/office/officeart/2005/8/layout/cycle2"/>
    <dgm:cxn modelId="{BDBF8D15-069C-4E34-A666-B2351DEC4FFF}" type="presParOf" srcId="{092A2C41-2E7B-4E5F-8FC2-4921D8C37176}" destId="{50CA424E-FA69-4898-A16E-17D14B95CA32}" srcOrd="9" destOrd="0" presId="urn:microsoft.com/office/officeart/2005/8/layout/cycle2"/>
    <dgm:cxn modelId="{60ACDB93-B95C-4752-9EEE-E54A036F5BBB}" type="presParOf" srcId="{50CA424E-FA69-4898-A16E-17D14B95CA32}" destId="{39C44FC1-AB8A-43FE-B206-379C0BA3E8CF}" srcOrd="0" destOrd="0" presId="urn:microsoft.com/office/officeart/2005/8/layout/cycle2"/>
    <dgm:cxn modelId="{2D5037C4-38F0-468F-93C9-A7B927BE7619}" type="presParOf" srcId="{092A2C41-2E7B-4E5F-8FC2-4921D8C37176}" destId="{ED9DCD85-6046-4420-ACA3-AB169D3D8BD9}" srcOrd="10" destOrd="0" presId="urn:microsoft.com/office/officeart/2005/8/layout/cycle2"/>
    <dgm:cxn modelId="{BC32576B-D53B-4DD9-AFFD-2821881F3263}" type="presParOf" srcId="{092A2C41-2E7B-4E5F-8FC2-4921D8C37176}" destId="{999A91C9-80AD-4D60-B15A-D44BD494B6DB}" srcOrd="11" destOrd="0" presId="urn:microsoft.com/office/officeart/2005/8/layout/cycle2"/>
    <dgm:cxn modelId="{A3BB6E7D-B07A-4C19-951A-8D56415D6F97}" type="presParOf" srcId="{999A91C9-80AD-4D60-B15A-D44BD494B6DB}" destId="{47F26E0F-AE51-4756-B3CF-527F19B7DBFB}" srcOrd="0" destOrd="0" presId="urn:microsoft.com/office/officeart/2005/8/layout/cycle2"/>
    <dgm:cxn modelId="{F54A4C61-1CE9-4549-BCD4-3C5642291B62}" type="presParOf" srcId="{092A2C41-2E7B-4E5F-8FC2-4921D8C37176}" destId="{82EC43FB-CB1A-4A20-9EAE-8A71A9B2D7D3}" srcOrd="12" destOrd="0" presId="urn:microsoft.com/office/officeart/2005/8/layout/cycle2"/>
    <dgm:cxn modelId="{2B5D5890-90FE-43C6-8924-F892386ECC5E}" type="presParOf" srcId="{092A2C41-2E7B-4E5F-8FC2-4921D8C37176}" destId="{4DA7311D-5B42-4D31-BEC2-9DA88965B828}" srcOrd="13" destOrd="0" presId="urn:microsoft.com/office/officeart/2005/8/layout/cycle2"/>
    <dgm:cxn modelId="{28DC2F56-343D-4135-B86A-B58D35122088}" type="presParOf" srcId="{4DA7311D-5B42-4D31-BEC2-9DA88965B828}" destId="{21CAB309-3C2F-4315-8362-3A5EEF2CB075}" srcOrd="0" destOrd="0" presId="urn:microsoft.com/office/officeart/2005/8/layout/cycle2"/>
    <dgm:cxn modelId="{48C9B2F4-C698-4F0B-AF9C-D5F34D1EB35E}" type="presParOf" srcId="{092A2C41-2E7B-4E5F-8FC2-4921D8C37176}" destId="{F5046237-8D74-4512-B8B5-70825F778194}" srcOrd="14" destOrd="0" presId="urn:microsoft.com/office/officeart/2005/8/layout/cycle2"/>
    <dgm:cxn modelId="{FA617787-DD6B-43E9-8574-DD074F5B36A3}" type="presParOf" srcId="{092A2C41-2E7B-4E5F-8FC2-4921D8C37176}" destId="{1FE5FD67-F351-495F-890F-453CE313FD89}" srcOrd="15" destOrd="0" presId="urn:microsoft.com/office/officeart/2005/8/layout/cycle2"/>
    <dgm:cxn modelId="{586AE3CB-1648-4A8E-85C8-D0C174880C7D}" type="presParOf" srcId="{1FE5FD67-F351-495F-890F-453CE313FD89}" destId="{40AF14C9-7B12-408C-B16B-42507010470D}" srcOrd="0" destOrd="0" presId="urn:microsoft.com/office/officeart/2005/8/layout/cycle2"/>
    <dgm:cxn modelId="{BAD5E414-1A2A-483C-BBB2-61AAA1BC02C5}" type="presParOf" srcId="{092A2C41-2E7B-4E5F-8FC2-4921D8C37176}" destId="{54070751-CC10-4CC5-AA83-BAC5DB49CFFE}" srcOrd="16" destOrd="0" presId="urn:microsoft.com/office/officeart/2005/8/layout/cycle2"/>
    <dgm:cxn modelId="{B82BC322-4AB1-4C2E-8660-29FD5590300B}" type="presParOf" srcId="{092A2C41-2E7B-4E5F-8FC2-4921D8C37176}" destId="{DBE2881E-D518-468A-968C-DE8EFDBCAB9C}" srcOrd="17" destOrd="0" presId="urn:microsoft.com/office/officeart/2005/8/layout/cycle2"/>
    <dgm:cxn modelId="{2495B685-F88A-4DDA-99F6-78F05F61C16D}" type="presParOf" srcId="{DBE2881E-D518-468A-968C-DE8EFDBCAB9C}" destId="{93B7A6C9-A343-4CBA-91E0-8EAEC4CD0E8B}" srcOrd="0" destOrd="0" presId="urn:microsoft.com/office/officeart/2005/8/layout/cycle2"/>
    <dgm:cxn modelId="{4C7AC2D6-6222-4F8F-924B-701A114D0528}" type="presParOf" srcId="{092A2C41-2E7B-4E5F-8FC2-4921D8C37176}" destId="{BE5C1CA8-D7AB-4A35-B3BA-7AC3FA8BD888}" srcOrd="18" destOrd="0" presId="urn:microsoft.com/office/officeart/2005/8/layout/cycle2"/>
    <dgm:cxn modelId="{ED694A4F-96C7-486C-BAE2-FD3D6793D913}" type="presParOf" srcId="{092A2C41-2E7B-4E5F-8FC2-4921D8C37176}" destId="{4EC6DF4E-8F84-43C1-B37F-38BB87F8547C}" srcOrd="19" destOrd="0" presId="urn:microsoft.com/office/officeart/2005/8/layout/cycle2"/>
    <dgm:cxn modelId="{60E733E8-CE87-42FB-B9BA-884D815302D1}" type="presParOf" srcId="{4EC6DF4E-8F84-43C1-B37F-38BB87F8547C}" destId="{3BC75E8A-6C34-4181-98F2-D50B068EDA9E}"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0092D7-030C-4919-86EF-3ECB847EFAF1}" type="doc">
      <dgm:prSet loTypeId="urn:microsoft.com/office/officeart/2005/8/layout/cycle5" loCatId="cycle" qsTypeId="urn:microsoft.com/office/officeart/2005/8/quickstyle/simple1" qsCatId="simple" csTypeId="urn:microsoft.com/office/officeart/2005/8/colors/accent3_4" csCatId="accent3" phldr="1"/>
      <dgm:spPr/>
      <dgm:t>
        <a:bodyPr/>
        <a:lstStyle/>
        <a:p>
          <a:endParaRPr lang="en-US"/>
        </a:p>
      </dgm:t>
    </dgm:pt>
    <dgm:pt modelId="{A45C6392-F46A-41A6-8337-D48E0261EC22}">
      <dgm:prSet phldrT="[Text]" phldr="0" custT="1"/>
      <dgm:spPr>
        <a:noFill/>
        <a:ln>
          <a:noFill/>
        </a:ln>
      </dgm:spPr>
      <dgm:t>
        <a:bodyPr/>
        <a:lstStyle/>
        <a:p>
          <a:r>
            <a:rPr lang="en-US" sz="1000" dirty="0">
              <a:solidFill>
                <a:schemeClr val="tx1">
                  <a:lumMod val="85000"/>
                  <a:lumOff val="15000"/>
                </a:schemeClr>
              </a:solidFill>
            </a:rPr>
            <a:t>Demographic Dividend</a:t>
          </a:r>
        </a:p>
      </dgm:t>
    </dgm:pt>
    <dgm:pt modelId="{DD230697-EDBF-4A8D-89C5-D851A263126A}" type="parTrans" cxnId="{EB09776A-8C75-47D7-8D18-75A87B92B78D}">
      <dgm:prSet/>
      <dgm:spPr/>
      <dgm:t>
        <a:bodyPr/>
        <a:lstStyle/>
        <a:p>
          <a:endParaRPr lang="en-US" sz="2400"/>
        </a:p>
      </dgm:t>
    </dgm:pt>
    <dgm:pt modelId="{FDD79B59-2361-416A-9F83-2DFB3A47D6D8}" type="sibTrans" cxnId="{EB09776A-8C75-47D7-8D18-75A87B92B78D}">
      <dgm:prSet/>
      <dgm:spPr>
        <a:noFill/>
        <a:ln>
          <a:noFill/>
        </a:ln>
      </dgm:spPr>
      <dgm:t>
        <a:bodyPr/>
        <a:lstStyle/>
        <a:p>
          <a:endParaRPr lang="en-US" sz="2400">
            <a:solidFill>
              <a:schemeClr val="tx1">
                <a:lumMod val="85000"/>
                <a:lumOff val="15000"/>
              </a:schemeClr>
            </a:solidFill>
          </a:endParaRPr>
        </a:p>
      </dgm:t>
    </dgm:pt>
    <dgm:pt modelId="{1AEE741F-293F-4D10-94CD-C8CE34DF2C11}">
      <dgm:prSet phldrT="[Text]" phldr="0" custT="1"/>
      <dgm:spPr>
        <a:noFill/>
        <a:ln>
          <a:noFill/>
        </a:ln>
      </dgm:spPr>
      <dgm:t>
        <a:bodyPr/>
        <a:lstStyle/>
        <a:p>
          <a:r>
            <a:rPr lang="en-US" sz="1000" dirty="0">
              <a:solidFill>
                <a:schemeClr val="tx1">
                  <a:lumMod val="85000"/>
                  <a:lumOff val="15000"/>
                </a:schemeClr>
              </a:solidFill>
            </a:rPr>
            <a:t>FPRH</a:t>
          </a:r>
        </a:p>
      </dgm:t>
    </dgm:pt>
    <dgm:pt modelId="{FC784C4E-B36F-4549-99A4-7A93A783DD44}" type="parTrans" cxnId="{EF9F4952-F290-4A61-B8F9-2C425BC19C1A}">
      <dgm:prSet/>
      <dgm:spPr/>
      <dgm:t>
        <a:bodyPr/>
        <a:lstStyle/>
        <a:p>
          <a:endParaRPr lang="en-US" sz="2400"/>
        </a:p>
      </dgm:t>
    </dgm:pt>
    <dgm:pt modelId="{C5CC43A1-7AC2-40D3-B653-9B05B6CAC614}" type="sibTrans" cxnId="{EF9F4952-F290-4A61-B8F9-2C425BC19C1A}">
      <dgm:prSet/>
      <dgm:spPr>
        <a:noFill/>
        <a:ln>
          <a:noFill/>
        </a:ln>
      </dgm:spPr>
      <dgm:t>
        <a:bodyPr/>
        <a:lstStyle/>
        <a:p>
          <a:endParaRPr lang="en-US" sz="2400">
            <a:solidFill>
              <a:schemeClr val="tx1">
                <a:lumMod val="85000"/>
                <a:lumOff val="15000"/>
              </a:schemeClr>
            </a:solidFill>
          </a:endParaRPr>
        </a:p>
      </dgm:t>
    </dgm:pt>
    <dgm:pt modelId="{5C69BF93-A21B-4183-A685-6197DED5CC33}">
      <dgm:prSet phldrT="[Text]" phldr="0" custT="1"/>
      <dgm:spPr>
        <a:noFill/>
        <a:ln>
          <a:noFill/>
        </a:ln>
      </dgm:spPr>
      <dgm:t>
        <a:bodyPr/>
        <a:lstStyle/>
        <a:p>
          <a:r>
            <a:rPr lang="en-US" sz="1000" dirty="0">
              <a:solidFill>
                <a:schemeClr val="tx1">
                  <a:lumMod val="85000"/>
                  <a:lumOff val="15000"/>
                </a:schemeClr>
              </a:solidFill>
            </a:rPr>
            <a:t>Gender</a:t>
          </a:r>
        </a:p>
      </dgm:t>
    </dgm:pt>
    <dgm:pt modelId="{B64DF453-2467-431E-AE7A-25C3A148EF06}" type="parTrans" cxnId="{9A735D17-5886-415E-841D-422BE58045AB}">
      <dgm:prSet/>
      <dgm:spPr/>
      <dgm:t>
        <a:bodyPr/>
        <a:lstStyle/>
        <a:p>
          <a:endParaRPr lang="en-US" sz="2400"/>
        </a:p>
      </dgm:t>
    </dgm:pt>
    <dgm:pt modelId="{F269FF5F-E4C8-4231-9D05-FC45A76C409D}" type="sibTrans" cxnId="{9A735D17-5886-415E-841D-422BE58045AB}">
      <dgm:prSet/>
      <dgm:spPr>
        <a:noFill/>
        <a:ln>
          <a:noFill/>
        </a:ln>
      </dgm:spPr>
      <dgm:t>
        <a:bodyPr/>
        <a:lstStyle/>
        <a:p>
          <a:endParaRPr lang="en-US" sz="2400">
            <a:solidFill>
              <a:schemeClr val="tx1">
                <a:lumMod val="85000"/>
                <a:lumOff val="15000"/>
              </a:schemeClr>
            </a:solidFill>
          </a:endParaRPr>
        </a:p>
      </dgm:t>
    </dgm:pt>
    <dgm:pt modelId="{B26B2AAA-3B04-41AF-A88F-3E75A941B688}">
      <dgm:prSet phldrT="[Text]" phldr="0" custT="1"/>
      <dgm:spPr>
        <a:noFill/>
        <a:ln>
          <a:noFill/>
        </a:ln>
      </dgm:spPr>
      <dgm:t>
        <a:bodyPr/>
        <a:lstStyle/>
        <a:p>
          <a:r>
            <a:rPr lang="en-US" sz="1000" dirty="0">
              <a:solidFill>
                <a:schemeClr val="tx1">
                  <a:lumMod val="85000"/>
                  <a:lumOff val="15000"/>
                </a:schemeClr>
              </a:solidFill>
            </a:rPr>
            <a:t>School Education</a:t>
          </a:r>
        </a:p>
      </dgm:t>
    </dgm:pt>
    <dgm:pt modelId="{EB4E9FC3-EE38-43A7-A142-B27D956015E5}" type="parTrans" cxnId="{D2331FAB-6960-40E4-A201-91DD71877ED3}">
      <dgm:prSet/>
      <dgm:spPr/>
      <dgm:t>
        <a:bodyPr/>
        <a:lstStyle/>
        <a:p>
          <a:endParaRPr lang="en-US" sz="2400"/>
        </a:p>
      </dgm:t>
    </dgm:pt>
    <dgm:pt modelId="{06390B6D-A27B-4F76-86CB-B3D2AA66C0EA}" type="sibTrans" cxnId="{D2331FAB-6960-40E4-A201-91DD71877ED3}">
      <dgm:prSet/>
      <dgm:spPr>
        <a:noFill/>
        <a:ln>
          <a:noFill/>
        </a:ln>
      </dgm:spPr>
      <dgm:t>
        <a:bodyPr/>
        <a:lstStyle/>
        <a:p>
          <a:endParaRPr lang="en-US" sz="2400">
            <a:solidFill>
              <a:schemeClr val="tx1">
                <a:lumMod val="85000"/>
                <a:lumOff val="15000"/>
              </a:schemeClr>
            </a:solidFill>
          </a:endParaRPr>
        </a:p>
      </dgm:t>
    </dgm:pt>
    <dgm:pt modelId="{2B813FFD-FE31-41FB-A5FD-BAFFA7E9BE0A}">
      <dgm:prSet phldrT="[Text]" phldr="0" custT="1"/>
      <dgm:spPr>
        <a:noFill/>
        <a:ln>
          <a:noFill/>
        </a:ln>
      </dgm:spPr>
      <dgm:t>
        <a:bodyPr/>
        <a:lstStyle/>
        <a:p>
          <a:r>
            <a:rPr lang="en-US" sz="1000" dirty="0">
              <a:solidFill>
                <a:schemeClr val="tx1">
                  <a:lumMod val="85000"/>
                  <a:lumOff val="15000"/>
                </a:schemeClr>
              </a:solidFill>
            </a:rPr>
            <a:t>Higher Education &amp; Vocational Training</a:t>
          </a:r>
        </a:p>
      </dgm:t>
    </dgm:pt>
    <dgm:pt modelId="{27C42396-E4C3-4617-8DDE-27897DC2D5B6}" type="parTrans" cxnId="{2CEFCADF-72FC-4AB2-AE76-6CACE7F5D1A3}">
      <dgm:prSet/>
      <dgm:spPr/>
      <dgm:t>
        <a:bodyPr/>
        <a:lstStyle/>
        <a:p>
          <a:endParaRPr lang="en-US" sz="2400"/>
        </a:p>
      </dgm:t>
    </dgm:pt>
    <dgm:pt modelId="{A49BDF9C-5AE8-4995-9FDF-03A8A9A80194}" type="sibTrans" cxnId="{2CEFCADF-72FC-4AB2-AE76-6CACE7F5D1A3}">
      <dgm:prSet/>
      <dgm:spPr>
        <a:noFill/>
        <a:ln>
          <a:noFill/>
        </a:ln>
      </dgm:spPr>
      <dgm:t>
        <a:bodyPr/>
        <a:lstStyle/>
        <a:p>
          <a:endParaRPr lang="en-US" sz="2400">
            <a:solidFill>
              <a:schemeClr val="tx1">
                <a:lumMod val="85000"/>
                <a:lumOff val="15000"/>
              </a:schemeClr>
            </a:solidFill>
          </a:endParaRPr>
        </a:p>
      </dgm:t>
    </dgm:pt>
    <dgm:pt modelId="{6776E3C3-140E-4A18-A23C-05DF80590833}">
      <dgm:prSet phldrT="[Text]" phldr="0" custT="1"/>
      <dgm:spPr>
        <a:noFill/>
        <a:ln>
          <a:noFill/>
        </a:ln>
      </dgm:spPr>
      <dgm:t>
        <a:bodyPr/>
        <a:lstStyle/>
        <a:p>
          <a:r>
            <a:rPr lang="en-US" sz="1000" dirty="0">
              <a:solidFill>
                <a:schemeClr val="tx1">
                  <a:lumMod val="85000"/>
                  <a:lumOff val="15000"/>
                </a:schemeClr>
              </a:solidFill>
            </a:rPr>
            <a:t>Employment</a:t>
          </a:r>
        </a:p>
      </dgm:t>
    </dgm:pt>
    <dgm:pt modelId="{46EAF4B1-9409-4733-BD21-AE4EF50B9477}" type="parTrans" cxnId="{32931137-557C-440B-BDD7-ECA82A402395}">
      <dgm:prSet/>
      <dgm:spPr/>
      <dgm:t>
        <a:bodyPr/>
        <a:lstStyle/>
        <a:p>
          <a:endParaRPr lang="en-US" sz="2400"/>
        </a:p>
      </dgm:t>
    </dgm:pt>
    <dgm:pt modelId="{42A287CF-59FE-47EF-9EA3-3005E666812C}" type="sibTrans" cxnId="{32931137-557C-440B-BDD7-ECA82A402395}">
      <dgm:prSet/>
      <dgm:spPr>
        <a:noFill/>
        <a:ln>
          <a:noFill/>
        </a:ln>
      </dgm:spPr>
      <dgm:t>
        <a:bodyPr/>
        <a:lstStyle/>
        <a:p>
          <a:endParaRPr lang="en-US" sz="2400">
            <a:solidFill>
              <a:schemeClr val="tx1">
                <a:lumMod val="85000"/>
                <a:lumOff val="15000"/>
              </a:schemeClr>
            </a:solidFill>
          </a:endParaRPr>
        </a:p>
      </dgm:t>
    </dgm:pt>
    <dgm:pt modelId="{DA7AF2DF-6ACD-4E53-BEC7-2DF827784ABA}">
      <dgm:prSet phldrT="[Text]" phldr="0" custT="1"/>
      <dgm:spPr>
        <a:noFill/>
        <a:ln>
          <a:noFill/>
        </a:ln>
      </dgm:spPr>
      <dgm:t>
        <a:bodyPr/>
        <a:lstStyle/>
        <a:p>
          <a:r>
            <a:rPr lang="en-US" sz="1000" dirty="0">
              <a:solidFill>
                <a:schemeClr val="tx1">
                  <a:lumMod val="85000"/>
                  <a:lumOff val="15000"/>
                </a:schemeClr>
              </a:solidFill>
            </a:rPr>
            <a:t>Health &amp; Disability</a:t>
          </a:r>
        </a:p>
      </dgm:t>
    </dgm:pt>
    <dgm:pt modelId="{A1617787-78CC-4819-A6A8-D1E9346A3ABC}" type="parTrans" cxnId="{6ED10176-7FD3-48A9-B9E3-6F0F9C674EE6}">
      <dgm:prSet/>
      <dgm:spPr/>
      <dgm:t>
        <a:bodyPr/>
        <a:lstStyle/>
        <a:p>
          <a:endParaRPr lang="en-US" sz="2400"/>
        </a:p>
      </dgm:t>
    </dgm:pt>
    <dgm:pt modelId="{E6F2BC4F-1BAD-40B5-BF66-FF82821AE299}" type="sibTrans" cxnId="{6ED10176-7FD3-48A9-B9E3-6F0F9C674EE6}">
      <dgm:prSet/>
      <dgm:spPr>
        <a:noFill/>
        <a:ln>
          <a:noFill/>
        </a:ln>
      </dgm:spPr>
      <dgm:t>
        <a:bodyPr/>
        <a:lstStyle/>
        <a:p>
          <a:endParaRPr lang="en-US" sz="2400">
            <a:solidFill>
              <a:schemeClr val="tx1">
                <a:lumMod val="85000"/>
                <a:lumOff val="15000"/>
              </a:schemeClr>
            </a:solidFill>
          </a:endParaRPr>
        </a:p>
      </dgm:t>
    </dgm:pt>
    <dgm:pt modelId="{C4F5D958-3A2C-44D8-8259-F8D137ED8D6B}">
      <dgm:prSet phldrT="[Text]" phldr="0" custT="1"/>
      <dgm:spPr>
        <a:noFill/>
        <a:ln>
          <a:noFill/>
        </a:ln>
      </dgm:spPr>
      <dgm:t>
        <a:bodyPr/>
        <a:lstStyle/>
        <a:p>
          <a:r>
            <a:rPr lang="en-US" sz="1000" dirty="0">
              <a:solidFill>
                <a:schemeClr val="tx1">
                  <a:lumMod val="85000"/>
                  <a:lumOff val="15000"/>
                </a:schemeClr>
              </a:solidFill>
            </a:rPr>
            <a:t>Social Inclusion, Peace &amp; Security</a:t>
          </a:r>
        </a:p>
      </dgm:t>
    </dgm:pt>
    <dgm:pt modelId="{90D9E510-A385-47E6-9A1C-4D420671A997}" type="parTrans" cxnId="{1BF594FB-BE7E-430C-8B6F-93D115BF68A2}">
      <dgm:prSet/>
      <dgm:spPr/>
      <dgm:t>
        <a:bodyPr/>
        <a:lstStyle/>
        <a:p>
          <a:endParaRPr lang="en-US" sz="2400"/>
        </a:p>
      </dgm:t>
    </dgm:pt>
    <dgm:pt modelId="{BF113A69-99F2-4FCC-816A-2E70E2F4878E}" type="sibTrans" cxnId="{1BF594FB-BE7E-430C-8B6F-93D115BF68A2}">
      <dgm:prSet/>
      <dgm:spPr>
        <a:noFill/>
        <a:ln>
          <a:noFill/>
        </a:ln>
      </dgm:spPr>
      <dgm:t>
        <a:bodyPr/>
        <a:lstStyle/>
        <a:p>
          <a:endParaRPr lang="en-US" sz="2400">
            <a:solidFill>
              <a:schemeClr val="tx1">
                <a:lumMod val="85000"/>
                <a:lumOff val="15000"/>
              </a:schemeClr>
            </a:solidFill>
          </a:endParaRPr>
        </a:p>
      </dgm:t>
    </dgm:pt>
    <dgm:pt modelId="{417FF5C4-819A-49F0-BBDC-FE26DC8BA209}">
      <dgm:prSet phldrT="[Text]" phldr="0" custT="1"/>
      <dgm:spPr>
        <a:noFill/>
        <a:ln>
          <a:noFill/>
        </a:ln>
      </dgm:spPr>
      <dgm:t>
        <a:bodyPr/>
        <a:lstStyle/>
        <a:p>
          <a:r>
            <a:rPr lang="en-US" sz="1000" dirty="0">
              <a:solidFill>
                <a:schemeClr val="tx1">
                  <a:lumMod val="85000"/>
                  <a:lumOff val="15000"/>
                </a:schemeClr>
              </a:solidFill>
            </a:rPr>
            <a:t>Digital Access</a:t>
          </a:r>
        </a:p>
      </dgm:t>
    </dgm:pt>
    <dgm:pt modelId="{071758DB-597F-43B9-8FFC-84927165CF10}" type="parTrans" cxnId="{44CD6ADC-1D60-4597-AD77-36DD4CCAD9C3}">
      <dgm:prSet/>
      <dgm:spPr/>
      <dgm:t>
        <a:bodyPr/>
        <a:lstStyle/>
        <a:p>
          <a:endParaRPr lang="en-US" sz="2400"/>
        </a:p>
      </dgm:t>
    </dgm:pt>
    <dgm:pt modelId="{5CDF4E1D-42B1-4A4E-95F9-FBBDAA8900D0}" type="sibTrans" cxnId="{44CD6ADC-1D60-4597-AD77-36DD4CCAD9C3}">
      <dgm:prSet/>
      <dgm:spPr>
        <a:noFill/>
        <a:ln>
          <a:noFill/>
        </a:ln>
      </dgm:spPr>
      <dgm:t>
        <a:bodyPr/>
        <a:lstStyle/>
        <a:p>
          <a:endParaRPr lang="en-US" sz="2400">
            <a:solidFill>
              <a:schemeClr val="tx1">
                <a:lumMod val="85000"/>
                <a:lumOff val="15000"/>
              </a:schemeClr>
            </a:solidFill>
          </a:endParaRPr>
        </a:p>
      </dgm:t>
    </dgm:pt>
    <dgm:pt modelId="{DD73E4D9-2D5C-44D8-9403-B91891D5513A}">
      <dgm:prSet phldrT="[Text]" phldr="0" custT="1"/>
      <dgm:spPr>
        <a:noFill/>
        <a:ln>
          <a:noFill/>
        </a:ln>
      </dgm:spPr>
      <dgm:t>
        <a:bodyPr/>
        <a:lstStyle/>
        <a:p>
          <a:r>
            <a:rPr lang="en-US" sz="1000" dirty="0">
              <a:solidFill>
                <a:schemeClr val="tx1">
                  <a:lumMod val="85000"/>
                  <a:lumOff val="15000"/>
                </a:schemeClr>
              </a:solidFill>
            </a:rPr>
            <a:t>Political Participation</a:t>
          </a:r>
        </a:p>
      </dgm:t>
    </dgm:pt>
    <dgm:pt modelId="{30B219A7-123B-4F18-9BAC-AD849C75B92A}" type="parTrans" cxnId="{F16A4F6D-E793-4676-9AE0-19CD5CF40B2D}">
      <dgm:prSet/>
      <dgm:spPr/>
      <dgm:t>
        <a:bodyPr/>
        <a:lstStyle/>
        <a:p>
          <a:endParaRPr lang="en-US" sz="2400"/>
        </a:p>
      </dgm:t>
    </dgm:pt>
    <dgm:pt modelId="{F37F2659-49A4-4940-A5D1-BBC0C28BAB32}" type="sibTrans" cxnId="{F16A4F6D-E793-4676-9AE0-19CD5CF40B2D}">
      <dgm:prSet/>
      <dgm:spPr>
        <a:noFill/>
        <a:ln>
          <a:noFill/>
        </a:ln>
      </dgm:spPr>
      <dgm:t>
        <a:bodyPr/>
        <a:lstStyle/>
        <a:p>
          <a:endParaRPr lang="en-US" sz="2400">
            <a:solidFill>
              <a:schemeClr val="tx1">
                <a:lumMod val="85000"/>
                <a:lumOff val="15000"/>
              </a:schemeClr>
            </a:solidFill>
          </a:endParaRPr>
        </a:p>
      </dgm:t>
    </dgm:pt>
    <dgm:pt modelId="{EA939A54-6D72-4223-8FCD-EA6551E0B832}" type="pres">
      <dgm:prSet presAssocID="{C00092D7-030C-4919-86EF-3ECB847EFAF1}" presName="cycle" presStyleCnt="0">
        <dgm:presLayoutVars>
          <dgm:dir/>
          <dgm:resizeHandles val="exact"/>
        </dgm:presLayoutVars>
      </dgm:prSet>
      <dgm:spPr/>
    </dgm:pt>
    <dgm:pt modelId="{B2C165B8-8903-4A5E-AD2E-2FEABD2FF93B}" type="pres">
      <dgm:prSet presAssocID="{A45C6392-F46A-41A6-8337-D48E0261EC22}" presName="node" presStyleLbl="node1" presStyleIdx="0" presStyleCnt="10" custScaleX="171118">
        <dgm:presLayoutVars>
          <dgm:bulletEnabled val="1"/>
        </dgm:presLayoutVars>
      </dgm:prSet>
      <dgm:spPr/>
    </dgm:pt>
    <dgm:pt modelId="{8F59CA69-FCC9-46C4-BF42-62772208DE40}" type="pres">
      <dgm:prSet presAssocID="{A45C6392-F46A-41A6-8337-D48E0261EC22}" presName="spNode" presStyleCnt="0"/>
      <dgm:spPr/>
    </dgm:pt>
    <dgm:pt modelId="{42492E09-79CF-45F1-A775-A0D90B4B3137}" type="pres">
      <dgm:prSet presAssocID="{FDD79B59-2361-416A-9F83-2DFB3A47D6D8}" presName="sibTrans" presStyleLbl="sibTrans1D1" presStyleIdx="0" presStyleCnt="10" custScaleX="2000000"/>
      <dgm:spPr/>
    </dgm:pt>
    <dgm:pt modelId="{ED938F74-F74F-42E1-B5B0-ACC0A165738B}" type="pres">
      <dgm:prSet presAssocID="{DA7AF2DF-6ACD-4E53-BEC7-2DF827784ABA}" presName="node" presStyleLbl="node1" presStyleIdx="1" presStyleCnt="10" custScaleX="171118">
        <dgm:presLayoutVars>
          <dgm:bulletEnabled val="1"/>
        </dgm:presLayoutVars>
      </dgm:prSet>
      <dgm:spPr/>
    </dgm:pt>
    <dgm:pt modelId="{635E8BAA-B9C9-4B7D-AF0F-E205EE0FA987}" type="pres">
      <dgm:prSet presAssocID="{DA7AF2DF-6ACD-4E53-BEC7-2DF827784ABA}" presName="spNode" presStyleCnt="0"/>
      <dgm:spPr/>
    </dgm:pt>
    <dgm:pt modelId="{738C7062-0434-4AA1-8335-A006D57197AC}" type="pres">
      <dgm:prSet presAssocID="{E6F2BC4F-1BAD-40B5-BF66-FF82821AE299}" presName="sibTrans" presStyleLbl="sibTrans1D1" presStyleIdx="1" presStyleCnt="10" custScaleX="2000000"/>
      <dgm:spPr/>
    </dgm:pt>
    <dgm:pt modelId="{BCBF4329-87E7-4FF7-B637-9FC7BBF95933}" type="pres">
      <dgm:prSet presAssocID="{6776E3C3-140E-4A18-A23C-05DF80590833}" presName="node" presStyleLbl="node1" presStyleIdx="2" presStyleCnt="10" custScaleX="171118">
        <dgm:presLayoutVars>
          <dgm:bulletEnabled val="1"/>
        </dgm:presLayoutVars>
      </dgm:prSet>
      <dgm:spPr/>
    </dgm:pt>
    <dgm:pt modelId="{7DDDC89F-A492-4FD6-A39C-24D4E2164A55}" type="pres">
      <dgm:prSet presAssocID="{6776E3C3-140E-4A18-A23C-05DF80590833}" presName="spNode" presStyleCnt="0"/>
      <dgm:spPr/>
    </dgm:pt>
    <dgm:pt modelId="{71DCA490-A6ED-4A7D-AB19-D82C90A96F56}" type="pres">
      <dgm:prSet presAssocID="{42A287CF-59FE-47EF-9EA3-3005E666812C}" presName="sibTrans" presStyleLbl="sibTrans1D1" presStyleIdx="2" presStyleCnt="10" custScaleX="2000000"/>
      <dgm:spPr/>
    </dgm:pt>
    <dgm:pt modelId="{E3AECA73-9193-444C-8CF9-6371CBE9C121}" type="pres">
      <dgm:prSet presAssocID="{B26B2AAA-3B04-41AF-A88F-3E75A941B688}" presName="node" presStyleLbl="node1" presStyleIdx="3" presStyleCnt="10" custScaleX="129112">
        <dgm:presLayoutVars>
          <dgm:bulletEnabled val="1"/>
        </dgm:presLayoutVars>
      </dgm:prSet>
      <dgm:spPr/>
    </dgm:pt>
    <dgm:pt modelId="{F211D715-8F2C-46FE-A5A0-36D79F18C6D7}" type="pres">
      <dgm:prSet presAssocID="{B26B2AAA-3B04-41AF-A88F-3E75A941B688}" presName="spNode" presStyleCnt="0"/>
      <dgm:spPr/>
    </dgm:pt>
    <dgm:pt modelId="{2FAEE332-5F76-4DE1-ADFF-E2E19C54CB42}" type="pres">
      <dgm:prSet presAssocID="{06390B6D-A27B-4F76-86CB-B3D2AA66C0EA}" presName="sibTrans" presStyleLbl="sibTrans1D1" presStyleIdx="3" presStyleCnt="10" custScaleX="2000000"/>
      <dgm:spPr/>
    </dgm:pt>
    <dgm:pt modelId="{B5D7857B-9D43-48FC-8687-D3059492E722}" type="pres">
      <dgm:prSet presAssocID="{2B813FFD-FE31-41FB-A5FD-BAFFA7E9BE0A}" presName="node" presStyleLbl="node1" presStyleIdx="4" presStyleCnt="10" custScaleX="171118">
        <dgm:presLayoutVars>
          <dgm:bulletEnabled val="1"/>
        </dgm:presLayoutVars>
      </dgm:prSet>
      <dgm:spPr/>
    </dgm:pt>
    <dgm:pt modelId="{2AE6B0AE-14D0-4A5C-9E8F-E4576F287DC9}" type="pres">
      <dgm:prSet presAssocID="{2B813FFD-FE31-41FB-A5FD-BAFFA7E9BE0A}" presName="spNode" presStyleCnt="0"/>
      <dgm:spPr/>
    </dgm:pt>
    <dgm:pt modelId="{2F936D6F-3E96-42FD-8482-D0F262088A11}" type="pres">
      <dgm:prSet presAssocID="{A49BDF9C-5AE8-4995-9FDF-03A8A9A80194}" presName="sibTrans" presStyleLbl="sibTrans1D1" presStyleIdx="4" presStyleCnt="10" custScaleX="2000000"/>
      <dgm:spPr/>
    </dgm:pt>
    <dgm:pt modelId="{795D8BA0-0EB7-40CE-8193-4BB4DF5E79D5}" type="pres">
      <dgm:prSet presAssocID="{1AEE741F-293F-4D10-94CD-C8CE34DF2C11}" presName="node" presStyleLbl="node1" presStyleIdx="5" presStyleCnt="10" custScaleX="171118">
        <dgm:presLayoutVars>
          <dgm:bulletEnabled val="1"/>
        </dgm:presLayoutVars>
      </dgm:prSet>
      <dgm:spPr/>
    </dgm:pt>
    <dgm:pt modelId="{AA17451C-9526-4704-B127-BA57FEA9D997}" type="pres">
      <dgm:prSet presAssocID="{1AEE741F-293F-4D10-94CD-C8CE34DF2C11}" presName="spNode" presStyleCnt="0"/>
      <dgm:spPr/>
    </dgm:pt>
    <dgm:pt modelId="{C67AD5F8-A97C-4099-951B-83B0E0A54990}" type="pres">
      <dgm:prSet presAssocID="{C5CC43A1-7AC2-40D3-B653-9B05B6CAC614}" presName="sibTrans" presStyleLbl="sibTrans1D1" presStyleIdx="5" presStyleCnt="10" custScaleX="2000000"/>
      <dgm:spPr/>
    </dgm:pt>
    <dgm:pt modelId="{0B8E3D40-0393-473F-9B43-13F748D9BA8A}" type="pres">
      <dgm:prSet presAssocID="{5C69BF93-A21B-4183-A685-6197DED5CC33}" presName="node" presStyleLbl="node1" presStyleIdx="6" presStyleCnt="10" custScaleX="171118">
        <dgm:presLayoutVars>
          <dgm:bulletEnabled val="1"/>
        </dgm:presLayoutVars>
      </dgm:prSet>
      <dgm:spPr/>
    </dgm:pt>
    <dgm:pt modelId="{CCA56B2F-A44F-4DEE-90B0-724FCC3D52D1}" type="pres">
      <dgm:prSet presAssocID="{5C69BF93-A21B-4183-A685-6197DED5CC33}" presName="spNode" presStyleCnt="0"/>
      <dgm:spPr/>
    </dgm:pt>
    <dgm:pt modelId="{CA4BA2A2-4778-4A2A-B3E7-28FB65F17E08}" type="pres">
      <dgm:prSet presAssocID="{F269FF5F-E4C8-4231-9D05-FC45A76C409D}" presName="sibTrans" presStyleLbl="sibTrans1D1" presStyleIdx="6" presStyleCnt="10" custScaleX="2000000"/>
      <dgm:spPr/>
    </dgm:pt>
    <dgm:pt modelId="{14B45A82-C004-41B9-ADB8-A268A2C5FF7B}" type="pres">
      <dgm:prSet presAssocID="{C4F5D958-3A2C-44D8-8259-F8D137ED8D6B}" presName="node" presStyleLbl="node1" presStyleIdx="7" presStyleCnt="10" custScaleX="171118">
        <dgm:presLayoutVars>
          <dgm:bulletEnabled val="1"/>
        </dgm:presLayoutVars>
      </dgm:prSet>
      <dgm:spPr/>
    </dgm:pt>
    <dgm:pt modelId="{63354835-137E-47D6-9868-FFD14E2B2883}" type="pres">
      <dgm:prSet presAssocID="{C4F5D958-3A2C-44D8-8259-F8D137ED8D6B}" presName="spNode" presStyleCnt="0"/>
      <dgm:spPr/>
    </dgm:pt>
    <dgm:pt modelId="{80EA2D69-ED0E-41C9-9482-599B56E5AD2A}" type="pres">
      <dgm:prSet presAssocID="{BF113A69-99F2-4FCC-816A-2E70E2F4878E}" presName="sibTrans" presStyleLbl="sibTrans1D1" presStyleIdx="7" presStyleCnt="10" custScaleX="2000000"/>
      <dgm:spPr/>
    </dgm:pt>
    <dgm:pt modelId="{15AA5BE5-A2A4-4F41-AEBE-4DCC32CA7A5B}" type="pres">
      <dgm:prSet presAssocID="{417FF5C4-819A-49F0-BBDC-FE26DC8BA209}" presName="node" presStyleLbl="node1" presStyleIdx="8" presStyleCnt="10" custScaleX="171118">
        <dgm:presLayoutVars>
          <dgm:bulletEnabled val="1"/>
        </dgm:presLayoutVars>
      </dgm:prSet>
      <dgm:spPr/>
    </dgm:pt>
    <dgm:pt modelId="{101E8FCD-45EB-4997-8B66-3ABFB3A9F529}" type="pres">
      <dgm:prSet presAssocID="{417FF5C4-819A-49F0-BBDC-FE26DC8BA209}" presName="spNode" presStyleCnt="0"/>
      <dgm:spPr/>
    </dgm:pt>
    <dgm:pt modelId="{B4A74685-9588-4020-BC79-09B57DD5F652}" type="pres">
      <dgm:prSet presAssocID="{5CDF4E1D-42B1-4A4E-95F9-FBBDAA8900D0}" presName="sibTrans" presStyleLbl="sibTrans1D1" presStyleIdx="8" presStyleCnt="10" custScaleX="2000000"/>
      <dgm:spPr/>
    </dgm:pt>
    <dgm:pt modelId="{2D85F702-DFBA-418E-9209-E2C926BEC576}" type="pres">
      <dgm:prSet presAssocID="{DD73E4D9-2D5C-44D8-9403-B91891D5513A}" presName="node" presStyleLbl="node1" presStyleIdx="9" presStyleCnt="10" custScaleX="171118">
        <dgm:presLayoutVars>
          <dgm:bulletEnabled val="1"/>
        </dgm:presLayoutVars>
      </dgm:prSet>
      <dgm:spPr/>
    </dgm:pt>
    <dgm:pt modelId="{99110041-671E-495F-A717-020A98AB8D51}" type="pres">
      <dgm:prSet presAssocID="{DD73E4D9-2D5C-44D8-9403-B91891D5513A}" presName="spNode" presStyleCnt="0"/>
      <dgm:spPr/>
    </dgm:pt>
    <dgm:pt modelId="{7C68FC9A-67BC-4714-BC09-5B6A3503E290}" type="pres">
      <dgm:prSet presAssocID="{F37F2659-49A4-4940-A5D1-BBC0C28BAB32}" presName="sibTrans" presStyleLbl="sibTrans1D1" presStyleIdx="9" presStyleCnt="10" custScaleX="2000000"/>
      <dgm:spPr/>
    </dgm:pt>
  </dgm:ptLst>
  <dgm:cxnLst>
    <dgm:cxn modelId="{C826AD13-1E16-43A6-896C-46C4FF8DF0BB}" type="presOf" srcId="{F269FF5F-E4C8-4231-9D05-FC45A76C409D}" destId="{CA4BA2A2-4778-4A2A-B3E7-28FB65F17E08}" srcOrd="0" destOrd="0" presId="urn:microsoft.com/office/officeart/2005/8/layout/cycle5"/>
    <dgm:cxn modelId="{9A735D17-5886-415E-841D-422BE58045AB}" srcId="{C00092D7-030C-4919-86EF-3ECB847EFAF1}" destId="{5C69BF93-A21B-4183-A685-6197DED5CC33}" srcOrd="6" destOrd="0" parTransId="{B64DF453-2467-431E-AE7A-25C3A148EF06}" sibTransId="{F269FF5F-E4C8-4231-9D05-FC45A76C409D}"/>
    <dgm:cxn modelId="{396FA419-6CA5-457B-8705-F9F68B3EC1E6}" type="presOf" srcId="{DA7AF2DF-6ACD-4E53-BEC7-2DF827784ABA}" destId="{ED938F74-F74F-42E1-B5B0-ACC0A165738B}" srcOrd="0" destOrd="0" presId="urn:microsoft.com/office/officeart/2005/8/layout/cycle5"/>
    <dgm:cxn modelId="{2567AD19-EF74-4552-99B1-5E721ECA2299}" type="presOf" srcId="{FDD79B59-2361-416A-9F83-2DFB3A47D6D8}" destId="{42492E09-79CF-45F1-A775-A0D90B4B3137}" srcOrd="0" destOrd="0" presId="urn:microsoft.com/office/officeart/2005/8/layout/cycle5"/>
    <dgm:cxn modelId="{2B97EE1F-CD6F-407F-9A77-B22FA996C7FC}" type="presOf" srcId="{1AEE741F-293F-4D10-94CD-C8CE34DF2C11}" destId="{795D8BA0-0EB7-40CE-8193-4BB4DF5E79D5}" srcOrd="0" destOrd="0" presId="urn:microsoft.com/office/officeart/2005/8/layout/cycle5"/>
    <dgm:cxn modelId="{32931137-557C-440B-BDD7-ECA82A402395}" srcId="{C00092D7-030C-4919-86EF-3ECB847EFAF1}" destId="{6776E3C3-140E-4A18-A23C-05DF80590833}" srcOrd="2" destOrd="0" parTransId="{46EAF4B1-9409-4733-BD21-AE4EF50B9477}" sibTransId="{42A287CF-59FE-47EF-9EA3-3005E666812C}"/>
    <dgm:cxn modelId="{EEF8A25C-1158-432B-9CA2-79824D65A643}" type="presOf" srcId="{C4F5D958-3A2C-44D8-8259-F8D137ED8D6B}" destId="{14B45A82-C004-41B9-ADB8-A268A2C5FF7B}" srcOrd="0" destOrd="0" presId="urn:microsoft.com/office/officeart/2005/8/layout/cycle5"/>
    <dgm:cxn modelId="{F1831F65-450C-4E80-AEC2-1FAD0379366E}" type="presOf" srcId="{C00092D7-030C-4919-86EF-3ECB847EFAF1}" destId="{EA939A54-6D72-4223-8FCD-EA6551E0B832}" srcOrd="0" destOrd="0" presId="urn:microsoft.com/office/officeart/2005/8/layout/cycle5"/>
    <dgm:cxn modelId="{0D46ED45-8832-4486-B439-1BDB7AE7B9B1}" type="presOf" srcId="{E6F2BC4F-1BAD-40B5-BF66-FF82821AE299}" destId="{738C7062-0434-4AA1-8335-A006D57197AC}" srcOrd="0" destOrd="0" presId="urn:microsoft.com/office/officeart/2005/8/layout/cycle5"/>
    <dgm:cxn modelId="{EB09776A-8C75-47D7-8D18-75A87B92B78D}" srcId="{C00092D7-030C-4919-86EF-3ECB847EFAF1}" destId="{A45C6392-F46A-41A6-8337-D48E0261EC22}" srcOrd="0" destOrd="0" parTransId="{DD230697-EDBF-4A8D-89C5-D851A263126A}" sibTransId="{FDD79B59-2361-416A-9F83-2DFB3A47D6D8}"/>
    <dgm:cxn modelId="{3E93AB4A-187D-46F0-92CF-64C46751FF8D}" type="presOf" srcId="{B26B2AAA-3B04-41AF-A88F-3E75A941B688}" destId="{E3AECA73-9193-444C-8CF9-6371CBE9C121}" srcOrd="0" destOrd="0" presId="urn:microsoft.com/office/officeart/2005/8/layout/cycle5"/>
    <dgm:cxn modelId="{3B1D4A6C-D2C9-4AAD-86F9-FBCDA33E5751}" type="presOf" srcId="{F37F2659-49A4-4940-A5D1-BBC0C28BAB32}" destId="{7C68FC9A-67BC-4714-BC09-5B6A3503E290}" srcOrd="0" destOrd="0" presId="urn:microsoft.com/office/officeart/2005/8/layout/cycle5"/>
    <dgm:cxn modelId="{F16A4F6D-E793-4676-9AE0-19CD5CF40B2D}" srcId="{C00092D7-030C-4919-86EF-3ECB847EFAF1}" destId="{DD73E4D9-2D5C-44D8-9403-B91891D5513A}" srcOrd="9" destOrd="0" parTransId="{30B219A7-123B-4F18-9BAC-AD849C75B92A}" sibTransId="{F37F2659-49A4-4940-A5D1-BBC0C28BAB32}"/>
    <dgm:cxn modelId="{2BEFD66E-00AE-46B0-A6CD-C17C036C8A77}" type="presOf" srcId="{DD73E4D9-2D5C-44D8-9403-B91891D5513A}" destId="{2D85F702-DFBA-418E-9209-E2C926BEC576}" srcOrd="0" destOrd="0" presId="urn:microsoft.com/office/officeart/2005/8/layout/cycle5"/>
    <dgm:cxn modelId="{EF9F4952-F290-4A61-B8F9-2C425BC19C1A}" srcId="{C00092D7-030C-4919-86EF-3ECB847EFAF1}" destId="{1AEE741F-293F-4D10-94CD-C8CE34DF2C11}" srcOrd="5" destOrd="0" parTransId="{FC784C4E-B36F-4549-99A4-7A93A783DD44}" sibTransId="{C5CC43A1-7AC2-40D3-B653-9B05B6CAC614}"/>
    <dgm:cxn modelId="{5769C552-9E98-49C5-9F70-7A699BAE5EC7}" type="presOf" srcId="{2B813FFD-FE31-41FB-A5FD-BAFFA7E9BE0A}" destId="{B5D7857B-9D43-48FC-8687-D3059492E722}" srcOrd="0" destOrd="0" presId="urn:microsoft.com/office/officeart/2005/8/layout/cycle5"/>
    <dgm:cxn modelId="{6ED10176-7FD3-48A9-B9E3-6F0F9C674EE6}" srcId="{C00092D7-030C-4919-86EF-3ECB847EFAF1}" destId="{DA7AF2DF-6ACD-4E53-BEC7-2DF827784ABA}" srcOrd="1" destOrd="0" parTransId="{A1617787-78CC-4819-A6A8-D1E9346A3ABC}" sibTransId="{E6F2BC4F-1BAD-40B5-BF66-FF82821AE299}"/>
    <dgm:cxn modelId="{EDDE0C91-547C-43E4-AD60-A8C67ED4EDED}" type="presOf" srcId="{A45C6392-F46A-41A6-8337-D48E0261EC22}" destId="{B2C165B8-8903-4A5E-AD2E-2FEABD2FF93B}" srcOrd="0" destOrd="0" presId="urn:microsoft.com/office/officeart/2005/8/layout/cycle5"/>
    <dgm:cxn modelId="{1F48B694-14CF-40CA-83D4-78A05AC0490A}" type="presOf" srcId="{BF113A69-99F2-4FCC-816A-2E70E2F4878E}" destId="{80EA2D69-ED0E-41C9-9482-599B56E5AD2A}" srcOrd="0" destOrd="0" presId="urn:microsoft.com/office/officeart/2005/8/layout/cycle5"/>
    <dgm:cxn modelId="{1F60A7A5-AE2C-4BDC-AF2D-9B1D46C43255}" type="presOf" srcId="{42A287CF-59FE-47EF-9EA3-3005E666812C}" destId="{71DCA490-A6ED-4A7D-AB19-D82C90A96F56}" srcOrd="0" destOrd="0" presId="urn:microsoft.com/office/officeart/2005/8/layout/cycle5"/>
    <dgm:cxn modelId="{D2331FAB-6960-40E4-A201-91DD71877ED3}" srcId="{C00092D7-030C-4919-86EF-3ECB847EFAF1}" destId="{B26B2AAA-3B04-41AF-A88F-3E75A941B688}" srcOrd="3" destOrd="0" parTransId="{EB4E9FC3-EE38-43A7-A142-B27D956015E5}" sibTransId="{06390B6D-A27B-4F76-86CB-B3D2AA66C0EA}"/>
    <dgm:cxn modelId="{9AB54DC8-DF2C-4D26-9546-88807E449559}" type="presOf" srcId="{5CDF4E1D-42B1-4A4E-95F9-FBBDAA8900D0}" destId="{B4A74685-9588-4020-BC79-09B57DD5F652}" srcOrd="0" destOrd="0" presId="urn:microsoft.com/office/officeart/2005/8/layout/cycle5"/>
    <dgm:cxn modelId="{AE75CDCA-E8CA-458F-A4FD-D82684A5BF5D}" type="presOf" srcId="{417FF5C4-819A-49F0-BBDC-FE26DC8BA209}" destId="{15AA5BE5-A2A4-4F41-AEBE-4DCC32CA7A5B}" srcOrd="0" destOrd="0" presId="urn:microsoft.com/office/officeart/2005/8/layout/cycle5"/>
    <dgm:cxn modelId="{AC4133CB-8B6B-4DFB-9172-A9E2F50D64EF}" type="presOf" srcId="{C5CC43A1-7AC2-40D3-B653-9B05B6CAC614}" destId="{C67AD5F8-A97C-4099-951B-83B0E0A54990}" srcOrd="0" destOrd="0" presId="urn:microsoft.com/office/officeart/2005/8/layout/cycle5"/>
    <dgm:cxn modelId="{432735CB-066D-4E65-9F71-1E33D8EA36FE}" type="presOf" srcId="{A49BDF9C-5AE8-4995-9FDF-03A8A9A80194}" destId="{2F936D6F-3E96-42FD-8482-D0F262088A11}" srcOrd="0" destOrd="0" presId="urn:microsoft.com/office/officeart/2005/8/layout/cycle5"/>
    <dgm:cxn modelId="{44CD6ADC-1D60-4597-AD77-36DD4CCAD9C3}" srcId="{C00092D7-030C-4919-86EF-3ECB847EFAF1}" destId="{417FF5C4-819A-49F0-BBDC-FE26DC8BA209}" srcOrd="8" destOrd="0" parTransId="{071758DB-597F-43B9-8FFC-84927165CF10}" sibTransId="{5CDF4E1D-42B1-4A4E-95F9-FBBDAA8900D0}"/>
    <dgm:cxn modelId="{822965DF-669E-40F5-B0E3-3D0BA8B8D272}" type="presOf" srcId="{6776E3C3-140E-4A18-A23C-05DF80590833}" destId="{BCBF4329-87E7-4FF7-B637-9FC7BBF95933}" srcOrd="0" destOrd="0" presId="urn:microsoft.com/office/officeart/2005/8/layout/cycle5"/>
    <dgm:cxn modelId="{2CEFCADF-72FC-4AB2-AE76-6CACE7F5D1A3}" srcId="{C00092D7-030C-4919-86EF-3ECB847EFAF1}" destId="{2B813FFD-FE31-41FB-A5FD-BAFFA7E9BE0A}" srcOrd="4" destOrd="0" parTransId="{27C42396-E4C3-4617-8DDE-27897DC2D5B6}" sibTransId="{A49BDF9C-5AE8-4995-9FDF-03A8A9A80194}"/>
    <dgm:cxn modelId="{1782FEF2-3301-41A6-9CF3-49BB5E14973B}" type="presOf" srcId="{5C69BF93-A21B-4183-A685-6197DED5CC33}" destId="{0B8E3D40-0393-473F-9B43-13F748D9BA8A}" srcOrd="0" destOrd="0" presId="urn:microsoft.com/office/officeart/2005/8/layout/cycle5"/>
    <dgm:cxn modelId="{1BF594FB-BE7E-430C-8B6F-93D115BF68A2}" srcId="{C00092D7-030C-4919-86EF-3ECB847EFAF1}" destId="{C4F5D958-3A2C-44D8-8259-F8D137ED8D6B}" srcOrd="7" destOrd="0" parTransId="{90D9E510-A385-47E6-9A1C-4D420671A997}" sibTransId="{BF113A69-99F2-4FCC-816A-2E70E2F4878E}"/>
    <dgm:cxn modelId="{53DB39FE-26D0-4AD3-B4B4-0EC3769611B1}" type="presOf" srcId="{06390B6D-A27B-4F76-86CB-B3D2AA66C0EA}" destId="{2FAEE332-5F76-4DE1-ADFF-E2E19C54CB42}" srcOrd="0" destOrd="0" presId="urn:microsoft.com/office/officeart/2005/8/layout/cycle5"/>
    <dgm:cxn modelId="{B8E386D8-1F49-46F9-9A09-69CE1620B650}" type="presParOf" srcId="{EA939A54-6D72-4223-8FCD-EA6551E0B832}" destId="{B2C165B8-8903-4A5E-AD2E-2FEABD2FF93B}" srcOrd="0" destOrd="0" presId="urn:microsoft.com/office/officeart/2005/8/layout/cycle5"/>
    <dgm:cxn modelId="{AE2D36A1-A864-4C8A-BADB-59910DB3E2B2}" type="presParOf" srcId="{EA939A54-6D72-4223-8FCD-EA6551E0B832}" destId="{8F59CA69-FCC9-46C4-BF42-62772208DE40}" srcOrd="1" destOrd="0" presId="urn:microsoft.com/office/officeart/2005/8/layout/cycle5"/>
    <dgm:cxn modelId="{C95A9BE1-A081-47D5-83DB-76B81F1EAABB}" type="presParOf" srcId="{EA939A54-6D72-4223-8FCD-EA6551E0B832}" destId="{42492E09-79CF-45F1-A775-A0D90B4B3137}" srcOrd="2" destOrd="0" presId="urn:microsoft.com/office/officeart/2005/8/layout/cycle5"/>
    <dgm:cxn modelId="{A6861425-1FF2-42D1-AA38-8CB5370703ED}" type="presParOf" srcId="{EA939A54-6D72-4223-8FCD-EA6551E0B832}" destId="{ED938F74-F74F-42E1-B5B0-ACC0A165738B}" srcOrd="3" destOrd="0" presId="urn:microsoft.com/office/officeart/2005/8/layout/cycle5"/>
    <dgm:cxn modelId="{4819DEA8-9549-459A-A1F6-446451BE71BB}" type="presParOf" srcId="{EA939A54-6D72-4223-8FCD-EA6551E0B832}" destId="{635E8BAA-B9C9-4B7D-AF0F-E205EE0FA987}" srcOrd="4" destOrd="0" presId="urn:microsoft.com/office/officeart/2005/8/layout/cycle5"/>
    <dgm:cxn modelId="{9B250676-763D-46BA-88BC-2510209DA03C}" type="presParOf" srcId="{EA939A54-6D72-4223-8FCD-EA6551E0B832}" destId="{738C7062-0434-4AA1-8335-A006D57197AC}" srcOrd="5" destOrd="0" presId="urn:microsoft.com/office/officeart/2005/8/layout/cycle5"/>
    <dgm:cxn modelId="{41AB529A-B26B-42FF-92D4-1ED075F166A4}" type="presParOf" srcId="{EA939A54-6D72-4223-8FCD-EA6551E0B832}" destId="{BCBF4329-87E7-4FF7-B637-9FC7BBF95933}" srcOrd="6" destOrd="0" presId="urn:microsoft.com/office/officeart/2005/8/layout/cycle5"/>
    <dgm:cxn modelId="{F902ACC7-0C7E-4E45-8DDE-BA1CC507642E}" type="presParOf" srcId="{EA939A54-6D72-4223-8FCD-EA6551E0B832}" destId="{7DDDC89F-A492-4FD6-A39C-24D4E2164A55}" srcOrd="7" destOrd="0" presId="urn:microsoft.com/office/officeart/2005/8/layout/cycle5"/>
    <dgm:cxn modelId="{5636286E-C956-4CC0-96B8-2F99E64878F1}" type="presParOf" srcId="{EA939A54-6D72-4223-8FCD-EA6551E0B832}" destId="{71DCA490-A6ED-4A7D-AB19-D82C90A96F56}" srcOrd="8" destOrd="0" presId="urn:microsoft.com/office/officeart/2005/8/layout/cycle5"/>
    <dgm:cxn modelId="{D6EFF4F8-2857-4C3E-9391-5B289189F933}" type="presParOf" srcId="{EA939A54-6D72-4223-8FCD-EA6551E0B832}" destId="{E3AECA73-9193-444C-8CF9-6371CBE9C121}" srcOrd="9" destOrd="0" presId="urn:microsoft.com/office/officeart/2005/8/layout/cycle5"/>
    <dgm:cxn modelId="{4F838FD4-AF45-427A-A689-8B88DDA4D18F}" type="presParOf" srcId="{EA939A54-6D72-4223-8FCD-EA6551E0B832}" destId="{F211D715-8F2C-46FE-A5A0-36D79F18C6D7}" srcOrd="10" destOrd="0" presId="urn:microsoft.com/office/officeart/2005/8/layout/cycle5"/>
    <dgm:cxn modelId="{ED84BDFF-D3FC-413A-A33A-8A0012399ECE}" type="presParOf" srcId="{EA939A54-6D72-4223-8FCD-EA6551E0B832}" destId="{2FAEE332-5F76-4DE1-ADFF-E2E19C54CB42}" srcOrd="11" destOrd="0" presId="urn:microsoft.com/office/officeart/2005/8/layout/cycle5"/>
    <dgm:cxn modelId="{9F79703E-9077-4769-8282-2D19A2B99817}" type="presParOf" srcId="{EA939A54-6D72-4223-8FCD-EA6551E0B832}" destId="{B5D7857B-9D43-48FC-8687-D3059492E722}" srcOrd="12" destOrd="0" presId="urn:microsoft.com/office/officeart/2005/8/layout/cycle5"/>
    <dgm:cxn modelId="{184D1894-36D5-4CD8-AAD2-108845E48B91}" type="presParOf" srcId="{EA939A54-6D72-4223-8FCD-EA6551E0B832}" destId="{2AE6B0AE-14D0-4A5C-9E8F-E4576F287DC9}" srcOrd="13" destOrd="0" presId="urn:microsoft.com/office/officeart/2005/8/layout/cycle5"/>
    <dgm:cxn modelId="{71879695-9A74-4C77-AC7A-66461604B53C}" type="presParOf" srcId="{EA939A54-6D72-4223-8FCD-EA6551E0B832}" destId="{2F936D6F-3E96-42FD-8482-D0F262088A11}" srcOrd="14" destOrd="0" presId="urn:microsoft.com/office/officeart/2005/8/layout/cycle5"/>
    <dgm:cxn modelId="{CA3230D1-5911-452F-A466-C0FB6F4BC311}" type="presParOf" srcId="{EA939A54-6D72-4223-8FCD-EA6551E0B832}" destId="{795D8BA0-0EB7-40CE-8193-4BB4DF5E79D5}" srcOrd="15" destOrd="0" presId="urn:microsoft.com/office/officeart/2005/8/layout/cycle5"/>
    <dgm:cxn modelId="{5C35442D-64D3-4390-BE60-03788A642364}" type="presParOf" srcId="{EA939A54-6D72-4223-8FCD-EA6551E0B832}" destId="{AA17451C-9526-4704-B127-BA57FEA9D997}" srcOrd="16" destOrd="0" presId="urn:microsoft.com/office/officeart/2005/8/layout/cycle5"/>
    <dgm:cxn modelId="{12B016E8-C610-4D5E-B12E-28D495085F12}" type="presParOf" srcId="{EA939A54-6D72-4223-8FCD-EA6551E0B832}" destId="{C67AD5F8-A97C-4099-951B-83B0E0A54990}" srcOrd="17" destOrd="0" presId="urn:microsoft.com/office/officeart/2005/8/layout/cycle5"/>
    <dgm:cxn modelId="{85781D8C-E416-4CE8-A7F0-38D86A4A5BBA}" type="presParOf" srcId="{EA939A54-6D72-4223-8FCD-EA6551E0B832}" destId="{0B8E3D40-0393-473F-9B43-13F748D9BA8A}" srcOrd="18" destOrd="0" presId="urn:microsoft.com/office/officeart/2005/8/layout/cycle5"/>
    <dgm:cxn modelId="{55B0C98B-02F6-48F1-97E0-067E09AC34F5}" type="presParOf" srcId="{EA939A54-6D72-4223-8FCD-EA6551E0B832}" destId="{CCA56B2F-A44F-4DEE-90B0-724FCC3D52D1}" srcOrd="19" destOrd="0" presId="urn:microsoft.com/office/officeart/2005/8/layout/cycle5"/>
    <dgm:cxn modelId="{85BC7D46-A396-4B4E-B31D-DEBEF4E733AD}" type="presParOf" srcId="{EA939A54-6D72-4223-8FCD-EA6551E0B832}" destId="{CA4BA2A2-4778-4A2A-B3E7-28FB65F17E08}" srcOrd="20" destOrd="0" presId="urn:microsoft.com/office/officeart/2005/8/layout/cycle5"/>
    <dgm:cxn modelId="{F054DE6A-3CEC-4760-B946-BF14DF3DC54D}" type="presParOf" srcId="{EA939A54-6D72-4223-8FCD-EA6551E0B832}" destId="{14B45A82-C004-41B9-ADB8-A268A2C5FF7B}" srcOrd="21" destOrd="0" presId="urn:microsoft.com/office/officeart/2005/8/layout/cycle5"/>
    <dgm:cxn modelId="{3A8A166A-4416-4959-9E31-5028781EF246}" type="presParOf" srcId="{EA939A54-6D72-4223-8FCD-EA6551E0B832}" destId="{63354835-137E-47D6-9868-FFD14E2B2883}" srcOrd="22" destOrd="0" presId="urn:microsoft.com/office/officeart/2005/8/layout/cycle5"/>
    <dgm:cxn modelId="{B427BA25-9DCD-4AB0-AD01-D1667FC647B9}" type="presParOf" srcId="{EA939A54-6D72-4223-8FCD-EA6551E0B832}" destId="{80EA2D69-ED0E-41C9-9482-599B56E5AD2A}" srcOrd="23" destOrd="0" presId="urn:microsoft.com/office/officeart/2005/8/layout/cycle5"/>
    <dgm:cxn modelId="{C875A456-9D19-4272-8FBC-869FCB960FCB}" type="presParOf" srcId="{EA939A54-6D72-4223-8FCD-EA6551E0B832}" destId="{15AA5BE5-A2A4-4F41-AEBE-4DCC32CA7A5B}" srcOrd="24" destOrd="0" presId="urn:microsoft.com/office/officeart/2005/8/layout/cycle5"/>
    <dgm:cxn modelId="{B369FA0B-8235-4A50-BF0C-FDA6ECE25985}" type="presParOf" srcId="{EA939A54-6D72-4223-8FCD-EA6551E0B832}" destId="{101E8FCD-45EB-4997-8B66-3ABFB3A9F529}" srcOrd="25" destOrd="0" presId="urn:microsoft.com/office/officeart/2005/8/layout/cycle5"/>
    <dgm:cxn modelId="{ECEE96B5-F94D-4D40-A7EE-CD967B7AE453}" type="presParOf" srcId="{EA939A54-6D72-4223-8FCD-EA6551E0B832}" destId="{B4A74685-9588-4020-BC79-09B57DD5F652}" srcOrd="26" destOrd="0" presId="urn:microsoft.com/office/officeart/2005/8/layout/cycle5"/>
    <dgm:cxn modelId="{61FCE3F2-9A39-4623-AEF9-17C313D1918E}" type="presParOf" srcId="{EA939A54-6D72-4223-8FCD-EA6551E0B832}" destId="{2D85F702-DFBA-418E-9209-E2C926BEC576}" srcOrd="27" destOrd="0" presId="urn:microsoft.com/office/officeart/2005/8/layout/cycle5"/>
    <dgm:cxn modelId="{474EB04D-E599-4EEC-81F6-F87298296ECD}" type="presParOf" srcId="{EA939A54-6D72-4223-8FCD-EA6551E0B832}" destId="{99110041-671E-495F-A717-020A98AB8D51}" srcOrd="28" destOrd="0" presId="urn:microsoft.com/office/officeart/2005/8/layout/cycle5"/>
    <dgm:cxn modelId="{7E5E5009-7B1C-4F40-8223-136CF5436BE0}" type="presParOf" srcId="{EA939A54-6D72-4223-8FCD-EA6551E0B832}" destId="{7C68FC9A-67BC-4714-BC09-5B6A3503E290}" srcOrd="29" destOrd="0" presId="urn:microsoft.com/office/officeart/2005/8/layout/cycle5"/>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DE8D6-13AA-4EC1-BFA7-96690414A7F2}">
      <dsp:nvSpPr>
        <dsp:cNvPr id="0" name=""/>
        <dsp:cNvSpPr/>
      </dsp:nvSpPr>
      <dsp:spPr>
        <a:xfrm>
          <a:off x="3926841" y="32010"/>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 </a:t>
          </a:r>
        </a:p>
      </dsp:txBody>
      <dsp:txXfrm>
        <a:off x="3940232" y="45401"/>
        <a:ext cx="247535" cy="247538"/>
      </dsp:txXfrm>
    </dsp:sp>
    <dsp:sp modelId="{375C4478-36DF-4E13-A7B2-D448A9290269}">
      <dsp:nvSpPr>
        <dsp:cNvPr id="0" name=""/>
        <dsp:cNvSpPr/>
      </dsp:nvSpPr>
      <dsp:spPr>
        <a:xfrm>
          <a:off x="1523837" y="169170"/>
          <a:ext cx="5080325" cy="5080325"/>
        </a:xfrm>
        <a:custGeom>
          <a:avLst/>
          <a:gdLst/>
          <a:ahLst/>
          <a:cxnLst/>
          <a:rect l="0" t="0" r="0" b="0"/>
          <a:pathLst>
            <a:path>
              <a:moveTo>
                <a:pt x="2797643" y="13083"/>
              </a:moveTo>
              <a:arcTo wR="2540162" hR="2540162" stAng="16549062" swAng="49197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1A5A87E6-97F4-478B-9707-4EC67EF0A5E5}">
      <dsp:nvSpPr>
        <dsp:cNvPr id="0" name=""/>
        <dsp:cNvSpPr/>
      </dsp:nvSpPr>
      <dsp:spPr>
        <a:xfrm>
          <a:off x="4795627" y="185200"/>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endParaRPr lang="en-US" sz="700" kern="1200" dirty="0"/>
        </a:p>
      </dsp:txBody>
      <dsp:txXfrm>
        <a:off x="4809018" y="198591"/>
        <a:ext cx="247535" cy="247538"/>
      </dsp:txXfrm>
    </dsp:sp>
    <dsp:sp modelId="{DAB788F5-C346-4FD6-97F9-8C14FFD6D110}">
      <dsp:nvSpPr>
        <dsp:cNvPr id="0" name=""/>
        <dsp:cNvSpPr/>
      </dsp:nvSpPr>
      <dsp:spPr>
        <a:xfrm>
          <a:off x="1523837" y="169170"/>
          <a:ext cx="5080325" cy="5080325"/>
        </a:xfrm>
        <a:custGeom>
          <a:avLst/>
          <a:gdLst/>
          <a:ahLst/>
          <a:cxnLst/>
          <a:rect l="0" t="0" r="0" b="0"/>
          <a:pathLst>
            <a:path>
              <a:moveTo>
                <a:pt x="3648614" y="254607"/>
              </a:moveTo>
              <a:arcTo wR="2540162" hR="2540162" stAng="17752350" swAng="459339"/>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718BAD66-BCA8-4189-BE94-73F8618607B8}">
      <dsp:nvSpPr>
        <dsp:cNvPr id="0" name=""/>
        <dsp:cNvSpPr/>
      </dsp:nvSpPr>
      <dsp:spPr>
        <a:xfrm>
          <a:off x="5559626" y="626295"/>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 </a:t>
          </a:r>
        </a:p>
      </dsp:txBody>
      <dsp:txXfrm>
        <a:off x="5573017" y="639686"/>
        <a:ext cx="247535" cy="247538"/>
      </dsp:txXfrm>
    </dsp:sp>
    <dsp:sp modelId="{E1A5BC31-F7C4-4E3B-AF83-00E935F6785D}">
      <dsp:nvSpPr>
        <dsp:cNvPr id="0" name=""/>
        <dsp:cNvSpPr/>
      </dsp:nvSpPr>
      <dsp:spPr>
        <a:xfrm>
          <a:off x="1523837" y="169170"/>
          <a:ext cx="5080325" cy="5080325"/>
        </a:xfrm>
        <a:custGeom>
          <a:avLst/>
          <a:gdLst/>
          <a:ahLst/>
          <a:cxnLst/>
          <a:rect l="0" t="0" r="0" b="0"/>
          <a:pathLst>
            <a:path>
              <a:moveTo>
                <a:pt x="4385863" y="794935"/>
              </a:moveTo>
              <a:arcTo wR="2540162" hR="2540162" stAng="18996162" swAng="439350"/>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56D00E13-8E8A-44DA-B62B-0A5E844B19F9}">
      <dsp:nvSpPr>
        <dsp:cNvPr id="0" name=""/>
        <dsp:cNvSpPr/>
      </dsp:nvSpPr>
      <dsp:spPr>
        <a:xfrm>
          <a:off x="6126686" y="1302091"/>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 </a:t>
          </a:r>
        </a:p>
      </dsp:txBody>
      <dsp:txXfrm>
        <a:off x="6140077" y="1315482"/>
        <a:ext cx="247535" cy="247538"/>
      </dsp:txXfrm>
    </dsp:sp>
    <dsp:sp modelId="{83E94738-3E66-4182-AA34-7A2C86A1F31C}">
      <dsp:nvSpPr>
        <dsp:cNvPr id="0" name=""/>
        <dsp:cNvSpPr/>
      </dsp:nvSpPr>
      <dsp:spPr>
        <a:xfrm>
          <a:off x="1523837" y="169170"/>
          <a:ext cx="5080325" cy="5080325"/>
        </a:xfrm>
        <a:custGeom>
          <a:avLst/>
          <a:gdLst/>
          <a:ahLst/>
          <a:cxnLst/>
          <a:rect l="0" t="0" r="0" b="0"/>
          <a:pathLst>
            <a:path>
              <a:moveTo>
                <a:pt x="4863812" y="1513966"/>
              </a:moveTo>
              <a:arcTo wR="2540162" hR="2540162" stAng="20170336" swAng="480569"/>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9D1C57D9-A4CE-4E64-9026-45DBE5509A9D}">
      <dsp:nvSpPr>
        <dsp:cNvPr id="0" name=""/>
        <dsp:cNvSpPr/>
      </dsp:nvSpPr>
      <dsp:spPr>
        <a:xfrm>
          <a:off x="6428413" y="2131078"/>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 </a:t>
          </a:r>
        </a:p>
      </dsp:txBody>
      <dsp:txXfrm>
        <a:off x="6441804" y="2144469"/>
        <a:ext cx="247535" cy="247538"/>
      </dsp:txXfrm>
    </dsp:sp>
    <dsp:sp modelId="{437E4A50-9BE5-4C1B-9E60-63CDD5528DC0}">
      <dsp:nvSpPr>
        <dsp:cNvPr id="0" name=""/>
        <dsp:cNvSpPr/>
      </dsp:nvSpPr>
      <dsp:spPr>
        <a:xfrm>
          <a:off x="1523837" y="169170"/>
          <a:ext cx="5080325" cy="5080325"/>
        </a:xfrm>
        <a:custGeom>
          <a:avLst/>
          <a:gdLst/>
          <a:ahLst/>
          <a:cxnLst/>
          <a:rect l="0" t="0" r="0" b="0"/>
          <a:pathLst>
            <a:path>
              <a:moveTo>
                <a:pt x="5073730" y="2357230"/>
              </a:moveTo>
              <a:arcTo wR="2540162" hR="2540162" stAng="21352213" swAng="495574"/>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34CF3C57-9B57-4B1E-87E7-9829333C4E0D}">
      <dsp:nvSpPr>
        <dsp:cNvPr id="0" name=""/>
        <dsp:cNvSpPr/>
      </dsp:nvSpPr>
      <dsp:spPr>
        <a:xfrm>
          <a:off x="6428413" y="3013268"/>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 </a:t>
          </a:r>
        </a:p>
      </dsp:txBody>
      <dsp:txXfrm>
        <a:off x="6441804" y="3026659"/>
        <a:ext cx="247535" cy="247538"/>
      </dsp:txXfrm>
    </dsp:sp>
    <dsp:sp modelId="{A1032525-83DE-4E24-B4E2-5F761B6A39C3}">
      <dsp:nvSpPr>
        <dsp:cNvPr id="0" name=""/>
        <dsp:cNvSpPr/>
      </dsp:nvSpPr>
      <dsp:spPr>
        <a:xfrm>
          <a:off x="1523837" y="169170"/>
          <a:ext cx="5080325" cy="5080325"/>
        </a:xfrm>
        <a:custGeom>
          <a:avLst/>
          <a:gdLst/>
          <a:ahLst/>
          <a:cxnLst/>
          <a:rect l="0" t="0" r="0" b="0"/>
          <a:pathLst>
            <a:path>
              <a:moveTo>
                <a:pt x="4984132" y="3232578"/>
              </a:moveTo>
              <a:arcTo wR="2540162" hR="2540162" stAng="949096" swAng="480569"/>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EAC72FA2-1F83-451E-A81B-8BD20CA1A53D}">
      <dsp:nvSpPr>
        <dsp:cNvPr id="0" name=""/>
        <dsp:cNvSpPr/>
      </dsp:nvSpPr>
      <dsp:spPr>
        <a:xfrm>
          <a:off x="6126686" y="3842254"/>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 </a:t>
          </a:r>
        </a:p>
      </dsp:txBody>
      <dsp:txXfrm>
        <a:off x="6140077" y="3855645"/>
        <a:ext cx="247535" cy="247538"/>
      </dsp:txXfrm>
    </dsp:sp>
    <dsp:sp modelId="{66612AEC-4BE1-46A7-BA9F-67E030F094E6}">
      <dsp:nvSpPr>
        <dsp:cNvPr id="0" name=""/>
        <dsp:cNvSpPr/>
      </dsp:nvSpPr>
      <dsp:spPr>
        <a:xfrm>
          <a:off x="1523837" y="169170"/>
          <a:ext cx="5080325" cy="5080325"/>
        </a:xfrm>
        <a:custGeom>
          <a:avLst/>
          <a:gdLst/>
          <a:ahLst/>
          <a:cxnLst/>
          <a:rect l="0" t="0" r="0" b="0"/>
          <a:pathLst>
            <a:path>
              <a:moveTo>
                <a:pt x="4593246" y="4035914"/>
              </a:moveTo>
              <a:arcTo wR="2540162" hR="2540162" stAng="2164488" swAng="439350"/>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97A8A15F-2450-43F2-B7F5-AE134AB91874}">
      <dsp:nvSpPr>
        <dsp:cNvPr id="0" name=""/>
        <dsp:cNvSpPr/>
      </dsp:nvSpPr>
      <dsp:spPr>
        <a:xfrm>
          <a:off x="5559626" y="4518051"/>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 </a:t>
          </a:r>
        </a:p>
      </dsp:txBody>
      <dsp:txXfrm>
        <a:off x="5573017" y="4531442"/>
        <a:ext cx="247535" cy="247538"/>
      </dsp:txXfrm>
    </dsp:sp>
    <dsp:sp modelId="{05060C64-7A27-4A26-8C68-C2218E15FA03}">
      <dsp:nvSpPr>
        <dsp:cNvPr id="0" name=""/>
        <dsp:cNvSpPr/>
      </dsp:nvSpPr>
      <dsp:spPr>
        <a:xfrm>
          <a:off x="1523837" y="169170"/>
          <a:ext cx="5080325" cy="5080325"/>
        </a:xfrm>
        <a:custGeom>
          <a:avLst/>
          <a:gdLst/>
          <a:ahLst/>
          <a:cxnLst/>
          <a:rect l="0" t="0" r="0" b="0"/>
          <a:pathLst>
            <a:path>
              <a:moveTo>
                <a:pt x="3943213" y="4657679"/>
              </a:moveTo>
              <a:arcTo wR="2540162" hR="2540162" stAng="3388311" swAng="459339"/>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C2CD1057-9C8B-4747-B28F-2E4648A5F2B9}">
      <dsp:nvSpPr>
        <dsp:cNvPr id="0" name=""/>
        <dsp:cNvSpPr/>
      </dsp:nvSpPr>
      <dsp:spPr>
        <a:xfrm>
          <a:off x="4795627" y="4959145"/>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 </a:t>
          </a:r>
        </a:p>
      </dsp:txBody>
      <dsp:txXfrm>
        <a:off x="4809018" y="4972536"/>
        <a:ext cx="247535" cy="247538"/>
      </dsp:txXfrm>
    </dsp:sp>
    <dsp:sp modelId="{70A2FFEF-EFBD-4D01-82DD-6CC3AAABE698}">
      <dsp:nvSpPr>
        <dsp:cNvPr id="0" name=""/>
        <dsp:cNvSpPr/>
      </dsp:nvSpPr>
      <dsp:spPr>
        <a:xfrm>
          <a:off x="1523837" y="169170"/>
          <a:ext cx="5080325" cy="5080325"/>
        </a:xfrm>
        <a:custGeom>
          <a:avLst/>
          <a:gdLst/>
          <a:ahLst/>
          <a:cxnLst/>
          <a:rect l="0" t="0" r="0" b="0"/>
          <a:pathLst>
            <a:path>
              <a:moveTo>
                <a:pt x="3155425" y="5004687"/>
              </a:moveTo>
              <a:arcTo wR="2540162" hR="2540162" stAng="4558965" swAng="49197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630710CC-B4AD-4111-8534-AEA65ACABD8D}">
      <dsp:nvSpPr>
        <dsp:cNvPr id="0" name=""/>
        <dsp:cNvSpPr/>
      </dsp:nvSpPr>
      <dsp:spPr>
        <a:xfrm>
          <a:off x="3926841" y="5112336"/>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 </a:t>
          </a:r>
        </a:p>
      </dsp:txBody>
      <dsp:txXfrm>
        <a:off x="3940232" y="5125727"/>
        <a:ext cx="247535" cy="247538"/>
      </dsp:txXfrm>
    </dsp:sp>
    <dsp:sp modelId="{D74379A9-C3F5-43EC-BC90-9669BDEEF974}">
      <dsp:nvSpPr>
        <dsp:cNvPr id="0" name=""/>
        <dsp:cNvSpPr/>
      </dsp:nvSpPr>
      <dsp:spPr>
        <a:xfrm>
          <a:off x="1523837" y="169170"/>
          <a:ext cx="5080325" cy="5080325"/>
        </a:xfrm>
        <a:custGeom>
          <a:avLst/>
          <a:gdLst/>
          <a:ahLst/>
          <a:cxnLst/>
          <a:rect l="0" t="0" r="0" b="0"/>
          <a:pathLst>
            <a:path>
              <a:moveTo>
                <a:pt x="2282682" y="5067242"/>
              </a:moveTo>
              <a:arcTo wR="2540162" hR="2540162" stAng="5749062" swAng="49197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1C5100C6-6337-4EAB-AD6A-A7E893E1DCFC}">
      <dsp:nvSpPr>
        <dsp:cNvPr id="0" name=""/>
        <dsp:cNvSpPr/>
      </dsp:nvSpPr>
      <dsp:spPr>
        <a:xfrm>
          <a:off x="3058054" y="4959145"/>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 </a:t>
          </a:r>
        </a:p>
      </dsp:txBody>
      <dsp:txXfrm>
        <a:off x="3071445" y="4972536"/>
        <a:ext cx="247535" cy="247538"/>
      </dsp:txXfrm>
    </dsp:sp>
    <dsp:sp modelId="{026D1854-49E9-42C2-B3BC-FCF0BBA0F84D}">
      <dsp:nvSpPr>
        <dsp:cNvPr id="0" name=""/>
        <dsp:cNvSpPr/>
      </dsp:nvSpPr>
      <dsp:spPr>
        <a:xfrm>
          <a:off x="1523837" y="169170"/>
          <a:ext cx="5080325" cy="5080325"/>
        </a:xfrm>
        <a:custGeom>
          <a:avLst/>
          <a:gdLst/>
          <a:ahLst/>
          <a:cxnLst/>
          <a:rect l="0" t="0" r="0" b="0"/>
          <a:pathLst>
            <a:path>
              <a:moveTo>
                <a:pt x="1431711" y="4825718"/>
              </a:moveTo>
              <a:arcTo wR="2540162" hR="2540162" stAng="6952350" swAng="459339"/>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F8A95A94-059D-4CB3-AD8A-8175AC7BE035}">
      <dsp:nvSpPr>
        <dsp:cNvPr id="0" name=""/>
        <dsp:cNvSpPr/>
      </dsp:nvSpPr>
      <dsp:spPr>
        <a:xfrm>
          <a:off x="2294055" y="4518051"/>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 </a:t>
          </a:r>
        </a:p>
      </dsp:txBody>
      <dsp:txXfrm>
        <a:off x="2307446" y="4531442"/>
        <a:ext cx="247535" cy="247538"/>
      </dsp:txXfrm>
    </dsp:sp>
    <dsp:sp modelId="{8A72D01A-5440-43FC-BA7B-0D2DFD28D0C1}">
      <dsp:nvSpPr>
        <dsp:cNvPr id="0" name=""/>
        <dsp:cNvSpPr/>
      </dsp:nvSpPr>
      <dsp:spPr>
        <a:xfrm>
          <a:off x="1523837" y="169170"/>
          <a:ext cx="5080325" cy="5080325"/>
        </a:xfrm>
        <a:custGeom>
          <a:avLst/>
          <a:gdLst/>
          <a:ahLst/>
          <a:cxnLst/>
          <a:rect l="0" t="0" r="0" b="0"/>
          <a:pathLst>
            <a:path>
              <a:moveTo>
                <a:pt x="694462" y="4285390"/>
              </a:moveTo>
              <a:arcTo wR="2540162" hR="2540162" stAng="8196162" swAng="439350"/>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66FAA58E-CA20-4C2A-B5A7-E1DAEA74C493}">
      <dsp:nvSpPr>
        <dsp:cNvPr id="0" name=""/>
        <dsp:cNvSpPr/>
      </dsp:nvSpPr>
      <dsp:spPr>
        <a:xfrm>
          <a:off x="1726995" y="3842254"/>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 </a:t>
          </a:r>
        </a:p>
      </dsp:txBody>
      <dsp:txXfrm>
        <a:off x="1740386" y="3855645"/>
        <a:ext cx="247535" cy="247538"/>
      </dsp:txXfrm>
    </dsp:sp>
    <dsp:sp modelId="{4E57721A-9220-431E-8CA6-B49CBE572022}">
      <dsp:nvSpPr>
        <dsp:cNvPr id="0" name=""/>
        <dsp:cNvSpPr/>
      </dsp:nvSpPr>
      <dsp:spPr>
        <a:xfrm>
          <a:off x="1523837" y="169170"/>
          <a:ext cx="5080325" cy="5080325"/>
        </a:xfrm>
        <a:custGeom>
          <a:avLst/>
          <a:gdLst/>
          <a:ahLst/>
          <a:cxnLst/>
          <a:rect l="0" t="0" r="0" b="0"/>
          <a:pathLst>
            <a:path>
              <a:moveTo>
                <a:pt x="216512" y="3566358"/>
              </a:moveTo>
              <a:arcTo wR="2540162" hR="2540162" stAng="9370336" swAng="480569"/>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17C5FEDE-41ED-472C-BE14-6F9FA3C21235}">
      <dsp:nvSpPr>
        <dsp:cNvPr id="0" name=""/>
        <dsp:cNvSpPr/>
      </dsp:nvSpPr>
      <dsp:spPr>
        <a:xfrm>
          <a:off x="1425268" y="3013268"/>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 </a:t>
          </a:r>
        </a:p>
      </dsp:txBody>
      <dsp:txXfrm>
        <a:off x="1438659" y="3026659"/>
        <a:ext cx="247535" cy="247538"/>
      </dsp:txXfrm>
    </dsp:sp>
    <dsp:sp modelId="{0E76ED97-EBA3-47E6-A21E-0B07216AED61}">
      <dsp:nvSpPr>
        <dsp:cNvPr id="0" name=""/>
        <dsp:cNvSpPr/>
      </dsp:nvSpPr>
      <dsp:spPr>
        <a:xfrm>
          <a:off x="1523837" y="169170"/>
          <a:ext cx="5080325" cy="5080325"/>
        </a:xfrm>
        <a:custGeom>
          <a:avLst/>
          <a:gdLst/>
          <a:ahLst/>
          <a:cxnLst/>
          <a:rect l="0" t="0" r="0" b="0"/>
          <a:pathLst>
            <a:path>
              <a:moveTo>
                <a:pt x="6595" y="2723095"/>
              </a:moveTo>
              <a:arcTo wR="2540162" hR="2540162" stAng="10552213" swAng="495574"/>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4C6A85D5-7FF9-4EC6-AA8B-FFF0F55C475F}">
      <dsp:nvSpPr>
        <dsp:cNvPr id="0" name=""/>
        <dsp:cNvSpPr/>
      </dsp:nvSpPr>
      <dsp:spPr>
        <a:xfrm>
          <a:off x="1425268" y="2131078"/>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 </a:t>
          </a:r>
        </a:p>
      </dsp:txBody>
      <dsp:txXfrm>
        <a:off x="1438659" y="2144469"/>
        <a:ext cx="247535" cy="247538"/>
      </dsp:txXfrm>
    </dsp:sp>
    <dsp:sp modelId="{E9C0D3BC-5B5F-45B2-B2B6-612B5F77220B}">
      <dsp:nvSpPr>
        <dsp:cNvPr id="0" name=""/>
        <dsp:cNvSpPr/>
      </dsp:nvSpPr>
      <dsp:spPr>
        <a:xfrm>
          <a:off x="1523837" y="169170"/>
          <a:ext cx="5080325" cy="5080325"/>
        </a:xfrm>
        <a:custGeom>
          <a:avLst/>
          <a:gdLst/>
          <a:ahLst/>
          <a:cxnLst/>
          <a:rect l="0" t="0" r="0" b="0"/>
          <a:pathLst>
            <a:path>
              <a:moveTo>
                <a:pt x="96193" y="1847747"/>
              </a:moveTo>
              <a:arcTo wR="2540162" hR="2540162" stAng="11749096" swAng="480569"/>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C7A675FA-8765-468C-9665-6CB00583115C}">
      <dsp:nvSpPr>
        <dsp:cNvPr id="0" name=""/>
        <dsp:cNvSpPr/>
      </dsp:nvSpPr>
      <dsp:spPr>
        <a:xfrm>
          <a:off x="1726995" y="1302091"/>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 </a:t>
          </a:r>
        </a:p>
      </dsp:txBody>
      <dsp:txXfrm>
        <a:off x="1740386" y="1315482"/>
        <a:ext cx="247535" cy="247538"/>
      </dsp:txXfrm>
    </dsp:sp>
    <dsp:sp modelId="{B7B6913B-5075-4A9A-ACA8-0C01FD80C384}">
      <dsp:nvSpPr>
        <dsp:cNvPr id="0" name=""/>
        <dsp:cNvSpPr/>
      </dsp:nvSpPr>
      <dsp:spPr>
        <a:xfrm>
          <a:off x="1523837" y="169170"/>
          <a:ext cx="5080325" cy="5080325"/>
        </a:xfrm>
        <a:custGeom>
          <a:avLst/>
          <a:gdLst/>
          <a:ahLst/>
          <a:cxnLst/>
          <a:rect l="0" t="0" r="0" b="0"/>
          <a:pathLst>
            <a:path>
              <a:moveTo>
                <a:pt x="487079" y="1044410"/>
              </a:moveTo>
              <a:arcTo wR="2540162" hR="2540162" stAng="12964488" swAng="439350"/>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21D0EBCE-1A1C-4E7A-B7D8-29772EBA00D9}">
      <dsp:nvSpPr>
        <dsp:cNvPr id="0" name=""/>
        <dsp:cNvSpPr/>
      </dsp:nvSpPr>
      <dsp:spPr>
        <a:xfrm>
          <a:off x="2294055" y="626295"/>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 </a:t>
          </a:r>
        </a:p>
      </dsp:txBody>
      <dsp:txXfrm>
        <a:off x="2307446" y="639686"/>
        <a:ext cx="247535" cy="247538"/>
      </dsp:txXfrm>
    </dsp:sp>
    <dsp:sp modelId="{3AE4E569-7F3B-4C11-ACF6-DC2F630696F4}">
      <dsp:nvSpPr>
        <dsp:cNvPr id="0" name=""/>
        <dsp:cNvSpPr/>
      </dsp:nvSpPr>
      <dsp:spPr>
        <a:xfrm>
          <a:off x="1523837" y="169170"/>
          <a:ext cx="5080325" cy="5080325"/>
        </a:xfrm>
        <a:custGeom>
          <a:avLst/>
          <a:gdLst/>
          <a:ahLst/>
          <a:cxnLst/>
          <a:rect l="0" t="0" r="0" b="0"/>
          <a:pathLst>
            <a:path>
              <a:moveTo>
                <a:pt x="1137112" y="422646"/>
              </a:moveTo>
              <a:arcTo wR="2540162" hR="2540162" stAng="14188311" swAng="459339"/>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B301296A-B55A-4175-9BD5-9614ACE9F5E1}">
      <dsp:nvSpPr>
        <dsp:cNvPr id="0" name=""/>
        <dsp:cNvSpPr/>
      </dsp:nvSpPr>
      <dsp:spPr>
        <a:xfrm>
          <a:off x="3058054" y="185200"/>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 </a:t>
          </a:r>
        </a:p>
      </dsp:txBody>
      <dsp:txXfrm>
        <a:off x="3071445" y="198591"/>
        <a:ext cx="247535" cy="247538"/>
      </dsp:txXfrm>
    </dsp:sp>
    <dsp:sp modelId="{86644252-7B2D-4EDE-AAFA-205F2AE23E9F}">
      <dsp:nvSpPr>
        <dsp:cNvPr id="0" name=""/>
        <dsp:cNvSpPr/>
      </dsp:nvSpPr>
      <dsp:spPr>
        <a:xfrm>
          <a:off x="1523837" y="169170"/>
          <a:ext cx="5080325" cy="5080325"/>
        </a:xfrm>
        <a:custGeom>
          <a:avLst/>
          <a:gdLst/>
          <a:ahLst/>
          <a:cxnLst/>
          <a:rect l="0" t="0" r="0" b="0"/>
          <a:pathLst>
            <a:path>
              <a:moveTo>
                <a:pt x="1924899" y="75638"/>
              </a:moveTo>
              <a:arcTo wR="2540162" hR="2540162" stAng="15358965" swAng="49197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F1AF8-914F-4759-A748-77DFD69EEF3F}">
      <dsp:nvSpPr>
        <dsp:cNvPr id="0" name=""/>
        <dsp:cNvSpPr/>
      </dsp:nvSpPr>
      <dsp:spPr>
        <a:xfrm>
          <a:off x="2705732" y="50"/>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871341" y="165659"/>
        <a:ext cx="799631" cy="799631"/>
      </dsp:txXfrm>
    </dsp:sp>
    <dsp:sp modelId="{4EC9A85A-44E3-400D-AE23-D20223617941}">
      <dsp:nvSpPr>
        <dsp:cNvPr id="0" name=""/>
        <dsp:cNvSpPr/>
      </dsp:nvSpPr>
      <dsp:spPr>
        <a:xfrm rot="1080000">
          <a:off x="3920135" y="634308"/>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3922340" y="696717"/>
        <a:ext cx="210257" cy="228997"/>
      </dsp:txXfrm>
    </dsp:sp>
    <dsp:sp modelId="{EC4070D9-8766-4E33-97C2-80F1DCAFA3BA}">
      <dsp:nvSpPr>
        <dsp:cNvPr id="0" name=""/>
        <dsp:cNvSpPr/>
      </dsp:nvSpPr>
      <dsp:spPr>
        <a:xfrm>
          <a:off x="4320227" y="524631"/>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4485836" y="690240"/>
        <a:ext cx="799631" cy="799631"/>
      </dsp:txXfrm>
    </dsp:sp>
    <dsp:sp modelId="{342FBB6F-5CBE-4B6D-B3C6-EC1B5581F24A}">
      <dsp:nvSpPr>
        <dsp:cNvPr id="0" name=""/>
        <dsp:cNvSpPr/>
      </dsp:nvSpPr>
      <dsp:spPr>
        <a:xfrm rot="3240000">
          <a:off x="5229377" y="1579033"/>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247949" y="1618915"/>
        <a:ext cx="210257" cy="228997"/>
      </dsp:txXfrm>
    </dsp:sp>
    <dsp:sp modelId="{356D0483-B634-47E0-8E30-4A921D18B550}">
      <dsp:nvSpPr>
        <dsp:cNvPr id="0" name=""/>
        <dsp:cNvSpPr/>
      </dsp:nvSpPr>
      <dsp:spPr>
        <a:xfrm>
          <a:off x="5318039" y="1898003"/>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5483648" y="2063612"/>
        <a:ext cx="799631" cy="799631"/>
      </dsp:txXfrm>
    </dsp:sp>
    <dsp:sp modelId="{9486A7BF-1C05-46F4-9D9A-6AE472FEF985}">
      <dsp:nvSpPr>
        <dsp:cNvPr id="0" name=""/>
        <dsp:cNvSpPr/>
      </dsp:nvSpPr>
      <dsp:spPr>
        <a:xfrm rot="5400000">
          <a:off x="5733280" y="3112886"/>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778335" y="3144163"/>
        <a:ext cx="210257" cy="228997"/>
      </dsp:txXfrm>
    </dsp:sp>
    <dsp:sp modelId="{3A1B6955-9245-4D91-A83B-97D003F893AE}">
      <dsp:nvSpPr>
        <dsp:cNvPr id="0" name=""/>
        <dsp:cNvSpPr/>
      </dsp:nvSpPr>
      <dsp:spPr>
        <a:xfrm>
          <a:off x="5318039" y="3595583"/>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5483648" y="3761192"/>
        <a:ext cx="799631" cy="799631"/>
      </dsp:txXfrm>
    </dsp:sp>
    <dsp:sp modelId="{B88DFC0B-D8BE-4E5B-9FDA-676B27E3A2C0}">
      <dsp:nvSpPr>
        <dsp:cNvPr id="0" name=""/>
        <dsp:cNvSpPr/>
      </dsp:nvSpPr>
      <dsp:spPr>
        <a:xfrm rot="7560000">
          <a:off x="5239371" y="4649985"/>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5310909" y="4689867"/>
        <a:ext cx="210257" cy="228997"/>
      </dsp:txXfrm>
    </dsp:sp>
    <dsp:sp modelId="{106E07A6-7EC0-4A62-870E-D4C38BE62ED0}">
      <dsp:nvSpPr>
        <dsp:cNvPr id="0" name=""/>
        <dsp:cNvSpPr/>
      </dsp:nvSpPr>
      <dsp:spPr>
        <a:xfrm>
          <a:off x="4320227" y="4968954"/>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4485836" y="5134563"/>
        <a:ext cx="799631" cy="799631"/>
      </dsp:txXfrm>
    </dsp:sp>
    <dsp:sp modelId="{50CA424E-FA69-4898-A16E-17D14B95CA32}">
      <dsp:nvSpPr>
        <dsp:cNvPr id="0" name=""/>
        <dsp:cNvSpPr/>
      </dsp:nvSpPr>
      <dsp:spPr>
        <a:xfrm rot="9720000">
          <a:off x="3936305" y="5603212"/>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4024210" y="5665621"/>
        <a:ext cx="210257" cy="228997"/>
      </dsp:txXfrm>
    </dsp:sp>
    <dsp:sp modelId="{ED9DCD85-6046-4420-ACA3-AB169D3D8BD9}">
      <dsp:nvSpPr>
        <dsp:cNvPr id="0" name=""/>
        <dsp:cNvSpPr/>
      </dsp:nvSpPr>
      <dsp:spPr>
        <a:xfrm>
          <a:off x="2705732" y="5493536"/>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871341" y="5659145"/>
        <a:ext cx="799631" cy="799631"/>
      </dsp:txXfrm>
    </dsp:sp>
    <dsp:sp modelId="{999A91C9-80AD-4D60-B15A-D44BD494B6DB}">
      <dsp:nvSpPr>
        <dsp:cNvPr id="0" name=""/>
        <dsp:cNvSpPr/>
      </dsp:nvSpPr>
      <dsp:spPr>
        <a:xfrm rot="11880000">
          <a:off x="2321810" y="5608466"/>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2409715" y="5698721"/>
        <a:ext cx="210257" cy="228997"/>
      </dsp:txXfrm>
    </dsp:sp>
    <dsp:sp modelId="{82EC43FB-CB1A-4A20-9EAE-8A71A9B2D7D3}">
      <dsp:nvSpPr>
        <dsp:cNvPr id="0" name=""/>
        <dsp:cNvSpPr/>
      </dsp:nvSpPr>
      <dsp:spPr>
        <a:xfrm>
          <a:off x="1091237" y="4968954"/>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1256846" y="5134563"/>
        <a:ext cx="799631" cy="799631"/>
      </dsp:txXfrm>
    </dsp:sp>
    <dsp:sp modelId="{4DA7311D-5B42-4D31-BEC2-9DA88965B828}">
      <dsp:nvSpPr>
        <dsp:cNvPr id="0" name=""/>
        <dsp:cNvSpPr/>
      </dsp:nvSpPr>
      <dsp:spPr>
        <a:xfrm rot="14040000">
          <a:off x="1012568" y="4663740"/>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1084106" y="4776522"/>
        <a:ext cx="210257" cy="228997"/>
      </dsp:txXfrm>
    </dsp:sp>
    <dsp:sp modelId="{F5046237-8D74-4512-B8B5-70825F778194}">
      <dsp:nvSpPr>
        <dsp:cNvPr id="0" name=""/>
        <dsp:cNvSpPr/>
      </dsp:nvSpPr>
      <dsp:spPr>
        <a:xfrm>
          <a:off x="93424" y="3595583"/>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59033" y="3761192"/>
        <a:ext cx="799631" cy="799631"/>
      </dsp:txXfrm>
    </dsp:sp>
    <dsp:sp modelId="{1FE5FD67-F351-495F-890F-453CE313FD89}">
      <dsp:nvSpPr>
        <dsp:cNvPr id="0" name=""/>
        <dsp:cNvSpPr/>
      </dsp:nvSpPr>
      <dsp:spPr>
        <a:xfrm rot="16200000">
          <a:off x="508665" y="3129888"/>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53720" y="3251275"/>
        <a:ext cx="210257" cy="228997"/>
      </dsp:txXfrm>
    </dsp:sp>
    <dsp:sp modelId="{54070751-CC10-4CC5-AA83-BAC5DB49CFFE}">
      <dsp:nvSpPr>
        <dsp:cNvPr id="0" name=""/>
        <dsp:cNvSpPr/>
      </dsp:nvSpPr>
      <dsp:spPr>
        <a:xfrm>
          <a:off x="93424" y="1898003"/>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59033" y="2063612"/>
        <a:ext cx="799631" cy="799631"/>
      </dsp:txXfrm>
    </dsp:sp>
    <dsp:sp modelId="{DBE2881E-D518-468A-968C-DE8EFDBCAB9C}">
      <dsp:nvSpPr>
        <dsp:cNvPr id="0" name=""/>
        <dsp:cNvSpPr/>
      </dsp:nvSpPr>
      <dsp:spPr>
        <a:xfrm rot="18360000">
          <a:off x="1002575" y="1592788"/>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1021147" y="1705570"/>
        <a:ext cx="210257" cy="228997"/>
      </dsp:txXfrm>
    </dsp:sp>
    <dsp:sp modelId="{BE5C1CA8-D7AB-4A35-B3BA-7AC3FA8BD888}">
      <dsp:nvSpPr>
        <dsp:cNvPr id="0" name=""/>
        <dsp:cNvSpPr/>
      </dsp:nvSpPr>
      <dsp:spPr>
        <a:xfrm>
          <a:off x="1091237" y="524631"/>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1256846" y="690240"/>
        <a:ext cx="799631" cy="799631"/>
      </dsp:txXfrm>
    </dsp:sp>
    <dsp:sp modelId="{4EC6DF4E-8F84-43C1-B37F-38BB87F8547C}">
      <dsp:nvSpPr>
        <dsp:cNvPr id="0" name=""/>
        <dsp:cNvSpPr/>
      </dsp:nvSpPr>
      <dsp:spPr>
        <a:xfrm rot="20520000">
          <a:off x="2305640" y="639562"/>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2307845" y="729817"/>
        <a:ext cx="210257" cy="2289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C165B8-8903-4A5E-AD2E-2FEABD2FF93B}">
      <dsp:nvSpPr>
        <dsp:cNvPr id="0" name=""/>
        <dsp:cNvSpPr/>
      </dsp:nvSpPr>
      <dsp:spPr>
        <a:xfrm>
          <a:off x="1683349" y="456106"/>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lumMod val="85000"/>
                  <a:lumOff val="15000"/>
                </a:schemeClr>
              </a:solidFill>
            </a:rPr>
            <a:t>Demographic Dividend</a:t>
          </a:r>
        </a:p>
      </dsp:txBody>
      <dsp:txXfrm>
        <a:off x="1707415" y="480172"/>
        <a:ext cx="1249697" cy="444854"/>
      </dsp:txXfrm>
    </dsp:sp>
    <dsp:sp modelId="{42492E09-79CF-45F1-A775-A0D90B4B3137}">
      <dsp:nvSpPr>
        <dsp:cNvPr id="0" name=""/>
        <dsp:cNvSpPr/>
      </dsp:nvSpPr>
      <dsp:spPr>
        <a:xfrm>
          <a:off x="280408" y="702600"/>
          <a:ext cx="4103711" cy="4103711"/>
        </a:xfrm>
        <a:custGeom>
          <a:avLst/>
          <a:gdLst/>
          <a:ahLst/>
          <a:cxnLst/>
          <a:rect l="0" t="0" r="0" b="0"/>
          <a:pathLst>
            <a:path>
              <a:moveTo>
                <a:pt x="2722880" y="112825"/>
              </a:moveTo>
              <a:arcTo wR="2051855" hR="2051855" stAng="17345328" swAng="11739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ED938F74-F74F-42E1-B5B0-ACC0A165738B}">
      <dsp:nvSpPr>
        <dsp:cNvPr id="0" name=""/>
        <dsp:cNvSpPr/>
      </dsp:nvSpPr>
      <dsp:spPr>
        <a:xfrm>
          <a:off x="2889399" y="847976"/>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lumMod val="85000"/>
                  <a:lumOff val="15000"/>
                </a:schemeClr>
              </a:solidFill>
            </a:rPr>
            <a:t>Health &amp; Disability</a:t>
          </a:r>
        </a:p>
      </dsp:txBody>
      <dsp:txXfrm>
        <a:off x="2913465" y="872042"/>
        <a:ext cx="1249697" cy="444854"/>
      </dsp:txXfrm>
    </dsp:sp>
    <dsp:sp modelId="{738C7062-0434-4AA1-8335-A006D57197AC}">
      <dsp:nvSpPr>
        <dsp:cNvPr id="0" name=""/>
        <dsp:cNvSpPr/>
      </dsp:nvSpPr>
      <dsp:spPr>
        <a:xfrm>
          <a:off x="280408" y="702600"/>
          <a:ext cx="4103711" cy="4103711"/>
        </a:xfrm>
        <a:custGeom>
          <a:avLst/>
          <a:gdLst/>
          <a:ahLst/>
          <a:cxnLst/>
          <a:rect l="0" t="0" r="0" b="0"/>
          <a:pathLst>
            <a:path>
              <a:moveTo>
                <a:pt x="3625247" y="734832"/>
              </a:moveTo>
              <a:arcTo wR="2051855" hR="2051855" stAng="19204119" swAng="65443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BCBF4329-87E7-4FF7-B637-9FC7BBF95933}">
      <dsp:nvSpPr>
        <dsp:cNvPr id="0" name=""/>
        <dsp:cNvSpPr/>
      </dsp:nvSpPr>
      <dsp:spPr>
        <a:xfrm>
          <a:off x="3634780" y="1873904"/>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lumMod val="85000"/>
                  <a:lumOff val="15000"/>
                </a:schemeClr>
              </a:solidFill>
            </a:rPr>
            <a:t>Employment</a:t>
          </a:r>
        </a:p>
      </dsp:txBody>
      <dsp:txXfrm>
        <a:off x="3658846" y="1897970"/>
        <a:ext cx="1249697" cy="444854"/>
      </dsp:txXfrm>
    </dsp:sp>
    <dsp:sp modelId="{71DCA490-A6ED-4A7D-AB19-D82C90A96F56}">
      <dsp:nvSpPr>
        <dsp:cNvPr id="0" name=""/>
        <dsp:cNvSpPr/>
      </dsp:nvSpPr>
      <dsp:spPr>
        <a:xfrm>
          <a:off x="280408" y="702600"/>
          <a:ext cx="4103711" cy="4103711"/>
        </a:xfrm>
        <a:custGeom>
          <a:avLst/>
          <a:gdLst/>
          <a:ahLst/>
          <a:cxnLst/>
          <a:rect l="0" t="0" r="0" b="0"/>
          <a:pathLst>
            <a:path>
              <a:moveTo>
                <a:pt x="4090282" y="1817486"/>
              </a:moveTo>
              <a:arcTo wR="2051855" hR="2051855" stAng="21206472" swAng="78705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E3AECA73-9193-444C-8CF9-6371CBE9C121}">
      <dsp:nvSpPr>
        <dsp:cNvPr id="0" name=""/>
        <dsp:cNvSpPr/>
      </dsp:nvSpPr>
      <dsp:spPr>
        <a:xfrm>
          <a:off x="3794075" y="3142020"/>
          <a:ext cx="979238"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lumMod val="85000"/>
                  <a:lumOff val="15000"/>
                </a:schemeClr>
              </a:solidFill>
            </a:rPr>
            <a:t>School Education</a:t>
          </a:r>
        </a:p>
      </dsp:txBody>
      <dsp:txXfrm>
        <a:off x="3818141" y="3166086"/>
        <a:ext cx="931106" cy="444854"/>
      </dsp:txXfrm>
    </dsp:sp>
    <dsp:sp modelId="{2FAEE332-5F76-4DE1-ADFF-E2E19C54CB42}">
      <dsp:nvSpPr>
        <dsp:cNvPr id="0" name=""/>
        <dsp:cNvSpPr/>
      </dsp:nvSpPr>
      <dsp:spPr>
        <a:xfrm>
          <a:off x="280408" y="702600"/>
          <a:ext cx="4103711" cy="4103711"/>
        </a:xfrm>
        <a:custGeom>
          <a:avLst/>
          <a:gdLst/>
          <a:ahLst/>
          <a:cxnLst/>
          <a:rect l="0" t="0" r="0" b="0"/>
          <a:pathLst>
            <a:path>
              <a:moveTo>
                <a:pt x="3846029" y="3047370"/>
              </a:moveTo>
              <a:arcTo wR="2051855" hR="2051855" stAng="1741448" swAng="65443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B5D7857B-9D43-48FC-8687-D3059492E722}">
      <dsp:nvSpPr>
        <dsp:cNvPr id="0" name=""/>
        <dsp:cNvSpPr/>
      </dsp:nvSpPr>
      <dsp:spPr>
        <a:xfrm>
          <a:off x="2889399" y="4167948"/>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lumMod val="85000"/>
                  <a:lumOff val="15000"/>
                </a:schemeClr>
              </a:solidFill>
            </a:rPr>
            <a:t>Higher Education &amp; Vocational Training</a:t>
          </a:r>
        </a:p>
      </dsp:txBody>
      <dsp:txXfrm>
        <a:off x="2913465" y="4192014"/>
        <a:ext cx="1249697" cy="444854"/>
      </dsp:txXfrm>
    </dsp:sp>
    <dsp:sp modelId="{2F936D6F-3E96-42FD-8482-D0F262088A11}">
      <dsp:nvSpPr>
        <dsp:cNvPr id="0" name=""/>
        <dsp:cNvSpPr/>
      </dsp:nvSpPr>
      <dsp:spPr>
        <a:xfrm>
          <a:off x="280408" y="702600"/>
          <a:ext cx="4103711" cy="4103711"/>
        </a:xfrm>
        <a:custGeom>
          <a:avLst/>
          <a:gdLst/>
          <a:ahLst/>
          <a:cxnLst/>
          <a:rect l="0" t="0" r="0" b="0"/>
          <a:pathLst>
            <a:path>
              <a:moveTo>
                <a:pt x="2788692" y="3966844"/>
              </a:moveTo>
              <a:arcTo wR="2051855" hR="2051855" stAng="4137276" swAng="11739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795D8BA0-0EB7-40CE-8193-4BB4DF5E79D5}">
      <dsp:nvSpPr>
        <dsp:cNvPr id="0" name=""/>
        <dsp:cNvSpPr/>
      </dsp:nvSpPr>
      <dsp:spPr>
        <a:xfrm>
          <a:off x="1683349" y="4559818"/>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lumMod val="85000"/>
                  <a:lumOff val="15000"/>
                </a:schemeClr>
              </a:solidFill>
            </a:rPr>
            <a:t>FPRH</a:t>
          </a:r>
        </a:p>
      </dsp:txBody>
      <dsp:txXfrm>
        <a:off x="1707415" y="4583884"/>
        <a:ext cx="1249697" cy="444854"/>
      </dsp:txXfrm>
    </dsp:sp>
    <dsp:sp modelId="{C67AD5F8-A97C-4099-951B-83B0E0A54990}">
      <dsp:nvSpPr>
        <dsp:cNvPr id="0" name=""/>
        <dsp:cNvSpPr/>
      </dsp:nvSpPr>
      <dsp:spPr>
        <a:xfrm>
          <a:off x="280408" y="702600"/>
          <a:ext cx="4103711" cy="4103711"/>
        </a:xfrm>
        <a:custGeom>
          <a:avLst/>
          <a:gdLst/>
          <a:ahLst/>
          <a:cxnLst/>
          <a:rect l="0" t="0" r="0" b="0"/>
          <a:pathLst>
            <a:path>
              <a:moveTo>
                <a:pt x="1380830" y="3990885"/>
              </a:moveTo>
              <a:arcTo wR="2051855" hR="2051855" stAng="6545328" swAng="11739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0B8E3D40-0393-473F-9B43-13F748D9BA8A}">
      <dsp:nvSpPr>
        <dsp:cNvPr id="0" name=""/>
        <dsp:cNvSpPr/>
      </dsp:nvSpPr>
      <dsp:spPr>
        <a:xfrm>
          <a:off x="477299" y="4167948"/>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lumMod val="85000"/>
                  <a:lumOff val="15000"/>
                </a:schemeClr>
              </a:solidFill>
            </a:rPr>
            <a:t>Gender</a:t>
          </a:r>
        </a:p>
      </dsp:txBody>
      <dsp:txXfrm>
        <a:off x="501365" y="4192014"/>
        <a:ext cx="1249697" cy="444854"/>
      </dsp:txXfrm>
    </dsp:sp>
    <dsp:sp modelId="{CA4BA2A2-4778-4A2A-B3E7-28FB65F17E08}">
      <dsp:nvSpPr>
        <dsp:cNvPr id="0" name=""/>
        <dsp:cNvSpPr/>
      </dsp:nvSpPr>
      <dsp:spPr>
        <a:xfrm>
          <a:off x="280408" y="702600"/>
          <a:ext cx="4103711" cy="4103711"/>
        </a:xfrm>
        <a:custGeom>
          <a:avLst/>
          <a:gdLst/>
          <a:ahLst/>
          <a:cxnLst/>
          <a:rect l="0" t="0" r="0" b="0"/>
          <a:pathLst>
            <a:path>
              <a:moveTo>
                <a:pt x="478463" y="3368878"/>
              </a:moveTo>
              <a:arcTo wR="2051855" hR="2051855" stAng="8404119" swAng="65443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14B45A82-C004-41B9-ADB8-A268A2C5FF7B}">
      <dsp:nvSpPr>
        <dsp:cNvPr id="0" name=""/>
        <dsp:cNvSpPr/>
      </dsp:nvSpPr>
      <dsp:spPr>
        <a:xfrm>
          <a:off x="-268081" y="3142020"/>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lumMod val="85000"/>
                  <a:lumOff val="15000"/>
                </a:schemeClr>
              </a:solidFill>
            </a:rPr>
            <a:t>Social Inclusion, Peace &amp; Security</a:t>
          </a:r>
        </a:p>
      </dsp:txBody>
      <dsp:txXfrm>
        <a:off x="-244015" y="3166086"/>
        <a:ext cx="1249697" cy="444854"/>
      </dsp:txXfrm>
    </dsp:sp>
    <dsp:sp modelId="{80EA2D69-ED0E-41C9-9482-599B56E5AD2A}">
      <dsp:nvSpPr>
        <dsp:cNvPr id="0" name=""/>
        <dsp:cNvSpPr/>
      </dsp:nvSpPr>
      <dsp:spPr>
        <a:xfrm>
          <a:off x="280408" y="702600"/>
          <a:ext cx="4103711" cy="4103711"/>
        </a:xfrm>
        <a:custGeom>
          <a:avLst/>
          <a:gdLst/>
          <a:ahLst/>
          <a:cxnLst/>
          <a:rect l="0" t="0" r="0" b="0"/>
          <a:pathLst>
            <a:path>
              <a:moveTo>
                <a:pt x="13429" y="2286224"/>
              </a:moveTo>
              <a:arcTo wR="2051855" hR="2051855" stAng="10406472" swAng="78705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15AA5BE5-A2A4-4F41-AEBE-4DCC32CA7A5B}">
      <dsp:nvSpPr>
        <dsp:cNvPr id="0" name=""/>
        <dsp:cNvSpPr/>
      </dsp:nvSpPr>
      <dsp:spPr>
        <a:xfrm>
          <a:off x="-268081" y="1873904"/>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lumMod val="85000"/>
                  <a:lumOff val="15000"/>
                </a:schemeClr>
              </a:solidFill>
            </a:rPr>
            <a:t>Digital Access</a:t>
          </a:r>
        </a:p>
      </dsp:txBody>
      <dsp:txXfrm>
        <a:off x="-244015" y="1897970"/>
        <a:ext cx="1249697" cy="444854"/>
      </dsp:txXfrm>
    </dsp:sp>
    <dsp:sp modelId="{B4A74685-9588-4020-BC79-09B57DD5F652}">
      <dsp:nvSpPr>
        <dsp:cNvPr id="0" name=""/>
        <dsp:cNvSpPr/>
      </dsp:nvSpPr>
      <dsp:spPr>
        <a:xfrm>
          <a:off x="280408" y="702600"/>
          <a:ext cx="4103711" cy="4103711"/>
        </a:xfrm>
        <a:custGeom>
          <a:avLst/>
          <a:gdLst/>
          <a:ahLst/>
          <a:cxnLst/>
          <a:rect l="0" t="0" r="0" b="0"/>
          <a:pathLst>
            <a:path>
              <a:moveTo>
                <a:pt x="257681" y="1056340"/>
              </a:moveTo>
              <a:arcTo wR="2051855" hR="2051855" stAng="12541448" swAng="65443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2D85F702-DFBA-418E-9209-E2C926BEC576}">
      <dsp:nvSpPr>
        <dsp:cNvPr id="0" name=""/>
        <dsp:cNvSpPr/>
      </dsp:nvSpPr>
      <dsp:spPr>
        <a:xfrm>
          <a:off x="477299" y="847976"/>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lumMod val="85000"/>
                  <a:lumOff val="15000"/>
                </a:schemeClr>
              </a:solidFill>
            </a:rPr>
            <a:t>Political Participation</a:t>
          </a:r>
        </a:p>
      </dsp:txBody>
      <dsp:txXfrm>
        <a:off x="501365" y="872042"/>
        <a:ext cx="1249697" cy="444854"/>
      </dsp:txXfrm>
    </dsp:sp>
    <dsp:sp modelId="{7C68FC9A-67BC-4714-BC09-5B6A3503E290}">
      <dsp:nvSpPr>
        <dsp:cNvPr id="0" name=""/>
        <dsp:cNvSpPr/>
      </dsp:nvSpPr>
      <dsp:spPr>
        <a:xfrm>
          <a:off x="280408" y="702600"/>
          <a:ext cx="4103711" cy="4103711"/>
        </a:xfrm>
        <a:custGeom>
          <a:avLst/>
          <a:gdLst/>
          <a:ahLst/>
          <a:cxnLst/>
          <a:rect l="0" t="0" r="0" b="0"/>
          <a:pathLst>
            <a:path>
              <a:moveTo>
                <a:pt x="1315018" y="136866"/>
              </a:moveTo>
              <a:arcTo wR="2051855" hR="2051855" stAng="14937276" swAng="11739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F1AF8-914F-4759-A748-77DFD69EEF3F}">
      <dsp:nvSpPr>
        <dsp:cNvPr id="0" name=""/>
        <dsp:cNvSpPr/>
      </dsp:nvSpPr>
      <dsp:spPr>
        <a:xfrm>
          <a:off x="2705732" y="50"/>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871341" y="165659"/>
        <a:ext cx="799631" cy="799631"/>
      </dsp:txXfrm>
    </dsp:sp>
    <dsp:sp modelId="{4EC9A85A-44E3-400D-AE23-D20223617941}">
      <dsp:nvSpPr>
        <dsp:cNvPr id="0" name=""/>
        <dsp:cNvSpPr/>
      </dsp:nvSpPr>
      <dsp:spPr>
        <a:xfrm rot="1080000">
          <a:off x="3920135" y="634308"/>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3922340" y="696717"/>
        <a:ext cx="210257" cy="228997"/>
      </dsp:txXfrm>
    </dsp:sp>
    <dsp:sp modelId="{EC4070D9-8766-4E33-97C2-80F1DCAFA3BA}">
      <dsp:nvSpPr>
        <dsp:cNvPr id="0" name=""/>
        <dsp:cNvSpPr/>
      </dsp:nvSpPr>
      <dsp:spPr>
        <a:xfrm>
          <a:off x="4320227" y="524631"/>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4485836" y="690240"/>
        <a:ext cx="799631" cy="799631"/>
      </dsp:txXfrm>
    </dsp:sp>
    <dsp:sp modelId="{342FBB6F-5CBE-4B6D-B3C6-EC1B5581F24A}">
      <dsp:nvSpPr>
        <dsp:cNvPr id="0" name=""/>
        <dsp:cNvSpPr/>
      </dsp:nvSpPr>
      <dsp:spPr>
        <a:xfrm rot="3240000">
          <a:off x="5229377" y="1579033"/>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247949" y="1618915"/>
        <a:ext cx="210257" cy="228997"/>
      </dsp:txXfrm>
    </dsp:sp>
    <dsp:sp modelId="{356D0483-B634-47E0-8E30-4A921D18B550}">
      <dsp:nvSpPr>
        <dsp:cNvPr id="0" name=""/>
        <dsp:cNvSpPr/>
      </dsp:nvSpPr>
      <dsp:spPr>
        <a:xfrm>
          <a:off x="5318039" y="1898003"/>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5483648" y="2063612"/>
        <a:ext cx="799631" cy="799631"/>
      </dsp:txXfrm>
    </dsp:sp>
    <dsp:sp modelId="{9486A7BF-1C05-46F4-9D9A-6AE472FEF985}">
      <dsp:nvSpPr>
        <dsp:cNvPr id="0" name=""/>
        <dsp:cNvSpPr/>
      </dsp:nvSpPr>
      <dsp:spPr>
        <a:xfrm rot="5400000">
          <a:off x="5733280" y="3112886"/>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778335" y="3144163"/>
        <a:ext cx="210257" cy="228997"/>
      </dsp:txXfrm>
    </dsp:sp>
    <dsp:sp modelId="{3A1B6955-9245-4D91-A83B-97D003F893AE}">
      <dsp:nvSpPr>
        <dsp:cNvPr id="0" name=""/>
        <dsp:cNvSpPr/>
      </dsp:nvSpPr>
      <dsp:spPr>
        <a:xfrm>
          <a:off x="5318039" y="3595583"/>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5483648" y="3761192"/>
        <a:ext cx="799631" cy="799631"/>
      </dsp:txXfrm>
    </dsp:sp>
    <dsp:sp modelId="{B88DFC0B-D8BE-4E5B-9FDA-676B27E3A2C0}">
      <dsp:nvSpPr>
        <dsp:cNvPr id="0" name=""/>
        <dsp:cNvSpPr/>
      </dsp:nvSpPr>
      <dsp:spPr>
        <a:xfrm rot="7560000">
          <a:off x="5239371" y="4649985"/>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5310909" y="4689867"/>
        <a:ext cx="210257" cy="228997"/>
      </dsp:txXfrm>
    </dsp:sp>
    <dsp:sp modelId="{106E07A6-7EC0-4A62-870E-D4C38BE62ED0}">
      <dsp:nvSpPr>
        <dsp:cNvPr id="0" name=""/>
        <dsp:cNvSpPr/>
      </dsp:nvSpPr>
      <dsp:spPr>
        <a:xfrm>
          <a:off x="4320227" y="4968954"/>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4485836" y="5134563"/>
        <a:ext cx="799631" cy="799631"/>
      </dsp:txXfrm>
    </dsp:sp>
    <dsp:sp modelId="{50CA424E-FA69-4898-A16E-17D14B95CA32}">
      <dsp:nvSpPr>
        <dsp:cNvPr id="0" name=""/>
        <dsp:cNvSpPr/>
      </dsp:nvSpPr>
      <dsp:spPr>
        <a:xfrm rot="9720000">
          <a:off x="3936305" y="5603212"/>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4024210" y="5665621"/>
        <a:ext cx="210257" cy="228997"/>
      </dsp:txXfrm>
    </dsp:sp>
    <dsp:sp modelId="{ED9DCD85-6046-4420-ACA3-AB169D3D8BD9}">
      <dsp:nvSpPr>
        <dsp:cNvPr id="0" name=""/>
        <dsp:cNvSpPr/>
      </dsp:nvSpPr>
      <dsp:spPr>
        <a:xfrm>
          <a:off x="2705732" y="5493536"/>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871341" y="5659145"/>
        <a:ext cx="799631" cy="799631"/>
      </dsp:txXfrm>
    </dsp:sp>
    <dsp:sp modelId="{999A91C9-80AD-4D60-B15A-D44BD494B6DB}">
      <dsp:nvSpPr>
        <dsp:cNvPr id="0" name=""/>
        <dsp:cNvSpPr/>
      </dsp:nvSpPr>
      <dsp:spPr>
        <a:xfrm rot="11880000">
          <a:off x="2321810" y="5608466"/>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2409715" y="5698721"/>
        <a:ext cx="210257" cy="228997"/>
      </dsp:txXfrm>
    </dsp:sp>
    <dsp:sp modelId="{82EC43FB-CB1A-4A20-9EAE-8A71A9B2D7D3}">
      <dsp:nvSpPr>
        <dsp:cNvPr id="0" name=""/>
        <dsp:cNvSpPr/>
      </dsp:nvSpPr>
      <dsp:spPr>
        <a:xfrm>
          <a:off x="1091237" y="4968954"/>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1256846" y="5134563"/>
        <a:ext cx="799631" cy="799631"/>
      </dsp:txXfrm>
    </dsp:sp>
    <dsp:sp modelId="{4DA7311D-5B42-4D31-BEC2-9DA88965B828}">
      <dsp:nvSpPr>
        <dsp:cNvPr id="0" name=""/>
        <dsp:cNvSpPr/>
      </dsp:nvSpPr>
      <dsp:spPr>
        <a:xfrm rot="14040000">
          <a:off x="1012568" y="4663740"/>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1084106" y="4776522"/>
        <a:ext cx="210257" cy="228997"/>
      </dsp:txXfrm>
    </dsp:sp>
    <dsp:sp modelId="{F5046237-8D74-4512-B8B5-70825F778194}">
      <dsp:nvSpPr>
        <dsp:cNvPr id="0" name=""/>
        <dsp:cNvSpPr/>
      </dsp:nvSpPr>
      <dsp:spPr>
        <a:xfrm>
          <a:off x="93424" y="3595583"/>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59033" y="3761192"/>
        <a:ext cx="799631" cy="799631"/>
      </dsp:txXfrm>
    </dsp:sp>
    <dsp:sp modelId="{1FE5FD67-F351-495F-890F-453CE313FD89}">
      <dsp:nvSpPr>
        <dsp:cNvPr id="0" name=""/>
        <dsp:cNvSpPr/>
      </dsp:nvSpPr>
      <dsp:spPr>
        <a:xfrm rot="16200000">
          <a:off x="508665" y="3129888"/>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53720" y="3251275"/>
        <a:ext cx="210257" cy="228997"/>
      </dsp:txXfrm>
    </dsp:sp>
    <dsp:sp modelId="{54070751-CC10-4CC5-AA83-BAC5DB49CFFE}">
      <dsp:nvSpPr>
        <dsp:cNvPr id="0" name=""/>
        <dsp:cNvSpPr/>
      </dsp:nvSpPr>
      <dsp:spPr>
        <a:xfrm>
          <a:off x="93424" y="1898003"/>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259033" y="2063612"/>
        <a:ext cx="799631" cy="799631"/>
      </dsp:txXfrm>
    </dsp:sp>
    <dsp:sp modelId="{DBE2881E-D518-468A-968C-DE8EFDBCAB9C}">
      <dsp:nvSpPr>
        <dsp:cNvPr id="0" name=""/>
        <dsp:cNvSpPr/>
      </dsp:nvSpPr>
      <dsp:spPr>
        <a:xfrm rot="18360000">
          <a:off x="1002575" y="1592788"/>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1021147" y="1705570"/>
        <a:ext cx="210257" cy="228997"/>
      </dsp:txXfrm>
    </dsp:sp>
    <dsp:sp modelId="{BE5C1CA8-D7AB-4A35-B3BA-7AC3FA8BD888}">
      <dsp:nvSpPr>
        <dsp:cNvPr id="0" name=""/>
        <dsp:cNvSpPr/>
      </dsp:nvSpPr>
      <dsp:spPr>
        <a:xfrm>
          <a:off x="1091237" y="524631"/>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1256846" y="690240"/>
        <a:ext cx="799631" cy="799631"/>
      </dsp:txXfrm>
    </dsp:sp>
    <dsp:sp modelId="{4EC6DF4E-8F84-43C1-B37F-38BB87F8547C}">
      <dsp:nvSpPr>
        <dsp:cNvPr id="0" name=""/>
        <dsp:cNvSpPr/>
      </dsp:nvSpPr>
      <dsp:spPr>
        <a:xfrm rot="20520000">
          <a:off x="2305640" y="639562"/>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2307845" y="729817"/>
        <a:ext cx="210257" cy="2289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C165B8-8903-4A5E-AD2E-2FEABD2FF93B}">
      <dsp:nvSpPr>
        <dsp:cNvPr id="0" name=""/>
        <dsp:cNvSpPr/>
      </dsp:nvSpPr>
      <dsp:spPr>
        <a:xfrm>
          <a:off x="1683349" y="456106"/>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lumMod val="85000"/>
                  <a:lumOff val="15000"/>
                </a:schemeClr>
              </a:solidFill>
            </a:rPr>
            <a:t>Demographic Dividend</a:t>
          </a:r>
        </a:p>
      </dsp:txBody>
      <dsp:txXfrm>
        <a:off x="1707415" y="480172"/>
        <a:ext cx="1249697" cy="444854"/>
      </dsp:txXfrm>
    </dsp:sp>
    <dsp:sp modelId="{42492E09-79CF-45F1-A775-A0D90B4B3137}">
      <dsp:nvSpPr>
        <dsp:cNvPr id="0" name=""/>
        <dsp:cNvSpPr/>
      </dsp:nvSpPr>
      <dsp:spPr>
        <a:xfrm>
          <a:off x="280408" y="702600"/>
          <a:ext cx="4103711" cy="4103711"/>
        </a:xfrm>
        <a:custGeom>
          <a:avLst/>
          <a:gdLst/>
          <a:ahLst/>
          <a:cxnLst/>
          <a:rect l="0" t="0" r="0" b="0"/>
          <a:pathLst>
            <a:path>
              <a:moveTo>
                <a:pt x="2722880" y="112825"/>
              </a:moveTo>
              <a:arcTo wR="2051855" hR="2051855" stAng="17345328" swAng="11739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ED938F74-F74F-42E1-B5B0-ACC0A165738B}">
      <dsp:nvSpPr>
        <dsp:cNvPr id="0" name=""/>
        <dsp:cNvSpPr/>
      </dsp:nvSpPr>
      <dsp:spPr>
        <a:xfrm>
          <a:off x="2889399" y="847976"/>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lumMod val="85000"/>
                  <a:lumOff val="15000"/>
                </a:schemeClr>
              </a:solidFill>
            </a:rPr>
            <a:t>Health &amp; Disability</a:t>
          </a:r>
        </a:p>
      </dsp:txBody>
      <dsp:txXfrm>
        <a:off x="2913465" y="872042"/>
        <a:ext cx="1249697" cy="444854"/>
      </dsp:txXfrm>
    </dsp:sp>
    <dsp:sp modelId="{738C7062-0434-4AA1-8335-A006D57197AC}">
      <dsp:nvSpPr>
        <dsp:cNvPr id="0" name=""/>
        <dsp:cNvSpPr/>
      </dsp:nvSpPr>
      <dsp:spPr>
        <a:xfrm>
          <a:off x="280408" y="702600"/>
          <a:ext cx="4103711" cy="4103711"/>
        </a:xfrm>
        <a:custGeom>
          <a:avLst/>
          <a:gdLst/>
          <a:ahLst/>
          <a:cxnLst/>
          <a:rect l="0" t="0" r="0" b="0"/>
          <a:pathLst>
            <a:path>
              <a:moveTo>
                <a:pt x="3625247" y="734832"/>
              </a:moveTo>
              <a:arcTo wR="2051855" hR="2051855" stAng="19204119" swAng="65443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BCBF4329-87E7-4FF7-B637-9FC7BBF95933}">
      <dsp:nvSpPr>
        <dsp:cNvPr id="0" name=""/>
        <dsp:cNvSpPr/>
      </dsp:nvSpPr>
      <dsp:spPr>
        <a:xfrm>
          <a:off x="3634780" y="1873904"/>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lumMod val="85000"/>
                  <a:lumOff val="15000"/>
                </a:schemeClr>
              </a:solidFill>
            </a:rPr>
            <a:t>Employment</a:t>
          </a:r>
        </a:p>
      </dsp:txBody>
      <dsp:txXfrm>
        <a:off x="3658846" y="1897970"/>
        <a:ext cx="1249697" cy="444854"/>
      </dsp:txXfrm>
    </dsp:sp>
    <dsp:sp modelId="{71DCA490-A6ED-4A7D-AB19-D82C90A96F56}">
      <dsp:nvSpPr>
        <dsp:cNvPr id="0" name=""/>
        <dsp:cNvSpPr/>
      </dsp:nvSpPr>
      <dsp:spPr>
        <a:xfrm>
          <a:off x="280408" y="702600"/>
          <a:ext cx="4103711" cy="4103711"/>
        </a:xfrm>
        <a:custGeom>
          <a:avLst/>
          <a:gdLst/>
          <a:ahLst/>
          <a:cxnLst/>
          <a:rect l="0" t="0" r="0" b="0"/>
          <a:pathLst>
            <a:path>
              <a:moveTo>
                <a:pt x="4090282" y="1817486"/>
              </a:moveTo>
              <a:arcTo wR="2051855" hR="2051855" stAng="21206472" swAng="78705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E3AECA73-9193-444C-8CF9-6371CBE9C121}">
      <dsp:nvSpPr>
        <dsp:cNvPr id="0" name=""/>
        <dsp:cNvSpPr/>
      </dsp:nvSpPr>
      <dsp:spPr>
        <a:xfrm>
          <a:off x="3794075" y="3142020"/>
          <a:ext cx="979238"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lumMod val="85000"/>
                  <a:lumOff val="15000"/>
                </a:schemeClr>
              </a:solidFill>
            </a:rPr>
            <a:t>School Education</a:t>
          </a:r>
        </a:p>
      </dsp:txBody>
      <dsp:txXfrm>
        <a:off x="3818141" y="3166086"/>
        <a:ext cx="931106" cy="444854"/>
      </dsp:txXfrm>
    </dsp:sp>
    <dsp:sp modelId="{2FAEE332-5F76-4DE1-ADFF-E2E19C54CB42}">
      <dsp:nvSpPr>
        <dsp:cNvPr id="0" name=""/>
        <dsp:cNvSpPr/>
      </dsp:nvSpPr>
      <dsp:spPr>
        <a:xfrm>
          <a:off x="280408" y="702600"/>
          <a:ext cx="4103711" cy="4103711"/>
        </a:xfrm>
        <a:custGeom>
          <a:avLst/>
          <a:gdLst/>
          <a:ahLst/>
          <a:cxnLst/>
          <a:rect l="0" t="0" r="0" b="0"/>
          <a:pathLst>
            <a:path>
              <a:moveTo>
                <a:pt x="3846029" y="3047370"/>
              </a:moveTo>
              <a:arcTo wR="2051855" hR="2051855" stAng="1741448" swAng="65443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B5D7857B-9D43-48FC-8687-D3059492E722}">
      <dsp:nvSpPr>
        <dsp:cNvPr id="0" name=""/>
        <dsp:cNvSpPr/>
      </dsp:nvSpPr>
      <dsp:spPr>
        <a:xfrm>
          <a:off x="2889399" y="4167948"/>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lumMod val="85000"/>
                  <a:lumOff val="15000"/>
                </a:schemeClr>
              </a:solidFill>
            </a:rPr>
            <a:t>Higher Education &amp; Vocational Training</a:t>
          </a:r>
        </a:p>
      </dsp:txBody>
      <dsp:txXfrm>
        <a:off x="2913465" y="4192014"/>
        <a:ext cx="1249697" cy="444854"/>
      </dsp:txXfrm>
    </dsp:sp>
    <dsp:sp modelId="{2F936D6F-3E96-42FD-8482-D0F262088A11}">
      <dsp:nvSpPr>
        <dsp:cNvPr id="0" name=""/>
        <dsp:cNvSpPr/>
      </dsp:nvSpPr>
      <dsp:spPr>
        <a:xfrm>
          <a:off x="280408" y="702600"/>
          <a:ext cx="4103711" cy="4103711"/>
        </a:xfrm>
        <a:custGeom>
          <a:avLst/>
          <a:gdLst/>
          <a:ahLst/>
          <a:cxnLst/>
          <a:rect l="0" t="0" r="0" b="0"/>
          <a:pathLst>
            <a:path>
              <a:moveTo>
                <a:pt x="2788692" y="3966844"/>
              </a:moveTo>
              <a:arcTo wR="2051855" hR="2051855" stAng="4137276" swAng="11739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795D8BA0-0EB7-40CE-8193-4BB4DF5E79D5}">
      <dsp:nvSpPr>
        <dsp:cNvPr id="0" name=""/>
        <dsp:cNvSpPr/>
      </dsp:nvSpPr>
      <dsp:spPr>
        <a:xfrm>
          <a:off x="1683349" y="4559818"/>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lumMod val="85000"/>
                  <a:lumOff val="15000"/>
                </a:schemeClr>
              </a:solidFill>
            </a:rPr>
            <a:t>FPRH</a:t>
          </a:r>
        </a:p>
      </dsp:txBody>
      <dsp:txXfrm>
        <a:off x="1707415" y="4583884"/>
        <a:ext cx="1249697" cy="444854"/>
      </dsp:txXfrm>
    </dsp:sp>
    <dsp:sp modelId="{C67AD5F8-A97C-4099-951B-83B0E0A54990}">
      <dsp:nvSpPr>
        <dsp:cNvPr id="0" name=""/>
        <dsp:cNvSpPr/>
      </dsp:nvSpPr>
      <dsp:spPr>
        <a:xfrm>
          <a:off x="280408" y="702600"/>
          <a:ext cx="4103711" cy="4103711"/>
        </a:xfrm>
        <a:custGeom>
          <a:avLst/>
          <a:gdLst/>
          <a:ahLst/>
          <a:cxnLst/>
          <a:rect l="0" t="0" r="0" b="0"/>
          <a:pathLst>
            <a:path>
              <a:moveTo>
                <a:pt x="1380830" y="3990885"/>
              </a:moveTo>
              <a:arcTo wR="2051855" hR="2051855" stAng="6545328" swAng="11739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0B8E3D40-0393-473F-9B43-13F748D9BA8A}">
      <dsp:nvSpPr>
        <dsp:cNvPr id="0" name=""/>
        <dsp:cNvSpPr/>
      </dsp:nvSpPr>
      <dsp:spPr>
        <a:xfrm>
          <a:off x="477299" y="4167948"/>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lumMod val="85000"/>
                  <a:lumOff val="15000"/>
                </a:schemeClr>
              </a:solidFill>
            </a:rPr>
            <a:t>Gender</a:t>
          </a:r>
        </a:p>
      </dsp:txBody>
      <dsp:txXfrm>
        <a:off x="501365" y="4192014"/>
        <a:ext cx="1249697" cy="444854"/>
      </dsp:txXfrm>
    </dsp:sp>
    <dsp:sp modelId="{CA4BA2A2-4778-4A2A-B3E7-28FB65F17E08}">
      <dsp:nvSpPr>
        <dsp:cNvPr id="0" name=""/>
        <dsp:cNvSpPr/>
      </dsp:nvSpPr>
      <dsp:spPr>
        <a:xfrm>
          <a:off x="280408" y="702600"/>
          <a:ext cx="4103711" cy="4103711"/>
        </a:xfrm>
        <a:custGeom>
          <a:avLst/>
          <a:gdLst/>
          <a:ahLst/>
          <a:cxnLst/>
          <a:rect l="0" t="0" r="0" b="0"/>
          <a:pathLst>
            <a:path>
              <a:moveTo>
                <a:pt x="478463" y="3368878"/>
              </a:moveTo>
              <a:arcTo wR="2051855" hR="2051855" stAng="8404119" swAng="65443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14B45A82-C004-41B9-ADB8-A268A2C5FF7B}">
      <dsp:nvSpPr>
        <dsp:cNvPr id="0" name=""/>
        <dsp:cNvSpPr/>
      </dsp:nvSpPr>
      <dsp:spPr>
        <a:xfrm>
          <a:off x="-268081" y="3142020"/>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lumMod val="85000"/>
                  <a:lumOff val="15000"/>
                </a:schemeClr>
              </a:solidFill>
            </a:rPr>
            <a:t>Social Inclusion, Peace &amp; Security</a:t>
          </a:r>
        </a:p>
      </dsp:txBody>
      <dsp:txXfrm>
        <a:off x="-244015" y="3166086"/>
        <a:ext cx="1249697" cy="444854"/>
      </dsp:txXfrm>
    </dsp:sp>
    <dsp:sp modelId="{80EA2D69-ED0E-41C9-9482-599B56E5AD2A}">
      <dsp:nvSpPr>
        <dsp:cNvPr id="0" name=""/>
        <dsp:cNvSpPr/>
      </dsp:nvSpPr>
      <dsp:spPr>
        <a:xfrm>
          <a:off x="280408" y="702600"/>
          <a:ext cx="4103711" cy="4103711"/>
        </a:xfrm>
        <a:custGeom>
          <a:avLst/>
          <a:gdLst/>
          <a:ahLst/>
          <a:cxnLst/>
          <a:rect l="0" t="0" r="0" b="0"/>
          <a:pathLst>
            <a:path>
              <a:moveTo>
                <a:pt x="13429" y="2286224"/>
              </a:moveTo>
              <a:arcTo wR="2051855" hR="2051855" stAng="10406472" swAng="78705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15AA5BE5-A2A4-4F41-AEBE-4DCC32CA7A5B}">
      <dsp:nvSpPr>
        <dsp:cNvPr id="0" name=""/>
        <dsp:cNvSpPr/>
      </dsp:nvSpPr>
      <dsp:spPr>
        <a:xfrm>
          <a:off x="-268081" y="1873904"/>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lumMod val="85000"/>
                  <a:lumOff val="15000"/>
                </a:schemeClr>
              </a:solidFill>
            </a:rPr>
            <a:t>Digital Access</a:t>
          </a:r>
        </a:p>
      </dsp:txBody>
      <dsp:txXfrm>
        <a:off x="-244015" y="1897970"/>
        <a:ext cx="1249697" cy="444854"/>
      </dsp:txXfrm>
    </dsp:sp>
    <dsp:sp modelId="{B4A74685-9588-4020-BC79-09B57DD5F652}">
      <dsp:nvSpPr>
        <dsp:cNvPr id="0" name=""/>
        <dsp:cNvSpPr/>
      </dsp:nvSpPr>
      <dsp:spPr>
        <a:xfrm>
          <a:off x="280408" y="702600"/>
          <a:ext cx="4103711" cy="4103711"/>
        </a:xfrm>
        <a:custGeom>
          <a:avLst/>
          <a:gdLst/>
          <a:ahLst/>
          <a:cxnLst/>
          <a:rect l="0" t="0" r="0" b="0"/>
          <a:pathLst>
            <a:path>
              <a:moveTo>
                <a:pt x="257681" y="1056340"/>
              </a:moveTo>
              <a:arcTo wR="2051855" hR="2051855" stAng="12541448" swAng="65443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2D85F702-DFBA-418E-9209-E2C926BEC576}">
      <dsp:nvSpPr>
        <dsp:cNvPr id="0" name=""/>
        <dsp:cNvSpPr/>
      </dsp:nvSpPr>
      <dsp:spPr>
        <a:xfrm>
          <a:off x="477299" y="847976"/>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lumMod val="85000"/>
                  <a:lumOff val="15000"/>
                </a:schemeClr>
              </a:solidFill>
            </a:rPr>
            <a:t>Political Participation</a:t>
          </a:r>
        </a:p>
      </dsp:txBody>
      <dsp:txXfrm>
        <a:off x="501365" y="872042"/>
        <a:ext cx="1249697" cy="444854"/>
      </dsp:txXfrm>
    </dsp:sp>
    <dsp:sp modelId="{7C68FC9A-67BC-4714-BC09-5B6A3503E290}">
      <dsp:nvSpPr>
        <dsp:cNvPr id="0" name=""/>
        <dsp:cNvSpPr/>
      </dsp:nvSpPr>
      <dsp:spPr>
        <a:xfrm>
          <a:off x="280408" y="702600"/>
          <a:ext cx="4103711" cy="4103711"/>
        </a:xfrm>
        <a:custGeom>
          <a:avLst/>
          <a:gdLst/>
          <a:ahLst/>
          <a:cxnLst/>
          <a:rect l="0" t="0" r="0" b="0"/>
          <a:pathLst>
            <a:path>
              <a:moveTo>
                <a:pt x="1315018" y="136866"/>
              </a:moveTo>
              <a:arcTo wR="2051855" hR="2051855" stAng="14937276" swAng="11739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E51D9-58EC-48A5-9B15-18F7424A656B}" type="datetimeFigureOut">
              <a:rPr lang="en-US" smtClean="0"/>
              <a:t>10/25/2022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D77709-02C6-4A56-AE87-9537EFC04B96}" type="slidenum">
              <a:rPr lang="en-US" smtClean="0"/>
              <a:t>‹#›</a:t>
            </a:fld>
            <a:endParaRPr lang="en-US"/>
          </a:p>
        </p:txBody>
      </p:sp>
    </p:spTree>
    <p:extLst>
      <p:ext uri="{BB962C8B-B14F-4D97-AF65-F5344CB8AC3E}">
        <p14:creationId xmlns:p14="http://schemas.microsoft.com/office/powerpoint/2010/main" val="3550260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2022%2001%2005%20National%20Sub%20Advisory%20Committee%20on%20Gender.docx"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unicef.org/education/girls-educatio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D77709-02C6-4A56-AE87-9537EFC04B96}" type="slidenum">
              <a:rPr lang="en-US" smtClean="0"/>
              <a:t>2</a:t>
            </a:fld>
            <a:endParaRPr lang="en-US"/>
          </a:p>
        </p:txBody>
      </p:sp>
    </p:spTree>
    <p:extLst>
      <p:ext uri="{BB962C8B-B14F-4D97-AF65-F5344CB8AC3E}">
        <p14:creationId xmlns:p14="http://schemas.microsoft.com/office/powerpoint/2010/main" val="4172455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support of UNICEF the cost of OOS children in Pakistan was recently computed and we were successful in getting the agenda getting due attention </a:t>
            </a:r>
          </a:p>
          <a:p>
            <a:endParaRPr lang="en-US" dirty="0"/>
          </a:p>
        </p:txBody>
      </p:sp>
      <p:sp>
        <p:nvSpPr>
          <p:cNvPr id="4" name="Slide Number Placeholder 3"/>
          <p:cNvSpPr>
            <a:spLocks noGrp="1"/>
          </p:cNvSpPr>
          <p:nvPr>
            <p:ph type="sldNum" sz="quarter" idx="5"/>
          </p:nvPr>
        </p:nvSpPr>
        <p:spPr/>
        <p:txBody>
          <a:bodyPr/>
          <a:lstStyle/>
          <a:p>
            <a:fld id="{05D77709-02C6-4A56-AE87-9537EFC04B96}" type="slidenum">
              <a:rPr lang="en-US" smtClean="0"/>
              <a:t>11</a:t>
            </a:fld>
            <a:endParaRPr lang="en-US"/>
          </a:p>
        </p:txBody>
      </p:sp>
    </p:spTree>
    <p:extLst>
      <p:ext uri="{BB962C8B-B14F-4D97-AF65-F5344CB8AC3E}">
        <p14:creationId xmlns:p14="http://schemas.microsoft.com/office/powerpoint/2010/main" val="2985812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digitized survey conducted amongst the youth which make up 65% of the country,  gender mainstreaming across policies and programs was identified as a priority initiative for the govt to pursue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2BBFF-4812-495A-BF91-478B67221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7395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LFP for the 76 million women of working age in Pakistan stands at 22% </a:t>
            </a:r>
          </a:p>
          <a:p>
            <a:r>
              <a:rPr lang="en-US" dirty="0"/>
              <a:t>Majority occupy the informal sector with a huge wage gap</a:t>
            </a:r>
          </a:p>
          <a:p>
            <a:r>
              <a:rPr lang="en-US" dirty="0"/>
              <a:t>Turn out of women in last elections was only 46%</a:t>
            </a:r>
          </a:p>
        </p:txBody>
      </p:sp>
      <p:sp>
        <p:nvSpPr>
          <p:cNvPr id="4" name="Slide Number Placeholder 3"/>
          <p:cNvSpPr>
            <a:spLocks noGrp="1"/>
          </p:cNvSpPr>
          <p:nvPr>
            <p:ph type="sldNum" sz="quarter" idx="5"/>
          </p:nvPr>
        </p:nvSpPr>
        <p:spPr/>
        <p:txBody>
          <a:bodyPr/>
          <a:lstStyle/>
          <a:p>
            <a:fld id="{05D77709-02C6-4A56-AE87-9537EFC04B96}" type="slidenum">
              <a:rPr lang="en-US" smtClean="0"/>
              <a:t>13</a:t>
            </a:fld>
            <a:endParaRPr lang="en-US"/>
          </a:p>
        </p:txBody>
      </p:sp>
    </p:spTree>
    <p:extLst>
      <p:ext uri="{BB962C8B-B14F-4D97-AF65-F5344CB8AC3E}">
        <p14:creationId xmlns:p14="http://schemas.microsoft.com/office/powerpoint/2010/main" val="2191262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survey depicted only 5% women being in the managerial role despite gender gap being closed at the tertiary education level</a:t>
            </a:r>
          </a:p>
        </p:txBody>
      </p:sp>
      <p:sp>
        <p:nvSpPr>
          <p:cNvPr id="4" name="Slide Number Placeholder 3"/>
          <p:cNvSpPr>
            <a:spLocks noGrp="1"/>
          </p:cNvSpPr>
          <p:nvPr>
            <p:ph type="sldNum" sz="quarter" idx="5"/>
          </p:nvPr>
        </p:nvSpPr>
        <p:spPr/>
        <p:txBody>
          <a:bodyPr/>
          <a:lstStyle/>
          <a:p>
            <a:fld id="{05D77709-02C6-4A56-AE87-9537EFC04B96}" type="slidenum">
              <a:rPr lang="en-US" smtClean="0"/>
              <a:t>14</a:t>
            </a:fld>
            <a:endParaRPr lang="en-US"/>
          </a:p>
        </p:txBody>
      </p:sp>
    </p:spTree>
    <p:extLst>
      <p:ext uri="{BB962C8B-B14F-4D97-AF65-F5344CB8AC3E}">
        <p14:creationId xmlns:p14="http://schemas.microsoft.com/office/powerpoint/2010/main" val="1820210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Learning from this exercise for OOSC girls, we moved to collate the labour force participation rates of women, as the next high level policy target for the Ministry. We first expanded on the population projections to include age groups used in labour force participation ratios such as 15-24 for NEET or 10+ for labour force participation or dependency rates for population under 30 </a:t>
            </a:r>
            <a:r>
              <a:rPr lang="en-GB" dirty="0" err="1"/>
              <a:t>yrs</a:t>
            </a:r>
            <a:r>
              <a:rPr lang="en-GB" dirty="0"/>
              <a:t> of age. Next we tabulated employment rate, unemployment rate, employment to population rates and youth NEET rate. In order to identify struggling districts, we decided to bring it all together. Now we had a joint dashboard reflecting of OOS proportions, labour force participation as well as population projections. We then decided to introduce the layer of human development and multidimensional poverty rates by districts.</a:t>
            </a:r>
          </a:p>
          <a:p>
            <a:r>
              <a:rPr lang="en-GB" dirty="0"/>
              <a:t>We began with the tedious task of matching districts’ names first to be able to correlate and cross the data e.g. district Jhelum spelled as </a:t>
            </a:r>
            <a:r>
              <a:rPr lang="en-GB" dirty="0" err="1"/>
              <a:t>jehlum</a:t>
            </a:r>
            <a:r>
              <a:rPr lang="en-GB" dirty="0"/>
              <a:t>, </a:t>
            </a:r>
            <a:r>
              <a:rPr lang="en-GB" dirty="0" err="1"/>
              <a:t>jehlam</a:t>
            </a:r>
            <a:r>
              <a:rPr lang="en-GB" dirty="0"/>
              <a:t>, </a:t>
            </a:r>
            <a:r>
              <a:rPr lang="en-GB" dirty="0" err="1"/>
              <a:t>jhelam</a:t>
            </a:r>
            <a:r>
              <a:rPr lang="en-GB" dirty="0"/>
              <a:t>..with each survey spelling regions differently. We plotted HDI and MPI trends since 2005. Based on these trends, we were able to tabulate National Bottom 50, Bottom 20 districts, Provincial Bottom 5, consistently poor-performing districts etc.  All of this was incorporated in a single screen dashboard linking multiple databases to extract information from. This dashboard now captured the latest status of OOSC and labour force participation of women, as well as ranking of the district vis-à-vis their HDI and MPI, making it easier to prioritise districts for girl child education and labour reforms in each province as well as overall.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A2E4A7-0379-4063-B07F-CABBFA3622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141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Economic evaluations supported by world bank have helped us bring gender mainstreaming to the highest policy tables. The slide reflects five scenarios whereby GDP is enhanced by increasing the LFP</a:t>
            </a:r>
          </a:p>
        </p:txBody>
      </p:sp>
      <p:sp>
        <p:nvSpPr>
          <p:cNvPr id="4" name="Slide Number Placeholder 3"/>
          <p:cNvSpPr>
            <a:spLocks noGrp="1"/>
          </p:cNvSpPr>
          <p:nvPr>
            <p:ph type="sldNum" sz="quarter" idx="5"/>
          </p:nvPr>
        </p:nvSpPr>
        <p:spPr/>
        <p:txBody>
          <a:bodyPr/>
          <a:lstStyle/>
          <a:p>
            <a:fld id="{2A7E71F4-8F82-4D35-89A6-CC8F79E29D69}" type="slidenum">
              <a:rPr lang="en-US" altLang="en-US" smtClean="0"/>
              <a:pPr/>
              <a:t>16</a:t>
            </a:fld>
            <a:endParaRPr lang="en-US" altLang="en-US" dirty="0"/>
          </a:p>
        </p:txBody>
      </p:sp>
    </p:spTree>
    <p:extLst>
      <p:ext uri="{BB962C8B-B14F-4D97-AF65-F5344CB8AC3E}">
        <p14:creationId xmlns:p14="http://schemas.microsoft.com/office/powerpoint/2010/main" val="1304816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highlight>
                  <a:srgbClr val="FFFF00"/>
                </a:highlight>
              </a:rPr>
              <a:t>Gender focal points have been notified at every ministry and in a survey rolled out by them, there are only 11% females amongst the total number of staff at the federal level.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393B74-6FAA-4F1E-954B-C6EBECAE3D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724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0" i="0" u="none" strike="noStrike" kern="1200" cap="none" spc="0" normalizeH="0" baseline="0" noProof="0" dirty="0">
                <a:ln>
                  <a:noFill/>
                </a:ln>
                <a:solidFill>
                  <a:srgbClr val="000000"/>
                </a:solidFill>
                <a:effectLst/>
                <a:uLnTx/>
                <a:uFillTx/>
                <a:latin typeface="Arial Narrow"/>
                <a:ea typeface="Times New Roman" panose="02020603050405020304" pitchFamily="18" charset="0"/>
                <a:cs typeface="+mn-cs"/>
              </a:rPr>
              <a:t>Out of the total staff promoted between Jan 2020-Dec 2021, 20% were females. </a:t>
            </a:r>
            <a:br>
              <a:rPr kumimoji="0" lang="en-US" sz="1200" b="0" i="0" u="none" strike="noStrike" kern="1200" cap="none" spc="0" normalizeH="0" baseline="0" noProof="0" dirty="0">
                <a:ln>
                  <a:noFill/>
                </a:ln>
                <a:solidFill>
                  <a:srgbClr val="000000"/>
                </a:solidFill>
                <a:effectLst/>
                <a:uLnTx/>
                <a:uFillTx/>
                <a:latin typeface="Arial Narrow"/>
                <a:ea typeface="Times New Roman" panose="02020603050405020304" pitchFamily="18" charset="0"/>
                <a:cs typeface="+mn-cs"/>
              </a:rPr>
            </a:br>
            <a:r>
              <a:rPr kumimoji="0" lang="en-US" sz="1200" b="0" i="0" u="none" strike="noStrike" kern="1200" cap="none" spc="0" normalizeH="0" baseline="0" noProof="0" dirty="0">
                <a:ln>
                  <a:noFill/>
                </a:ln>
                <a:solidFill>
                  <a:srgbClr val="000000"/>
                </a:solidFill>
                <a:effectLst/>
                <a:uLnTx/>
                <a:uFillTx/>
                <a:latin typeface="Arial Narrow"/>
                <a:ea typeface="Times New Roman" panose="02020603050405020304" pitchFamily="18" charset="0"/>
                <a:cs typeface="+mn-cs"/>
              </a:rPr>
              <a:t>A sharp declining trend of </a:t>
            </a:r>
            <a:r>
              <a:rPr kumimoji="0" lang="en-US" sz="1200" b="1" i="0" u="none" strike="noStrike" kern="1200" cap="none" spc="0" normalizeH="0" baseline="0" noProof="0" dirty="0">
                <a:ln>
                  <a:noFill/>
                </a:ln>
                <a:solidFill>
                  <a:srgbClr val="000000"/>
                </a:solidFill>
                <a:effectLst/>
                <a:uLnTx/>
                <a:uFillTx/>
                <a:latin typeface="Arial Narrow"/>
                <a:ea typeface="Times New Roman" panose="02020603050405020304" pitchFamily="18" charset="0"/>
                <a:cs typeface="+mn-cs"/>
              </a:rPr>
              <a:t>females </a:t>
            </a:r>
            <a:r>
              <a:rPr kumimoji="0" lang="en-US" sz="1200" b="0" i="0" u="none" strike="noStrike" kern="1200" cap="none" spc="0" normalizeH="0" baseline="0" noProof="0" dirty="0">
                <a:ln>
                  <a:noFill/>
                </a:ln>
                <a:solidFill>
                  <a:srgbClr val="000000"/>
                </a:solidFill>
                <a:effectLst/>
                <a:uLnTx/>
                <a:uFillTx/>
                <a:latin typeface="Arial Narrow"/>
                <a:ea typeface="Times New Roman" panose="02020603050405020304" pitchFamily="18" charset="0"/>
                <a:cs typeface="+mn-cs"/>
              </a:rPr>
              <a:t>promoted at higher scales was noted </a:t>
            </a:r>
            <a:endParaRPr lang="en-US" dirty="0"/>
          </a:p>
        </p:txBody>
      </p:sp>
      <p:sp>
        <p:nvSpPr>
          <p:cNvPr id="4" name="Slide Number Placeholder 3"/>
          <p:cNvSpPr>
            <a:spLocks noGrp="1"/>
          </p:cNvSpPr>
          <p:nvPr>
            <p:ph type="sldNum" sz="quarter" idx="5"/>
          </p:nvPr>
        </p:nvSpPr>
        <p:spPr/>
        <p:txBody>
          <a:bodyPr/>
          <a:lstStyle/>
          <a:p>
            <a:fld id="{05D77709-02C6-4A56-AE87-9537EFC04B96}" type="slidenum">
              <a:rPr lang="en-US" smtClean="0"/>
              <a:t>18</a:t>
            </a:fld>
            <a:endParaRPr lang="en-US"/>
          </a:p>
        </p:txBody>
      </p:sp>
    </p:spTree>
    <p:extLst>
      <p:ext uri="{BB962C8B-B14F-4D97-AF65-F5344CB8AC3E}">
        <p14:creationId xmlns:p14="http://schemas.microsoft.com/office/powerpoint/2010/main" val="2090949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Gaps in female desired facilities were </a:t>
            </a:r>
            <a:r>
              <a:rPr lang="en-US" dirty="0" err="1"/>
              <a:t>identifed</a:t>
            </a:r>
            <a:r>
              <a:rPr lang="en-US" dirty="0"/>
              <a:t> across all federal ministries and finances are committed to address the same in the coming year.</a:t>
            </a:r>
          </a:p>
        </p:txBody>
      </p:sp>
      <p:sp>
        <p:nvSpPr>
          <p:cNvPr id="4" name="Slide Number Placeholder 3"/>
          <p:cNvSpPr>
            <a:spLocks noGrp="1"/>
          </p:cNvSpPr>
          <p:nvPr>
            <p:ph type="sldNum" sz="quarter" idx="5"/>
          </p:nvPr>
        </p:nvSpPr>
        <p:spPr/>
        <p:txBody>
          <a:bodyPr/>
          <a:lstStyle/>
          <a:p>
            <a:fld id="{05D77709-02C6-4A56-AE87-9537EFC04B96}" type="slidenum">
              <a:rPr lang="en-US" smtClean="0"/>
              <a:t>19</a:t>
            </a:fld>
            <a:endParaRPr lang="en-US"/>
          </a:p>
        </p:txBody>
      </p:sp>
    </p:spTree>
    <p:extLst>
      <p:ext uri="{BB962C8B-B14F-4D97-AF65-F5344CB8AC3E}">
        <p14:creationId xmlns:p14="http://schemas.microsoft.com/office/powerpoint/2010/main" val="1566249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another survey conducted across 80 plus women leaders of Pakistani origin, achieving work life balance and lack of mentorship and training </a:t>
            </a:r>
            <a:r>
              <a:rPr lang="en-US" dirty="0" err="1"/>
              <a:t>opp</a:t>
            </a:r>
            <a:r>
              <a:rPr lang="en-US" dirty="0"/>
              <a:t> were listed as the biggest constraints to climbing the career ladder </a:t>
            </a:r>
          </a:p>
        </p:txBody>
      </p:sp>
      <p:sp>
        <p:nvSpPr>
          <p:cNvPr id="4" name="Slide Number Placeholder 3"/>
          <p:cNvSpPr>
            <a:spLocks noGrp="1"/>
          </p:cNvSpPr>
          <p:nvPr>
            <p:ph type="sldNum" sz="quarter" idx="5"/>
          </p:nvPr>
        </p:nvSpPr>
        <p:spPr/>
        <p:txBody>
          <a:bodyPr/>
          <a:lstStyle/>
          <a:p>
            <a:fld id="{CD35F41A-A58E-446A-BA5D-772E1297B792}" type="slidenum">
              <a:rPr lang="en-US" smtClean="0"/>
              <a:t>20</a:t>
            </a:fld>
            <a:endParaRPr lang="en-US"/>
          </a:p>
        </p:txBody>
      </p:sp>
    </p:spTree>
    <p:extLst>
      <p:ext uri="{BB962C8B-B14F-4D97-AF65-F5344CB8AC3E}">
        <p14:creationId xmlns:p14="http://schemas.microsoft.com/office/powerpoint/2010/main" val="1370420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are a country with 112,5 million (49.2%) plus female population.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48% of the women are literate as compared to 70% of the men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016D9-B243-473F-B987-17719E2C4E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129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ighlight>
                  <a:srgbClr val="F7F7F7"/>
                </a:highlight>
              </a:rPr>
              <a:t>Women in Global Health Pakistan Chapter was launched in 2019 as the first chapter in South Asia to promote gender transformative L. </a:t>
            </a:r>
          </a:p>
          <a:p>
            <a:r>
              <a:rPr lang="en-GB" dirty="0">
                <a:highlight>
                  <a:srgbClr val="F7F7F7"/>
                </a:highlight>
              </a:rPr>
              <a:t>1000 faculty development </a:t>
            </a:r>
            <a:r>
              <a:rPr lang="en-GB" dirty="0" err="1">
                <a:highlight>
                  <a:srgbClr val="F7F7F7"/>
                </a:highlight>
              </a:rPr>
              <a:t>sch</a:t>
            </a:r>
            <a:r>
              <a:rPr lang="en-GB" dirty="0">
                <a:highlight>
                  <a:srgbClr val="F7F7F7"/>
                </a:highlight>
              </a:rPr>
              <a:t> were rolled out amongst the nurse professionals in the year 2020</a:t>
            </a:r>
            <a:endParaRPr lang="en-US" dirty="0"/>
          </a:p>
        </p:txBody>
      </p:sp>
      <p:sp>
        <p:nvSpPr>
          <p:cNvPr id="4" name="Slide Number Placeholder 3"/>
          <p:cNvSpPr>
            <a:spLocks noGrp="1"/>
          </p:cNvSpPr>
          <p:nvPr>
            <p:ph type="sldNum" sz="quarter" idx="5"/>
          </p:nvPr>
        </p:nvSpPr>
        <p:spPr/>
        <p:txBody>
          <a:bodyPr/>
          <a:lstStyle/>
          <a:p>
            <a:fld id="{05D77709-02C6-4A56-AE87-9537EFC04B96}" type="slidenum">
              <a:rPr lang="en-US" smtClean="0"/>
              <a:t>21</a:t>
            </a:fld>
            <a:endParaRPr lang="en-US"/>
          </a:p>
        </p:txBody>
      </p:sp>
    </p:spTree>
    <p:extLst>
      <p:ext uri="{BB962C8B-B14F-4D97-AF65-F5344CB8AC3E}">
        <p14:creationId xmlns:p14="http://schemas.microsoft.com/office/powerpoint/2010/main" val="3439185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slide enlist some of the recent policy initiatives spearheaded by the PC, the highest policy and coordination forum in the country. These include launch of NGPF.</a:t>
            </a:r>
            <a:r>
              <a:rPr lang="en-US" sz="1200" b="1" dirty="0">
                <a:solidFill>
                  <a:schemeClr val="accent1">
                    <a:lumMod val="75000"/>
                  </a:schemeClr>
                </a:solidFill>
              </a:rPr>
              <a:t> </a:t>
            </a:r>
            <a:r>
              <a:rPr lang="en-US" sz="1200" b="1" dirty="0" err="1">
                <a:solidFill>
                  <a:schemeClr val="accent1">
                    <a:lumMod val="75000"/>
                  </a:schemeClr>
                </a:solidFill>
              </a:rPr>
              <a:t>Estab</a:t>
            </a:r>
            <a:r>
              <a:rPr lang="en-US" sz="1200" b="1" dirty="0">
                <a:solidFill>
                  <a:schemeClr val="accent1">
                    <a:lumMod val="75000"/>
                  </a:schemeClr>
                </a:solidFill>
              </a:rPr>
              <a:t> of Gender Accelerators </a:t>
            </a:r>
            <a:r>
              <a:rPr lang="en-US" sz="1200" dirty="0"/>
              <a:t>in national and sub national planning depts. </a:t>
            </a:r>
          </a:p>
          <a:p>
            <a:pPr lvl="0"/>
            <a:r>
              <a:rPr lang="en-US" sz="1200" b="1" u="sng" dirty="0">
                <a:solidFill>
                  <a:schemeClr val="accent1">
                    <a:lumMod val="75000"/>
                  </a:schemeClr>
                </a:solidFill>
              </a:rPr>
              <a:t>102 Gender focal persons</a:t>
            </a:r>
            <a:r>
              <a:rPr lang="en-US" sz="1200" dirty="0">
                <a:solidFill>
                  <a:schemeClr val="accent1">
                    <a:lumMod val="75000"/>
                  </a:schemeClr>
                </a:solidFill>
              </a:rPr>
              <a:t> </a:t>
            </a:r>
            <a:r>
              <a:rPr lang="en-US" sz="1200" dirty="0"/>
              <a:t>identified in all the ministries</a:t>
            </a:r>
          </a:p>
          <a:p>
            <a:r>
              <a:rPr lang="en-US" sz="1200" b="1" dirty="0">
                <a:solidFill>
                  <a:schemeClr val="accent1">
                    <a:lumMod val="75000"/>
                  </a:schemeClr>
                </a:solidFill>
              </a:rPr>
              <a:t>Subgroup of </a:t>
            </a:r>
            <a:r>
              <a:rPr lang="en-US" sz="1200" b="1" dirty="0">
                <a:solidFill>
                  <a:schemeClr val="accent1">
                    <a:lumMod val="75000"/>
                  </a:schemeClr>
                </a:solidFill>
                <a:hlinkClick r:id="rId3" action="ppaction://hlinkfile">
                  <a:extLst>
                    <a:ext uri="{A12FA001-AC4F-418D-AE19-62706E023703}">
                      <ahyp:hlinkClr xmlns:ahyp="http://schemas.microsoft.com/office/drawing/2018/hyperlinkcolor" val="tx"/>
                    </a:ext>
                  </a:extLst>
                </a:hlinkClick>
              </a:rPr>
              <a:t>Advisory Committee on Gender </a:t>
            </a:r>
            <a:r>
              <a:rPr lang="en-US" sz="1200" b="1" dirty="0">
                <a:solidFill>
                  <a:schemeClr val="accent1">
                    <a:lumMod val="75000"/>
                  </a:schemeClr>
                </a:solidFill>
              </a:rPr>
              <a:t>at the Planning Commission </a:t>
            </a:r>
            <a:r>
              <a:rPr lang="en-US" sz="1200" dirty="0"/>
              <a:t>notified to guide gender mainstreaming in dev programs</a:t>
            </a:r>
          </a:p>
          <a:p>
            <a:r>
              <a:rPr lang="en-US" sz="1200" dirty="0"/>
              <a:t>Technical working group is looking at streamlining</a:t>
            </a:r>
            <a:r>
              <a:rPr lang="en-US" sz="1200" b="1" dirty="0"/>
              <a:t> </a:t>
            </a:r>
            <a:r>
              <a:rPr lang="en-US" sz="1200" b="1" u="sng" dirty="0">
                <a:solidFill>
                  <a:schemeClr val="accent1">
                    <a:lumMod val="75000"/>
                  </a:schemeClr>
                </a:solidFill>
              </a:rPr>
              <a:t>computation of national gender indices</a:t>
            </a:r>
            <a:endParaRPr lang="en-US" sz="1200" u="sng" dirty="0">
              <a:solidFill>
                <a:schemeClr val="accent1">
                  <a:lumMod val="75000"/>
                </a:schemeClr>
              </a:solidFill>
            </a:endParaRPr>
          </a:p>
          <a:p>
            <a:pPr lvl="0"/>
            <a:r>
              <a:rPr lang="en-US" sz="1200" dirty="0"/>
              <a:t>SDG 5 (Gender) presented in the 1st and 2</a:t>
            </a:r>
            <a:r>
              <a:rPr lang="en-US" sz="1200" baseline="30000" dirty="0"/>
              <a:t>nd</a:t>
            </a:r>
            <a:r>
              <a:rPr lang="en-US" sz="1200" dirty="0"/>
              <a:t> </a:t>
            </a:r>
            <a:r>
              <a:rPr lang="en-US" sz="1200" b="1" u="sng" dirty="0">
                <a:solidFill>
                  <a:schemeClr val="accent1">
                    <a:lumMod val="75000"/>
                  </a:schemeClr>
                </a:solidFill>
              </a:rPr>
              <a:t>Voluntary National Review (VNR</a:t>
            </a:r>
            <a:r>
              <a:rPr lang="en-US" sz="1200" b="1" dirty="0">
                <a:solidFill>
                  <a:schemeClr val="accent1">
                    <a:lumMod val="75000"/>
                  </a:schemeClr>
                </a:solidFill>
              </a:rPr>
              <a:t>)</a:t>
            </a:r>
            <a:r>
              <a:rPr lang="en-US" sz="1200" dirty="0">
                <a:solidFill>
                  <a:schemeClr val="accent1">
                    <a:lumMod val="75000"/>
                  </a:schemeClr>
                </a:solidFill>
              </a:rPr>
              <a:t> </a:t>
            </a:r>
            <a:r>
              <a:rPr lang="en-US" sz="1200" dirty="0"/>
              <a:t>at the UN High Level Political Forum (HLPF).</a:t>
            </a:r>
            <a:r>
              <a:rPr lang="en-US" sz="1200" b="1" dirty="0"/>
              <a:t> </a:t>
            </a:r>
          </a:p>
          <a:p>
            <a:pPr lvl="0"/>
            <a:r>
              <a:rPr lang="en-US" sz="1200" b="1" u="sng" dirty="0">
                <a:solidFill>
                  <a:schemeClr val="accent1">
                    <a:lumMod val="75000"/>
                  </a:schemeClr>
                </a:solidFill>
              </a:rPr>
              <a:t>Investment Case for Gender</a:t>
            </a:r>
            <a:r>
              <a:rPr lang="en-US" sz="1200" dirty="0"/>
              <a:t> developed for the highest decision making forum i.e. the NEC </a:t>
            </a:r>
          </a:p>
          <a:p>
            <a:endParaRPr lang="en-US" dirty="0"/>
          </a:p>
        </p:txBody>
      </p:sp>
      <p:sp>
        <p:nvSpPr>
          <p:cNvPr id="4" name="Slide Number Placeholder 3"/>
          <p:cNvSpPr>
            <a:spLocks noGrp="1"/>
          </p:cNvSpPr>
          <p:nvPr>
            <p:ph type="sldNum" sz="quarter" idx="5"/>
          </p:nvPr>
        </p:nvSpPr>
        <p:spPr/>
        <p:txBody>
          <a:bodyPr/>
          <a:lstStyle/>
          <a:p>
            <a:fld id="{05D77709-02C6-4A56-AE87-9537EFC04B96}" type="slidenum">
              <a:rPr lang="en-US" smtClean="0"/>
              <a:t>22</a:t>
            </a:fld>
            <a:endParaRPr lang="en-US"/>
          </a:p>
        </p:txBody>
      </p:sp>
    </p:spTree>
    <p:extLst>
      <p:ext uri="{BB962C8B-B14F-4D97-AF65-F5344CB8AC3E}">
        <p14:creationId xmlns:p14="http://schemas.microsoft.com/office/powerpoint/2010/main" val="3696915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Helvetica Neue Interface" panose="020B0604020202020204" pitchFamily="34" charset="0"/>
              </a:rPr>
              <a:t>It indeed takes a village to do something right. A MULTI LEVEL APPROACH was critical to achieving this. </a:t>
            </a:r>
          </a:p>
          <a:p>
            <a:r>
              <a:rPr lang="en-US" dirty="0">
                <a:ea typeface=".Helvetica Neue Interface" panose="020B0604020202020204" pitchFamily="34" charset="0"/>
              </a:rPr>
              <a:t>T</a:t>
            </a:r>
            <a:r>
              <a:rPr lang="en-US" sz="1200" kern="1200" dirty="0">
                <a:solidFill>
                  <a:schemeClr val="tx1"/>
                </a:solidFill>
                <a:effectLst/>
                <a:latin typeface="+mn-lt"/>
                <a:ea typeface="+mn-ea"/>
                <a:cs typeface="+mn-cs"/>
              </a:rPr>
              <a:t>he Planning Commission served </a:t>
            </a:r>
            <a:r>
              <a:rPr lang="en-US" dirty="0">
                <a:ea typeface=".Helvetica Neue Interface" panose="020B0604020202020204" pitchFamily="34" charset="0"/>
              </a:rPr>
              <a:t>as the secretariat for </a:t>
            </a:r>
            <a:r>
              <a:rPr lang="en-US" sz="1200" kern="1200" dirty="0">
                <a:solidFill>
                  <a:schemeClr val="tx1"/>
                </a:solidFill>
                <a:effectLst/>
                <a:latin typeface="+mn-lt"/>
                <a:ea typeface="+mn-ea"/>
                <a:cs typeface="+mn-cs"/>
              </a:rPr>
              <a:t>working along not only government counterparts, but also development partners, academia and research institutes, policy think tanks both nationally and internationally to advance the gender agenda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ea typeface=".Helvetica Neue Interface"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09836B-43A9-4E77-BA34-08D3C9E18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270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snow flake model was extended and we engaged partners for creating Collaborative spaces for iterative adaptation of high impact strategic interventions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Using this systematic approach has enabled us to access data r</a:t>
            </a:r>
            <a:r>
              <a:rPr lang="en-US" dirty="0">
                <a:solidFill>
                  <a:schemeClr val="accent2"/>
                </a:solidFill>
                <a:ea typeface=".Helvetica Neue Interface" panose="020B0604020202020204" pitchFamily="34" charset="0"/>
              </a:rPr>
              <a:t>epositories, arrange for national and international expertise</a:t>
            </a:r>
            <a:r>
              <a:rPr lang="en-US" dirty="0">
                <a:ea typeface=".Helvetica Neue Interface" panose="020B0604020202020204" pitchFamily="34" charset="0"/>
              </a:rPr>
              <a:t> to facilitate </a:t>
            </a:r>
            <a:r>
              <a:rPr lang="en-US" dirty="0">
                <a:solidFill>
                  <a:schemeClr val="accent2"/>
                </a:solidFill>
                <a:ea typeface=".Helvetica Neue Interface" panose="020B0604020202020204" pitchFamily="34" charset="0"/>
              </a:rPr>
              <a:t>designing of evidence-informed </a:t>
            </a:r>
            <a:r>
              <a:rPr lang="en-US" dirty="0">
                <a:solidFill>
                  <a:srgbClr val="C00000"/>
                </a:solidFill>
                <a:ea typeface=".Helvetica Neue Interface" panose="020B0604020202020204" pitchFamily="34" charset="0"/>
              </a:rPr>
              <a:t>interventions </a:t>
            </a:r>
            <a:r>
              <a:rPr lang="en-US" dirty="0">
                <a:ea typeface=".Helvetica Neue Interface" panose="020B0604020202020204" pitchFamily="34" charset="0"/>
              </a:rPr>
              <a:t>for government’s </a:t>
            </a:r>
            <a:r>
              <a:rPr lang="en-US" dirty="0">
                <a:solidFill>
                  <a:srgbClr val="C00000"/>
                </a:solidFill>
                <a:ea typeface=".Helvetica Neue Interface" panose="020B0604020202020204" pitchFamily="34" charset="0"/>
              </a:rPr>
              <a:t>economic and social response</a:t>
            </a:r>
            <a:r>
              <a:rPr lang="en-US" dirty="0">
                <a:ea typeface=".Helvetica Neue Interface" panose="020B0604020202020204" pitchFamily="34" charset="0"/>
              </a:rPr>
              <a:t> to achieving the SDG 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AB3E1-344C-400C-A8DD-592C8BAB73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204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Pledges were received from the bilateral and multilaterals at the GPFL earlier this year. They were part of the process from the very inception and were co partners in its designing and now implementation. </a:t>
            </a:r>
          </a:p>
          <a:p>
            <a:r>
              <a:rPr lang="en-US" dirty="0"/>
              <a:t>It is hoped that robust evaluation of these initiatives and better use of evidence will help us keep the momentum for a more equal Pakistan </a:t>
            </a:r>
          </a:p>
        </p:txBody>
      </p:sp>
      <p:sp>
        <p:nvSpPr>
          <p:cNvPr id="4" name="Slide Number Placeholder 3"/>
          <p:cNvSpPr>
            <a:spLocks noGrp="1"/>
          </p:cNvSpPr>
          <p:nvPr>
            <p:ph type="sldNum" sz="quarter" idx="5"/>
          </p:nvPr>
        </p:nvSpPr>
        <p:spPr/>
        <p:txBody>
          <a:bodyPr/>
          <a:lstStyle/>
          <a:p>
            <a:fld id="{05D77709-02C6-4A56-AE87-9537EFC04B96}" type="slidenum">
              <a:rPr lang="en-US" smtClean="0"/>
              <a:t>25</a:t>
            </a:fld>
            <a:endParaRPr lang="en-US"/>
          </a:p>
        </p:txBody>
      </p:sp>
    </p:spTree>
    <p:extLst>
      <p:ext uri="{BB962C8B-B14F-4D97-AF65-F5344CB8AC3E}">
        <p14:creationId xmlns:p14="http://schemas.microsoft.com/office/powerpoint/2010/main" val="1880618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most probable images of women that are likely to come to your mind about the women in Pakistan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016D9-B243-473F-B987-17719E2C4E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066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is known about these iconic women who excelled and have gained global recognition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AC196-E96C-409A-9C58-F6B9B2B683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490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diverse as these women, Pakistan is not one average number. Huge</a:t>
            </a:r>
            <a:r>
              <a:rPr lang="en-US" baseline="0" dirty="0"/>
              <a:t> disparities exist across provinces, and then within provinces across sub districts.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016D9-B243-473F-B987-17719E2C4E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620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According to </a:t>
            </a:r>
            <a:r>
              <a:rPr lang="en-US" sz="1200" b="0" i="0" u="none" strike="noStrike" kern="1200" dirty="0">
                <a:solidFill>
                  <a:schemeClr val="tx1"/>
                </a:solidFill>
                <a:effectLst/>
                <a:latin typeface="+mn-lt"/>
                <a:ea typeface="+mn-ea"/>
                <a:cs typeface="+mn-cs"/>
                <a:hlinkClick r:id="rId3"/>
              </a:rPr>
              <a:t>UNESCO</a:t>
            </a:r>
            <a:r>
              <a:rPr lang="en-US" sz="1200" b="0" i="0" kern="1200" dirty="0">
                <a:solidFill>
                  <a:schemeClr val="tx1"/>
                </a:solidFill>
                <a:effectLst/>
                <a:latin typeface="+mn-lt"/>
                <a:ea typeface="+mn-ea"/>
                <a:cs typeface="+mn-cs"/>
              </a:rPr>
              <a:t> estimates, around the world, 129 million girls are out of school, out of which 10.5 million are in P</a:t>
            </a:r>
          </a:p>
          <a:p>
            <a:r>
              <a:rPr lang="en-US" sz="1200" b="0" i="0" kern="1200" dirty="0">
                <a:solidFill>
                  <a:schemeClr val="tx1"/>
                </a:solidFill>
                <a:effectLst/>
                <a:latin typeface="+mn-lt"/>
                <a:ea typeface="+mn-ea"/>
                <a:cs typeface="+mn-cs"/>
              </a:rPr>
              <a:t>Of the 32  million of those in primary school age, 5.5  million are with us. </a:t>
            </a:r>
            <a:endParaRPr lang="en-US" dirty="0"/>
          </a:p>
        </p:txBody>
      </p:sp>
      <p:sp>
        <p:nvSpPr>
          <p:cNvPr id="4" name="Slide Number Placeholder 3"/>
          <p:cNvSpPr>
            <a:spLocks noGrp="1"/>
          </p:cNvSpPr>
          <p:nvPr>
            <p:ph type="sldNum" sz="quarter" idx="5"/>
          </p:nvPr>
        </p:nvSpPr>
        <p:spPr/>
        <p:txBody>
          <a:bodyPr/>
          <a:lstStyle/>
          <a:p>
            <a:fld id="{05D77709-02C6-4A56-AE87-9537EFC04B96}" type="slidenum">
              <a:rPr lang="en-US" smtClean="0"/>
              <a:t>7</a:t>
            </a:fld>
            <a:endParaRPr lang="en-US"/>
          </a:p>
        </p:txBody>
      </p:sp>
    </p:spTree>
    <p:extLst>
      <p:ext uri="{BB962C8B-B14F-4D97-AF65-F5344CB8AC3E}">
        <p14:creationId xmlns:p14="http://schemas.microsoft.com/office/powerpoint/2010/main" val="3114053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Conscious efforts are consistently being made to make the sub national governments aware of their contribution to the national and global burden of OOS girls </a:t>
            </a:r>
          </a:p>
        </p:txBody>
      </p:sp>
      <p:sp>
        <p:nvSpPr>
          <p:cNvPr id="4" name="Slide Number Placeholder 3"/>
          <p:cNvSpPr>
            <a:spLocks noGrp="1"/>
          </p:cNvSpPr>
          <p:nvPr>
            <p:ph type="sldNum" sz="quarter" idx="5"/>
          </p:nvPr>
        </p:nvSpPr>
        <p:spPr/>
        <p:txBody>
          <a:bodyPr/>
          <a:lstStyle/>
          <a:p>
            <a:fld id="{05D77709-02C6-4A56-AE87-9537EFC04B96}" type="slidenum">
              <a:rPr lang="en-US" smtClean="0"/>
              <a:t>8</a:t>
            </a:fld>
            <a:endParaRPr lang="en-US"/>
          </a:p>
        </p:txBody>
      </p:sp>
    </p:spTree>
    <p:extLst>
      <p:ext uri="{BB962C8B-B14F-4D97-AF65-F5344CB8AC3E}">
        <p14:creationId xmlns:p14="http://schemas.microsoft.com/office/powerpoint/2010/main" val="3269944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first started with provincial OOS proportions of 5-16. Since the absolute number made little sense, we went on to get 2022 population projections based on 2017 estimates. In the next stage, to target districts, we asked for district numbers of OOS children age 5-16. Again, we needed the district wise population projections.</a:t>
            </a:r>
          </a:p>
          <a:p>
            <a:r>
              <a:rPr lang="en-GB" dirty="0"/>
              <a:t>This was an extensive exercise requiring multiple iterations with the Bureau of Statistics. Once we had district wise population and 5-16 OOP, we were confronted with a new plan – understand the primary and the secondary gap, i.e. differentiating between 5-9 and 10-16 years age groups. This time we began with first confirming population projections of each age group for the districts. We then got the OOS proportion for each district. We also tabulated the 10+ population group projection to tally with population literacy rate. Based on these backend workings and provincial confirmations, we were able to put together a dashboard.</a:t>
            </a:r>
          </a:p>
          <a:p>
            <a:r>
              <a:rPr lang="en-GB" dirty="0"/>
              <a:t>We could select any district and see the total proportion of OOS students.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A2E4A7-0379-4063-B07F-CABBFA3622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327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decades, gender advocates have tried to highlight the violence experienced by the women in an attempt to promote gender parity. In recent years we changed the narrative to highlight the return to education for girls which is 8.5% as compared to 5% for boys </a:t>
            </a:r>
          </a:p>
        </p:txBody>
      </p:sp>
      <p:sp>
        <p:nvSpPr>
          <p:cNvPr id="4" name="Slide Number Placeholder 3"/>
          <p:cNvSpPr>
            <a:spLocks noGrp="1"/>
          </p:cNvSpPr>
          <p:nvPr>
            <p:ph type="sldNum" sz="quarter" idx="5"/>
          </p:nvPr>
        </p:nvSpPr>
        <p:spPr/>
        <p:txBody>
          <a:bodyPr/>
          <a:lstStyle/>
          <a:p>
            <a:fld id="{05D77709-02C6-4A56-AE87-9537EFC04B96}" type="slidenum">
              <a:rPr lang="en-US" smtClean="0"/>
              <a:t>10</a:t>
            </a:fld>
            <a:endParaRPr lang="en-US"/>
          </a:p>
        </p:txBody>
      </p:sp>
    </p:spTree>
    <p:extLst>
      <p:ext uri="{BB962C8B-B14F-4D97-AF65-F5344CB8AC3E}">
        <p14:creationId xmlns:p14="http://schemas.microsoft.com/office/powerpoint/2010/main" val="4216080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18" Type="http://schemas.openxmlformats.org/officeDocument/2006/relationships/diagramColors" Target="../diagrams/colors3.xml"/><Relationship Id="rId3" Type="http://schemas.openxmlformats.org/officeDocument/2006/relationships/diagramLayout" Target="../diagrams/layout2.xml"/><Relationship Id="rId7" Type="http://schemas.openxmlformats.org/officeDocument/2006/relationships/image" Target="../media/image2.png"/><Relationship Id="rId12" Type="http://schemas.openxmlformats.org/officeDocument/2006/relationships/image" Target="../media/image7.png"/><Relationship Id="rId17" Type="http://schemas.openxmlformats.org/officeDocument/2006/relationships/diagramQuickStyle" Target="../diagrams/quickStyle3.xml"/><Relationship Id="rId2" Type="http://schemas.openxmlformats.org/officeDocument/2006/relationships/diagramData" Target="../diagrams/data2.xml"/><Relationship Id="rId16" Type="http://schemas.openxmlformats.org/officeDocument/2006/relationships/diagramLayout" Target="../diagrams/layout3.xml"/><Relationship Id="rId1" Type="http://schemas.openxmlformats.org/officeDocument/2006/relationships/slideMaster" Target="../slideMasters/slideMaster2.xml"/><Relationship Id="rId6" Type="http://schemas.microsoft.com/office/2007/relationships/diagramDrawing" Target="../diagrams/drawing2.xml"/><Relationship Id="rId11" Type="http://schemas.openxmlformats.org/officeDocument/2006/relationships/image" Target="../media/image6.png"/><Relationship Id="rId5" Type="http://schemas.openxmlformats.org/officeDocument/2006/relationships/diagramColors" Target="../diagrams/colors2.xml"/><Relationship Id="rId15" Type="http://schemas.openxmlformats.org/officeDocument/2006/relationships/diagramData" Target="../diagrams/data3.xml"/><Relationship Id="rId10" Type="http://schemas.openxmlformats.org/officeDocument/2006/relationships/image" Target="../media/image5.png"/><Relationship Id="rId19" Type="http://schemas.microsoft.com/office/2007/relationships/diagramDrawing" Target="../diagrams/drawing3.xml"/><Relationship Id="rId4" Type="http://schemas.openxmlformats.org/officeDocument/2006/relationships/diagramQuickStyle" Target="../diagrams/quickStyle2.xml"/><Relationship Id="rId9" Type="http://schemas.openxmlformats.org/officeDocument/2006/relationships/image" Target="../media/image4.png"/><Relationship Id="rId1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18" Type="http://schemas.openxmlformats.org/officeDocument/2006/relationships/diagramColors" Target="../diagrams/colors5.xml"/><Relationship Id="rId3" Type="http://schemas.openxmlformats.org/officeDocument/2006/relationships/diagramLayout" Target="../diagrams/layout4.xml"/><Relationship Id="rId7" Type="http://schemas.openxmlformats.org/officeDocument/2006/relationships/image" Target="../media/image2.png"/><Relationship Id="rId12" Type="http://schemas.openxmlformats.org/officeDocument/2006/relationships/image" Target="../media/image7.png"/><Relationship Id="rId17" Type="http://schemas.openxmlformats.org/officeDocument/2006/relationships/diagramQuickStyle" Target="../diagrams/quickStyle5.xml"/><Relationship Id="rId2" Type="http://schemas.openxmlformats.org/officeDocument/2006/relationships/diagramData" Target="../diagrams/data4.xml"/><Relationship Id="rId16" Type="http://schemas.openxmlformats.org/officeDocument/2006/relationships/diagramLayout" Target="../diagrams/layout5.xml"/><Relationship Id="rId1" Type="http://schemas.openxmlformats.org/officeDocument/2006/relationships/slideMaster" Target="../slideMasters/slideMaster3.xml"/><Relationship Id="rId6" Type="http://schemas.microsoft.com/office/2007/relationships/diagramDrawing" Target="../diagrams/drawing4.xml"/><Relationship Id="rId11" Type="http://schemas.openxmlformats.org/officeDocument/2006/relationships/image" Target="../media/image6.png"/><Relationship Id="rId5" Type="http://schemas.openxmlformats.org/officeDocument/2006/relationships/diagramColors" Target="../diagrams/colors4.xml"/><Relationship Id="rId15" Type="http://schemas.openxmlformats.org/officeDocument/2006/relationships/diagramData" Target="../diagrams/data5.xml"/><Relationship Id="rId10" Type="http://schemas.openxmlformats.org/officeDocument/2006/relationships/image" Target="../media/image5.png"/><Relationship Id="rId19" Type="http://schemas.microsoft.com/office/2007/relationships/diagramDrawing" Target="../diagrams/drawing5.xml"/><Relationship Id="rId4" Type="http://schemas.openxmlformats.org/officeDocument/2006/relationships/diagramQuickStyle" Target="../diagrams/quickStyle4.xml"/><Relationship Id="rId9" Type="http://schemas.openxmlformats.org/officeDocument/2006/relationships/image" Target="../media/image4.png"/><Relationship Id="rId1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74380-DDBA-4E0D-9EDF-6AE55486483C}"/>
              </a:ext>
            </a:extLst>
          </p:cNvPr>
          <p:cNvSpPr>
            <a:spLocks noGrp="1"/>
          </p:cNvSpPr>
          <p:nvPr>
            <p:ph type="ctrTitle"/>
          </p:nvPr>
        </p:nvSpPr>
        <p:spPr>
          <a:xfrm>
            <a:off x="1524000" y="1122363"/>
            <a:ext cx="9144000" cy="2387600"/>
          </a:xfrm>
        </p:spPr>
        <p:txBody>
          <a:bodyPr anchor="b">
            <a:normAutofit/>
          </a:bodyPr>
          <a:lstStyle>
            <a:lvl1pPr algn="ctr">
              <a:defRPr sz="4800" b="1">
                <a:solidFill>
                  <a:schemeClr val="accent4">
                    <a:lumMod val="7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9E0BEA8F-77D9-4952-9988-94EBAD9BF5DF}"/>
              </a:ext>
            </a:extLst>
          </p:cNvPr>
          <p:cNvSpPr>
            <a:spLocks noGrp="1"/>
          </p:cNvSpPr>
          <p:nvPr>
            <p:ph type="subTitle" idx="1"/>
          </p:nvPr>
        </p:nvSpPr>
        <p:spPr>
          <a:xfrm>
            <a:off x="1524000" y="3602037"/>
            <a:ext cx="9144000" cy="1655763"/>
          </a:xfrm>
        </p:spPr>
        <p:txBody>
          <a:bodyPr>
            <a:normAutofit/>
          </a:bodyPr>
          <a:lstStyle>
            <a:lvl1pPr marL="0" indent="0" algn="ctr">
              <a:buNone/>
              <a:defRPr sz="2667" b="1">
                <a:solidFill>
                  <a:schemeClr val="accent4"/>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138A42-2FBB-4F47-88E5-7521E418B117}"/>
              </a:ext>
            </a:extLst>
          </p:cNvPr>
          <p:cNvSpPr>
            <a:spLocks noGrp="1"/>
          </p:cNvSpPr>
          <p:nvPr>
            <p:ph type="dt" sz="half" idx="10"/>
          </p:nvPr>
        </p:nvSpPr>
        <p:spPr/>
        <p:txBody>
          <a:bodyPr/>
          <a:lstStyle/>
          <a:p>
            <a:fld id="{133282D7-8C36-47F7-9306-CA1CA5861BB3}" type="datetimeFigureOut">
              <a:rPr lang="en-US" smtClean="0"/>
              <a:t>10/25/2022</a:t>
            </a:fld>
            <a:endParaRPr lang="en-US"/>
          </a:p>
        </p:txBody>
      </p:sp>
      <p:sp>
        <p:nvSpPr>
          <p:cNvPr id="5" name="Footer Placeholder 4">
            <a:extLst>
              <a:ext uri="{FF2B5EF4-FFF2-40B4-BE49-F238E27FC236}">
                <a16:creationId xmlns:a16="http://schemas.microsoft.com/office/drawing/2014/main" id="{D8E9DD2D-BD96-439F-82CA-23951A938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98DE2-50C1-4441-B6D5-1B7E9CD0EF3A}"/>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358406222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63675F-380F-4EA5-833E-80EC50806DBF}"/>
              </a:ext>
            </a:extLst>
          </p:cNvPr>
          <p:cNvSpPr>
            <a:spLocks noGrp="1"/>
          </p:cNvSpPr>
          <p:nvPr>
            <p:ph type="dt" sz="half" idx="10"/>
          </p:nvPr>
        </p:nvSpPr>
        <p:spPr/>
        <p:txBody>
          <a:bodyPr/>
          <a:lstStyle/>
          <a:p>
            <a:fld id="{3D3EFF5C-694E-460E-8360-02D40B932FB1}" type="datetimeFigureOut">
              <a:rPr lang="en-US" smtClean="0"/>
              <a:t>10/25/2022</a:t>
            </a:fld>
            <a:endParaRPr lang="en-US"/>
          </a:p>
        </p:txBody>
      </p:sp>
      <p:sp>
        <p:nvSpPr>
          <p:cNvPr id="3" name="Footer Placeholder 2">
            <a:extLst>
              <a:ext uri="{FF2B5EF4-FFF2-40B4-BE49-F238E27FC236}">
                <a16:creationId xmlns:a16="http://schemas.microsoft.com/office/drawing/2014/main" id="{E9C1B3DD-9CFF-4B15-A51C-9E61C821B6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702CF2-2D47-444C-8286-464F71805E6B}"/>
              </a:ext>
            </a:extLst>
          </p:cNvPr>
          <p:cNvSpPr>
            <a:spLocks noGrp="1"/>
          </p:cNvSpPr>
          <p:nvPr>
            <p:ph type="sldNum" sz="quarter" idx="12"/>
          </p:nvPr>
        </p:nvSpPr>
        <p:spPr/>
        <p:txBody>
          <a:bodyPr/>
          <a:lstStyle/>
          <a:p>
            <a:fld id="{1BF22978-C609-49B4-BCA6-FB192FB6EB6A}" type="slidenum">
              <a:rPr lang="en-US" smtClean="0"/>
              <a:t>‹#›</a:t>
            </a:fld>
            <a:endParaRPr lang="en-US"/>
          </a:p>
        </p:txBody>
      </p:sp>
    </p:spTree>
    <p:extLst>
      <p:ext uri="{BB962C8B-B14F-4D97-AF65-F5344CB8AC3E}">
        <p14:creationId xmlns:p14="http://schemas.microsoft.com/office/powerpoint/2010/main" val="3986409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B935A2-2F4A-487F-AD12-31F909617962}"/>
              </a:ext>
            </a:extLst>
          </p:cNvPr>
          <p:cNvSpPr/>
          <p:nvPr userDrawn="1"/>
        </p:nvSpPr>
        <p:spPr>
          <a:xfrm>
            <a:off x="0" y="0"/>
            <a:ext cx="12192000" cy="6858000"/>
          </a:xfrm>
          <a:prstGeom prst="rect">
            <a:avLst/>
          </a:prstGeom>
          <a:solidFill>
            <a:srgbClr val="ECEC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04FDD4-18C1-4CE4-925A-8E246C96A2E8}"/>
              </a:ext>
            </a:extLst>
          </p:cNvPr>
          <p:cNvSpPr>
            <a:spLocks noGrp="1"/>
          </p:cNvSpPr>
          <p:nvPr>
            <p:ph type="ctrTitle"/>
          </p:nvPr>
        </p:nvSpPr>
        <p:spPr>
          <a:xfrm>
            <a:off x="1524000" y="1122363"/>
            <a:ext cx="9144000" cy="2387600"/>
          </a:xfrm>
        </p:spPr>
        <p:txBody>
          <a:bodyPr anchor="b">
            <a:noAutofit/>
          </a:bodyPr>
          <a:lstStyle>
            <a:lvl1pPr algn="ctr">
              <a:defRPr sz="8800" spc="2000" baseline="0"/>
            </a:lvl1pPr>
          </a:lstStyle>
          <a:p>
            <a:r>
              <a:rPr lang="en-US" dirty="0"/>
              <a:t>Click to edit</a:t>
            </a:r>
          </a:p>
        </p:txBody>
      </p:sp>
      <p:sp>
        <p:nvSpPr>
          <p:cNvPr id="3" name="Subtitle 2">
            <a:extLst>
              <a:ext uri="{FF2B5EF4-FFF2-40B4-BE49-F238E27FC236}">
                <a16:creationId xmlns:a16="http://schemas.microsoft.com/office/drawing/2014/main" id="{1C7146E9-116C-4DE9-9C9B-940AF7A7D760}"/>
              </a:ext>
            </a:extLst>
          </p:cNvPr>
          <p:cNvSpPr>
            <a:spLocks noGrp="1"/>
          </p:cNvSpPr>
          <p:nvPr>
            <p:ph type="subTitle" idx="1"/>
          </p:nvPr>
        </p:nvSpPr>
        <p:spPr>
          <a:xfrm>
            <a:off x="1524000" y="3602038"/>
            <a:ext cx="9144000" cy="1655762"/>
          </a:xfrm>
        </p:spPr>
        <p:txBody>
          <a:bodyPr/>
          <a:lstStyle>
            <a:lvl1pPr marL="0" indent="0" algn="ctr">
              <a:lnSpc>
                <a:spcPct val="70000"/>
              </a:lnSpc>
              <a:buNone/>
              <a:defRPr sz="2400" spc="1000" baseline="0">
                <a:solidFill>
                  <a:schemeClr val="bg2">
                    <a:lumMod val="5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17409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1D2D4-C525-4CE3-B39B-7E7550B1B9A7}"/>
              </a:ext>
            </a:extLst>
          </p:cNvPr>
          <p:cNvSpPr>
            <a:spLocks noGrp="1"/>
          </p:cNvSpPr>
          <p:nvPr>
            <p:ph type="title" hasCustomPrompt="1"/>
          </p:nvPr>
        </p:nvSpPr>
        <p:spPr>
          <a:xfrm>
            <a:off x="838200" y="578986"/>
            <a:ext cx="10515600" cy="597115"/>
          </a:xfrm>
        </p:spPr>
        <p:txBody>
          <a:bodyPr anchor="t">
            <a:normAutofit/>
          </a:bodyPr>
          <a:lstStyle>
            <a:lvl1pPr algn="ctr">
              <a:defRPr sz="3200" b="1" cap="all" spc="0" baseline="0">
                <a:solidFill>
                  <a:schemeClr val="bg2">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15DA28-0078-4CA1-8DC4-E1EE94187B3F}"/>
              </a:ext>
            </a:extLst>
          </p:cNvPr>
          <p:cNvSpPr>
            <a:spLocks noGrp="1"/>
          </p:cNvSpPr>
          <p:nvPr>
            <p:ph idx="1"/>
          </p:nvPr>
        </p:nvSpPr>
        <p:spPr>
          <a:xfrm>
            <a:off x="838200" y="1513114"/>
            <a:ext cx="10515600" cy="474913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5631125B-68CC-462C-8AAD-2C021681D55E}"/>
              </a:ext>
            </a:extLst>
          </p:cNvPr>
          <p:cNvSpPr>
            <a:spLocks noGrp="1"/>
          </p:cNvSpPr>
          <p:nvPr>
            <p:ph type="body" sz="quarter" idx="10"/>
          </p:nvPr>
        </p:nvSpPr>
        <p:spPr>
          <a:xfrm>
            <a:off x="838200" y="195264"/>
            <a:ext cx="10515600" cy="316365"/>
          </a:xfrm>
        </p:spPr>
        <p:txBody>
          <a:bodyPr anchor="b">
            <a:normAutofit/>
          </a:bodyPr>
          <a:lstStyle>
            <a:lvl1pPr marL="0" indent="0" algn="ctr">
              <a:buNone/>
              <a:defRPr sz="18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a:t>
            </a:r>
          </a:p>
        </p:txBody>
      </p:sp>
      <p:sp>
        <p:nvSpPr>
          <p:cNvPr id="17" name="Text Placeholder 16">
            <a:extLst>
              <a:ext uri="{FF2B5EF4-FFF2-40B4-BE49-F238E27FC236}">
                <a16:creationId xmlns:a16="http://schemas.microsoft.com/office/drawing/2014/main" id="{8E487B41-990B-4BEB-83D9-FF8C8AB6A5D1}"/>
              </a:ext>
            </a:extLst>
          </p:cNvPr>
          <p:cNvSpPr>
            <a:spLocks noGrp="1"/>
          </p:cNvSpPr>
          <p:nvPr>
            <p:ph type="body" sz="quarter" idx="11"/>
          </p:nvPr>
        </p:nvSpPr>
        <p:spPr>
          <a:xfrm>
            <a:off x="0" y="6596063"/>
            <a:ext cx="12192000" cy="261937"/>
          </a:xfrm>
        </p:spPr>
        <p:txBody>
          <a:bodyPr>
            <a:normAutofit/>
          </a:bodyPr>
          <a:lstStyle>
            <a:lvl1pPr marL="0" indent="0">
              <a:buFont typeface="Arial" panose="020B0604020202020204" pitchFamily="34" charset="0"/>
              <a:buNone/>
              <a:defRPr sz="1050" spc="300">
                <a:solidFill>
                  <a:schemeClr val="bg2">
                    <a:lumMod val="50000"/>
                  </a:schemeClr>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Click to</a:t>
            </a:r>
          </a:p>
        </p:txBody>
      </p:sp>
    </p:spTree>
    <p:extLst>
      <p:ext uri="{BB962C8B-B14F-4D97-AF65-F5344CB8AC3E}">
        <p14:creationId xmlns:p14="http://schemas.microsoft.com/office/powerpoint/2010/main" val="4215676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1D2D4-C525-4CE3-B39B-7E7550B1B9A7}"/>
              </a:ext>
            </a:extLst>
          </p:cNvPr>
          <p:cNvSpPr>
            <a:spLocks noGrp="1"/>
          </p:cNvSpPr>
          <p:nvPr>
            <p:ph type="title" hasCustomPrompt="1"/>
          </p:nvPr>
        </p:nvSpPr>
        <p:spPr>
          <a:xfrm>
            <a:off x="838200" y="578986"/>
            <a:ext cx="10515600" cy="597115"/>
          </a:xfrm>
        </p:spPr>
        <p:txBody>
          <a:bodyPr anchor="t">
            <a:normAutofit/>
          </a:bodyPr>
          <a:lstStyle>
            <a:lvl1pPr algn="ctr">
              <a:defRPr sz="3200" b="1" cap="all" spc="0" baseline="0">
                <a:solidFill>
                  <a:schemeClr val="bg2">
                    <a:lumMod val="50000"/>
                  </a:schemeClr>
                </a:solidFill>
              </a:defRPr>
            </a:lvl1pPr>
          </a:lstStyle>
          <a:p>
            <a:r>
              <a:rPr lang="en-US" dirty="0"/>
              <a:t>CLICK TO EDIT MASTER TITLE STYLE</a:t>
            </a:r>
          </a:p>
        </p:txBody>
      </p:sp>
      <p:sp>
        <p:nvSpPr>
          <p:cNvPr id="15" name="Text Placeholder 14">
            <a:extLst>
              <a:ext uri="{FF2B5EF4-FFF2-40B4-BE49-F238E27FC236}">
                <a16:creationId xmlns:a16="http://schemas.microsoft.com/office/drawing/2014/main" id="{5631125B-68CC-462C-8AAD-2C021681D55E}"/>
              </a:ext>
            </a:extLst>
          </p:cNvPr>
          <p:cNvSpPr>
            <a:spLocks noGrp="1"/>
          </p:cNvSpPr>
          <p:nvPr>
            <p:ph type="body" sz="quarter" idx="10"/>
          </p:nvPr>
        </p:nvSpPr>
        <p:spPr>
          <a:xfrm>
            <a:off x="838200" y="195264"/>
            <a:ext cx="10515600" cy="316365"/>
          </a:xfrm>
        </p:spPr>
        <p:txBody>
          <a:bodyPr anchor="b">
            <a:normAutofit/>
          </a:bodyPr>
          <a:lstStyle>
            <a:lvl1pPr marL="0" indent="0" algn="ctr">
              <a:buNone/>
              <a:defRPr sz="18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a:t>
            </a:r>
          </a:p>
        </p:txBody>
      </p:sp>
      <p:sp>
        <p:nvSpPr>
          <p:cNvPr id="17" name="Text Placeholder 16">
            <a:extLst>
              <a:ext uri="{FF2B5EF4-FFF2-40B4-BE49-F238E27FC236}">
                <a16:creationId xmlns:a16="http://schemas.microsoft.com/office/drawing/2014/main" id="{8E487B41-990B-4BEB-83D9-FF8C8AB6A5D1}"/>
              </a:ext>
            </a:extLst>
          </p:cNvPr>
          <p:cNvSpPr>
            <a:spLocks noGrp="1"/>
          </p:cNvSpPr>
          <p:nvPr>
            <p:ph type="body" sz="quarter" idx="11"/>
          </p:nvPr>
        </p:nvSpPr>
        <p:spPr>
          <a:xfrm>
            <a:off x="0" y="6596063"/>
            <a:ext cx="12192000" cy="261937"/>
          </a:xfrm>
        </p:spPr>
        <p:txBody>
          <a:bodyPr>
            <a:normAutofit/>
          </a:bodyPr>
          <a:lstStyle>
            <a:lvl1pPr marL="0" indent="0">
              <a:buFont typeface="Arial" panose="020B0604020202020204" pitchFamily="34" charset="0"/>
              <a:buNone/>
              <a:defRPr sz="1050" spc="300">
                <a:solidFill>
                  <a:schemeClr val="bg2">
                    <a:lumMod val="50000"/>
                  </a:schemeClr>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Click to</a:t>
            </a:r>
          </a:p>
        </p:txBody>
      </p:sp>
    </p:spTree>
    <p:extLst>
      <p:ext uri="{BB962C8B-B14F-4D97-AF65-F5344CB8AC3E}">
        <p14:creationId xmlns:p14="http://schemas.microsoft.com/office/powerpoint/2010/main" val="1959088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5" name="Picture 14" descr="A group of people in a room&#10;&#10;Description automatically generated with low confidence">
            <a:extLst>
              <a:ext uri="{FF2B5EF4-FFF2-40B4-BE49-F238E27FC236}">
                <a16:creationId xmlns:a16="http://schemas.microsoft.com/office/drawing/2014/main" id="{519856BE-DB3B-4B4E-8019-AE4DAF362E20}"/>
              </a:ext>
            </a:extLst>
          </p:cNvPr>
          <p:cNvPicPr>
            <a:picLocks noChangeAspect="1"/>
          </p:cNvPicPr>
          <p:nvPr userDrawn="1"/>
        </p:nvPicPr>
        <p:blipFill rotWithShape="1">
          <a:blip r:embed="rId2">
            <a:duotone>
              <a:prstClr val="black"/>
              <a:srgbClr val="D9C3A5">
                <a:tint val="50000"/>
                <a:satMod val="180000"/>
              </a:srgbClr>
            </a:duotone>
            <a:alphaModFix amt="50000"/>
            <a:extLst>
              <a:ext uri="{28A0092B-C50C-407E-A947-70E740481C1C}">
                <a14:useLocalDpi xmlns:a14="http://schemas.microsoft.com/office/drawing/2010/main" val="0"/>
              </a:ext>
            </a:extLst>
          </a:blip>
          <a:srcRect b="12367"/>
          <a:stretch/>
        </p:blipFill>
        <p:spPr>
          <a:xfrm flipH="1">
            <a:off x="0" y="-1"/>
            <a:ext cx="12192000" cy="6858001"/>
          </a:xfrm>
          <a:prstGeom prst="rect">
            <a:avLst/>
          </a:prstGeom>
        </p:spPr>
      </p:pic>
      <p:sp>
        <p:nvSpPr>
          <p:cNvPr id="17" name="Rectangle 16">
            <a:extLst>
              <a:ext uri="{FF2B5EF4-FFF2-40B4-BE49-F238E27FC236}">
                <a16:creationId xmlns:a16="http://schemas.microsoft.com/office/drawing/2014/main" id="{08C81951-4A79-480E-AFC5-FDD9F7EA824E}"/>
              </a:ext>
            </a:extLst>
          </p:cNvPr>
          <p:cNvSpPr/>
          <p:nvPr userDrawn="1"/>
        </p:nvSpPr>
        <p:spPr>
          <a:xfrm>
            <a:off x="2281960" y="-1"/>
            <a:ext cx="9910040" cy="6857985"/>
          </a:xfrm>
          <a:prstGeom prst="rect">
            <a:avLst/>
          </a:prstGeom>
          <a:gradFill flip="none" rotWithShape="1">
            <a:gsLst>
              <a:gs pos="54400">
                <a:srgbClr val="FEFEFE">
                  <a:alpha val="52000"/>
                </a:srgbClr>
              </a:gs>
              <a:gs pos="0">
                <a:schemeClr val="accent1">
                  <a:lumMod val="5000"/>
                  <a:lumOff val="95000"/>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3EA2ED-020A-4942-926C-F02B17FF21DB}"/>
              </a:ext>
            </a:extLst>
          </p:cNvPr>
          <p:cNvSpPr/>
          <p:nvPr userDrawn="1"/>
        </p:nvSpPr>
        <p:spPr>
          <a:xfrm>
            <a:off x="0" y="2957295"/>
            <a:ext cx="12192000" cy="28974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51AB3C-2A49-48E9-A883-699C472AA176}"/>
              </a:ext>
            </a:extLst>
          </p:cNvPr>
          <p:cNvSpPr>
            <a:spLocks noGrp="1"/>
          </p:cNvSpPr>
          <p:nvPr>
            <p:ph type="title"/>
          </p:nvPr>
        </p:nvSpPr>
        <p:spPr>
          <a:xfrm>
            <a:off x="2281960" y="3537527"/>
            <a:ext cx="9065490" cy="1024948"/>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77D783E7-18E4-4BEC-945A-6EA877F6D383}"/>
              </a:ext>
            </a:extLst>
          </p:cNvPr>
          <p:cNvSpPr>
            <a:spLocks noGrp="1"/>
          </p:cNvSpPr>
          <p:nvPr>
            <p:ph type="body" idx="1"/>
          </p:nvPr>
        </p:nvSpPr>
        <p:spPr>
          <a:xfrm>
            <a:off x="2281960" y="4589463"/>
            <a:ext cx="9065490" cy="776863"/>
          </a:xfrm>
        </p:spPr>
        <p:txBody>
          <a:bodyPr/>
          <a:lstStyle>
            <a:lvl1pPr marL="0" indent="0">
              <a:lnSpc>
                <a:spcPct val="100000"/>
              </a:lnSpc>
              <a:buNone/>
              <a:defRPr sz="2400" b="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A45F1F88-FA40-4943-BD96-1352EE7624A2}"/>
              </a:ext>
            </a:extLst>
          </p:cNvPr>
          <p:cNvCxnSpPr>
            <a:cxnSpLocks/>
          </p:cNvCxnSpPr>
          <p:nvPr userDrawn="1"/>
        </p:nvCxnSpPr>
        <p:spPr>
          <a:xfrm flipV="1">
            <a:off x="0" y="4589463"/>
            <a:ext cx="12192000" cy="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ED253CE7-DF2B-41D6-9470-A6630230D6C0}"/>
              </a:ext>
            </a:extLst>
          </p:cNvPr>
          <p:cNvSpPr>
            <a:spLocks noGrp="1"/>
          </p:cNvSpPr>
          <p:nvPr>
            <p:ph type="body" sz="quarter" idx="10"/>
          </p:nvPr>
        </p:nvSpPr>
        <p:spPr>
          <a:xfrm>
            <a:off x="258909" y="241374"/>
            <a:ext cx="2023051" cy="2715921"/>
          </a:xfrm>
        </p:spPr>
        <p:txBody>
          <a:bodyPr anchor="ctr">
            <a:noAutofit/>
          </a:bodyPr>
          <a:lstStyle>
            <a:lvl1pPr marL="0" indent="0" algn="ctr">
              <a:buNone/>
              <a:defRPr sz="11500" b="1">
                <a:solidFill>
                  <a:schemeClr val="bg1"/>
                </a:solidFill>
                <a:effectLst>
                  <a:outerShdw blurRad="38100" dist="38100" dir="2700000" algn="tl">
                    <a:srgbClr val="000000">
                      <a:alpha val="43137"/>
                    </a:srgbClr>
                  </a:outerShdw>
                </a:effectLst>
                <a:latin typeface="+mj-lt"/>
              </a:defRPr>
            </a:lvl1pPr>
          </a:lstStyle>
          <a:p>
            <a:pPr lvl="0"/>
            <a:r>
              <a:rPr lang="en-US" dirty="0"/>
              <a:t>C</a:t>
            </a:r>
          </a:p>
        </p:txBody>
      </p:sp>
    </p:spTree>
    <p:extLst>
      <p:ext uri="{BB962C8B-B14F-4D97-AF65-F5344CB8AC3E}">
        <p14:creationId xmlns:p14="http://schemas.microsoft.com/office/powerpoint/2010/main" val="7094974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4A706B-28E7-4210-8B9C-AD7F02CAAB03}" type="datetime1">
              <a:rPr lang="en-US" smtClean="0"/>
              <a:t>10/25/2022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B0FA70-0ACB-40B9-8D3B-0A1660E90760}" type="slidenum">
              <a:rPr lang="en-US" smtClean="0"/>
              <a:t>‹#›</a:t>
            </a:fld>
            <a:endParaRPr lang="en-US"/>
          </a:p>
        </p:txBody>
      </p:sp>
    </p:spTree>
    <p:extLst>
      <p:ext uri="{BB962C8B-B14F-4D97-AF65-F5344CB8AC3E}">
        <p14:creationId xmlns:p14="http://schemas.microsoft.com/office/powerpoint/2010/main" val="3174257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E4ECCCA4-00E3-4558-BE89-E4BDBA6A4771}"/>
              </a:ext>
            </a:extLst>
          </p:cNvPr>
          <p:cNvGraphicFramePr/>
          <p:nvPr userDrawn="1">
            <p:extLst/>
          </p:nvPr>
        </p:nvGraphicFramePr>
        <p:xfrm>
          <a:off x="2824842" y="116782"/>
          <a:ext cx="6542314" cy="6624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3247AFCC-2E59-4DB6-B31E-635C7EEC8F6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4793" r="57536" b="19394"/>
          <a:stretch/>
        </p:blipFill>
        <p:spPr>
          <a:xfrm>
            <a:off x="8345638" y="2337891"/>
            <a:ext cx="640005" cy="555171"/>
          </a:xfrm>
          <a:prstGeom prst="rect">
            <a:avLst/>
          </a:prstGeom>
        </p:spPr>
      </p:pic>
      <p:pic>
        <p:nvPicPr>
          <p:cNvPr id="8" name="Picture 7">
            <a:extLst>
              <a:ext uri="{FF2B5EF4-FFF2-40B4-BE49-F238E27FC236}">
                <a16:creationId xmlns:a16="http://schemas.microsoft.com/office/drawing/2014/main" id="{0D93C610-2188-4067-9505-68C55E87D41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730820" y="508953"/>
            <a:ext cx="730353" cy="331181"/>
          </a:xfrm>
          <a:prstGeom prst="rect">
            <a:avLst/>
          </a:prstGeom>
        </p:spPr>
      </p:pic>
      <p:pic>
        <p:nvPicPr>
          <p:cNvPr id="9" name="Picture 8">
            <a:extLst>
              <a:ext uri="{FF2B5EF4-FFF2-40B4-BE49-F238E27FC236}">
                <a16:creationId xmlns:a16="http://schemas.microsoft.com/office/drawing/2014/main" id="{D441100E-B8EA-4CD5-9E78-AFE9265D409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730820" y="6017866"/>
            <a:ext cx="730353" cy="331181"/>
          </a:xfrm>
          <a:prstGeom prst="rect">
            <a:avLst/>
          </a:prstGeom>
        </p:spPr>
      </p:pic>
      <p:pic>
        <p:nvPicPr>
          <p:cNvPr id="10" name="Picture 9">
            <a:extLst>
              <a:ext uri="{FF2B5EF4-FFF2-40B4-BE49-F238E27FC236}">
                <a16:creationId xmlns:a16="http://schemas.microsoft.com/office/drawing/2014/main" id="{4B302F29-9FDC-4EEB-9140-4E4380D26C38}"/>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36446" r="36724"/>
          <a:stretch/>
        </p:blipFill>
        <p:spPr>
          <a:xfrm>
            <a:off x="3367824" y="3964939"/>
            <a:ext cx="292000" cy="574171"/>
          </a:xfrm>
          <a:prstGeom prst="rect">
            <a:avLst/>
          </a:prstGeom>
        </p:spPr>
      </p:pic>
      <p:pic>
        <p:nvPicPr>
          <p:cNvPr id="11" name="Picture 10">
            <a:extLst>
              <a:ext uri="{FF2B5EF4-FFF2-40B4-BE49-F238E27FC236}">
                <a16:creationId xmlns:a16="http://schemas.microsoft.com/office/drawing/2014/main" id="{240297A3-ED23-4BFF-9D3C-C5B4B77E89E7}"/>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36446" r="36724"/>
          <a:stretch/>
        </p:blipFill>
        <p:spPr>
          <a:xfrm>
            <a:off x="3314093" y="2318891"/>
            <a:ext cx="292000" cy="574171"/>
          </a:xfrm>
          <a:prstGeom prst="rect">
            <a:avLst/>
          </a:prstGeom>
        </p:spPr>
      </p:pic>
      <p:pic>
        <p:nvPicPr>
          <p:cNvPr id="12" name="Picture 11">
            <a:extLst>
              <a:ext uri="{FF2B5EF4-FFF2-40B4-BE49-F238E27FC236}">
                <a16:creationId xmlns:a16="http://schemas.microsoft.com/office/drawing/2014/main" id="{F4A26205-ADF9-4EDE-984A-0F8DEF40B1A0}"/>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36446" r="36724"/>
          <a:stretch/>
        </p:blipFill>
        <p:spPr>
          <a:xfrm>
            <a:off x="4347527" y="951658"/>
            <a:ext cx="292000" cy="574171"/>
          </a:xfrm>
          <a:prstGeom prst="rect">
            <a:avLst/>
          </a:prstGeom>
        </p:spPr>
      </p:pic>
      <p:pic>
        <p:nvPicPr>
          <p:cNvPr id="13" name="Picture 12">
            <a:extLst>
              <a:ext uri="{FF2B5EF4-FFF2-40B4-BE49-F238E27FC236}">
                <a16:creationId xmlns:a16="http://schemas.microsoft.com/office/drawing/2014/main" id="{5EB09A4B-B033-4597-9C23-67C7CA13F50C}"/>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33947" b="32022"/>
          <a:stretch/>
        </p:blipFill>
        <p:spPr>
          <a:xfrm>
            <a:off x="7233410" y="5511792"/>
            <a:ext cx="982362" cy="334315"/>
          </a:xfrm>
          <a:prstGeom prst="rect">
            <a:avLst/>
          </a:prstGeom>
        </p:spPr>
      </p:pic>
      <p:pic>
        <p:nvPicPr>
          <p:cNvPr id="14" name="Picture 13">
            <a:extLst>
              <a:ext uri="{FF2B5EF4-FFF2-40B4-BE49-F238E27FC236}">
                <a16:creationId xmlns:a16="http://schemas.microsoft.com/office/drawing/2014/main" id="{E1CDFDA6-33D8-42A0-B959-F8E0C5B3ADE7}"/>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8940" t="34072" r="7840" b="32940"/>
          <a:stretch/>
        </p:blipFill>
        <p:spPr>
          <a:xfrm>
            <a:off x="8250718" y="4179340"/>
            <a:ext cx="912470" cy="240694"/>
          </a:xfrm>
          <a:prstGeom prst="rect">
            <a:avLst/>
          </a:prstGeom>
        </p:spPr>
      </p:pic>
      <p:pic>
        <p:nvPicPr>
          <p:cNvPr id="15" name="Picture 14">
            <a:extLst>
              <a:ext uri="{FF2B5EF4-FFF2-40B4-BE49-F238E27FC236}">
                <a16:creationId xmlns:a16="http://schemas.microsoft.com/office/drawing/2014/main" id="{B9544995-5D0E-41E1-82CA-2FEA6FA9012C}"/>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3084" r="61130"/>
          <a:stretch/>
        </p:blipFill>
        <p:spPr>
          <a:xfrm>
            <a:off x="7418312" y="951658"/>
            <a:ext cx="668285" cy="555171"/>
          </a:xfrm>
          <a:prstGeom prst="rect">
            <a:avLst/>
          </a:prstGeom>
        </p:spPr>
      </p:pic>
      <p:pic>
        <p:nvPicPr>
          <p:cNvPr id="16" name="Picture 15">
            <a:extLst>
              <a:ext uri="{FF2B5EF4-FFF2-40B4-BE49-F238E27FC236}">
                <a16:creationId xmlns:a16="http://schemas.microsoft.com/office/drawing/2014/main" id="{03434ABF-51D8-4DC8-AB49-CC8BEDD4B16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16812" y="5511792"/>
            <a:ext cx="941779" cy="401826"/>
          </a:xfrm>
          <a:prstGeom prst="rect">
            <a:avLst/>
          </a:prstGeom>
        </p:spPr>
      </p:pic>
      <p:pic>
        <p:nvPicPr>
          <p:cNvPr id="18" name="Picture 17" descr="Background pattern&#10;&#10;Description automatically generated">
            <a:extLst>
              <a:ext uri="{FF2B5EF4-FFF2-40B4-BE49-F238E27FC236}">
                <a16:creationId xmlns:a16="http://schemas.microsoft.com/office/drawing/2014/main" id="{38AAB59C-1DAC-4E26-91D3-B294B5F8E1A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730820" y="2965795"/>
            <a:ext cx="795550" cy="926409"/>
          </a:xfrm>
          <a:prstGeom prst="rect">
            <a:avLst/>
          </a:prstGeom>
        </p:spPr>
      </p:pic>
      <p:sp>
        <p:nvSpPr>
          <p:cNvPr id="19" name="Oval 18">
            <a:extLst>
              <a:ext uri="{FF2B5EF4-FFF2-40B4-BE49-F238E27FC236}">
                <a16:creationId xmlns:a16="http://schemas.microsoft.com/office/drawing/2014/main" id="{AA78B136-2CBF-419F-8EE1-0E476DC9587A}"/>
              </a:ext>
            </a:extLst>
          </p:cNvPr>
          <p:cNvSpPr/>
          <p:nvPr userDrawn="1"/>
        </p:nvSpPr>
        <p:spPr>
          <a:xfrm>
            <a:off x="4802715" y="2101601"/>
            <a:ext cx="2651760" cy="2651760"/>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21E772EB-3D5A-41EE-B678-4351BBA6FC10}"/>
              </a:ext>
            </a:extLst>
          </p:cNvPr>
          <p:cNvCxnSpPr>
            <a:stCxn id="19" idx="0"/>
          </p:cNvCxnSpPr>
          <p:nvPr userDrawn="1"/>
        </p:nvCxnSpPr>
        <p:spPr>
          <a:xfrm flipV="1">
            <a:off x="6128595" y="1621971"/>
            <a:ext cx="0" cy="47963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2CB5016-7AAB-44B9-BC32-045029082F90}"/>
              </a:ext>
            </a:extLst>
          </p:cNvPr>
          <p:cNvCxnSpPr>
            <a:cxnSpLocks/>
          </p:cNvCxnSpPr>
          <p:nvPr userDrawn="1"/>
        </p:nvCxnSpPr>
        <p:spPr>
          <a:xfrm flipV="1">
            <a:off x="6988567" y="2013857"/>
            <a:ext cx="244843" cy="37143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7F2E682-5AA0-4C9A-A030-2E1EC64DAE93}"/>
              </a:ext>
            </a:extLst>
          </p:cNvPr>
          <p:cNvCxnSpPr>
            <a:cxnSpLocks/>
          </p:cNvCxnSpPr>
          <p:nvPr userDrawn="1"/>
        </p:nvCxnSpPr>
        <p:spPr>
          <a:xfrm flipV="1">
            <a:off x="7406081" y="2893062"/>
            <a:ext cx="341631" cy="17132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5DCB3B1-2C2A-4B33-8422-4C5211AD4415}"/>
              </a:ext>
            </a:extLst>
          </p:cNvPr>
          <p:cNvCxnSpPr>
            <a:cxnSpLocks/>
          </p:cNvCxnSpPr>
          <p:nvPr userDrawn="1"/>
        </p:nvCxnSpPr>
        <p:spPr>
          <a:xfrm>
            <a:off x="7324384" y="3926950"/>
            <a:ext cx="423328" cy="14853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F99C7B3-684E-4A89-9BBD-B1EF118DDBED}"/>
              </a:ext>
            </a:extLst>
          </p:cNvPr>
          <p:cNvCxnSpPr>
            <a:cxnSpLocks/>
          </p:cNvCxnSpPr>
          <p:nvPr userDrawn="1"/>
        </p:nvCxnSpPr>
        <p:spPr>
          <a:xfrm>
            <a:off x="6935176" y="4450621"/>
            <a:ext cx="294012" cy="390484"/>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7D21FF1-E7B1-4592-9009-55518DF01FED}"/>
              </a:ext>
            </a:extLst>
          </p:cNvPr>
          <p:cNvCxnSpPr>
            <a:cxnSpLocks/>
            <a:stCxn id="19" idx="4"/>
          </p:cNvCxnSpPr>
          <p:nvPr userDrawn="1"/>
        </p:nvCxnSpPr>
        <p:spPr>
          <a:xfrm>
            <a:off x="6128595" y="4753361"/>
            <a:ext cx="0" cy="50262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FA1DCC6-95EE-40D1-9832-10749AD812FA}"/>
              </a:ext>
            </a:extLst>
          </p:cNvPr>
          <p:cNvCxnSpPr>
            <a:cxnSpLocks/>
            <a:stCxn id="19" idx="1"/>
          </p:cNvCxnSpPr>
          <p:nvPr userDrawn="1"/>
        </p:nvCxnSpPr>
        <p:spPr>
          <a:xfrm flipH="1" flipV="1">
            <a:off x="4958591" y="2157809"/>
            <a:ext cx="232465" cy="33213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1B74ABE-9061-46A0-8FA6-A3DB76597802}"/>
              </a:ext>
            </a:extLst>
          </p:cNvPr>
          <p:cNvCxnSpPr>
            <a:cxnSpLocks/>
          </p:cNvCxnSpPr>
          <p:nvPr userDrawn="1"/>
        </p:nvCxnSpPr>
        <p:spPr>
          <a:xfrm flipH="1" flipV="1">
            <a:off x="4487701" y="2860032"/>
            <a:ext cx="363408" cy="147474"/>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E13115E-D1EB-4E0B-B1A6-E21AC759CA5A}"/>
              </a:ext>
            </a:extLst>
          </p:cNvPr>
          <p:cNvCxnSpPr>
            <a:cxnSpLocks/>
          </p:cNvCxnSpPr>
          <p:nvPr userDrawn="1"/>
        </p:nvCxnSpPr>
        <p:spPr>
          <a:xfrm flipH="1">
            <a:off x="5191058" y="4539110"/>
            <a:ext cx="285549" cy="41492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43A51BF-3E82-44D7-AB64-0E6C34768034}"/>
              </a:ext>
            </a:extLst>
          </p:cNvPr>
          <p:cNvCxnSpPr>
            <a:cxnSpLocks/>
          </p:cNvCxnSpPr>
          <p:nvPr userDrawn="1"/>
        </p:nvCxnSpPr>
        <p:spPr>
          <a:xfrm flipH="1">
            <a:off x="4639527" y="4070738"/>
            <a:ext cx="295050" cy="10860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7" name="Diagram 16">
            <a:extLst>
              <a:ext uri="{FF2B5EF4-FFF2-40B4-BE49-F238E27FC236}">
                <a16:creationId xmlns:a16="http://schemas.microsoft.com/office/drawing/2014/main" id="{68D28D22-11E9-4CC3-B6D4-A6D97D65AA7D}"/>
              </a:ext>
            </a:extLst>
          </p:cNvPr>
          <p:cNvGraphicFramePr/>
          <p:nvPr userDrawn="1">
            <p:extLst/>
          </p:nvPr>
        </p:nvGraphicFramePr>
        <p:xfrm>
          <a:off x="3763734" y="674544"/>
          <a:ext cx="4664529" cy="550891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2288500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4A7424-397A-4233-95A6-C6DA8E5394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537" b="7537"/>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BB77EDC-0A78-4FEE-AE40-D98CC8055A59}"/>
              </a:ext>
            </a:extLst>
          </p:cNvPr>
          <p:cNvSpPr/>
          <p:nvPr userDrawn="1"/>
        </p:nvSpPr>
        <p:spPr>
          <a:xfrm>
            <a:off x="0" y="0"/>
            <a:ext cx="12192000" cy="6858000"/>
          </a:xfrm>
          <a:prstGeom prst="rect">
            <a:avLst/>
          </a:prstGeom>
          <a:solidFill>
            <a:srgbClr val="DBEFF9">
              <a:alpha val="5098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5016CD8-9C51-457F-AF5D-5D023F6714DC}"/>
              </a:ext>
            </a:extLst>
          </p:cNvPr>
          <p:cNvSpPr>
            <a:spLocks noGrp="1"/>
          </p:cNvSpPr>
          <p:nvPr>
            <p:ph type="ctrTitle" hasCustomPrompt="1"/>
          </p:nvPr>
        </p:nvSpPr>
        <p:spPr>
          <a:xfrm>
            <a:off x="1524000" y="1122363"/>
            <a:ext cx="9144000" cy="2387600"/>
          </a:xfrm>
          <a:solidFill>
            <a:schemeClr val="accent5">
              <a:alpha val="29020"/>
            </a:schemeClr>
          </a:solidFill>
          <a:ln w="101600">
            <a:solidFill>
              <a:schemeClr val="accent1"/>
            </a:solidFill>
          </a:ln>
        </p:spPr>
        <p:style>
          <a:lnRef idx="2">
            <a:schemeClr val="accent4"/>
          </a:lnRef>
          <a:fillRef idx="1">
            <a:schemeClr val="lt1"/>
          </a:fillRef>
          <a:effectRef idx="0">
            <a:schemeClr val="accent4"/>
          </a:effectRef>
          <a:fontRef idx="minor">
            <a:schemeClr val="dk1"/>
          </a:fontRef>
        </p:style>
        <p:txBody>
          <a:bodyPr anchor="ctr"/>
          <a:lstStyle>
            <a:lvl1pPr algn="ctr">
              <a:defRPr sz="6000" b="1">
                <a:solidFill>
                  <a:schemeClr val="accent1"/>
                </a:solidFill>
                <a:effectLs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EB48B72F-874B-4F49-A51F-417A328FE661}"/>
              </a:ext>
            </a:extLst>
          </p:cNvPr>
          <p:cNvSpPr>
            <a:spLocks noGrp="1"/>
          </p:cNvSpPr>
          <p:nvPr>
            <p:ph type="subTitle" idx="1"/>
          </p:nvPr>
        </p:nvSpPr>
        <p:spPr>
          <a:xfrm>
            <a:off x="1524000" y="3602038"/>
            <a:ext cx="9144000" cy="1655762"/>
          </a:xfrm>
          <a:ln>
            <a:noFill/>
          </a:ln>
        </p:spPr>
        <p:txBody>
          <a:bodyPr>
            <a:normAutofit/>
          </a:bodyPr>
          <a:lstStyle>
            <a:lvl1pPr marL="0" indent="0" algn="ctr">
              <a:buNone/>
              <a:defRPr sz="4400">
                <a:solidFill>
                  <a:schemeClr val="accent2"/>
                </a:solidFill>
                <a:latin typeface="Agency FB" panose="020B0503020202020204" pitchFamily="34" charset="0"/>
                <a:cs typeface="Aharoni" panose="02010803020104030203"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959635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587A-AF41-4374-8055-7F70090D6E16}"/>
              </a:ext>
            </a:extLst>
          </p:cNvPr>
          <p:cNvSpPr>
            <a:spLocks noGrp="1"/>
          </p:cNvSpPr>
          <p:nvPr>
            <p:ph type="title" hasCustomPrompt="1"/>
          </p:nvPr>
        </p:nvSpPr>
        <p:spPr>
          <a:xfrm>
            <a:off x="254000" y="250825"/>
            <a:ext cx="11684000" cy="1044575"/>
          </a:xfrm>
        </p:spPr>
        <p:txBody>
          <a:bodyPr/>
          <a:lstStyle>
            <a:lvl1pPr algn="l">
              <a:defRPr b="1">
                <a:solidFill>
                  <a:schemeClr val="tx1">
                    <a:lumMod val="65000"/>
                    <a:lumOff val="35000"/>
                  </a:schemeClr>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FECD855-500B-4D58-8FA1-0CE49E472D08}"/>
              </a:ext>
            </a:extLst>
          </p:cNvPr>
          <p:cNvSpPr>
            <a:spLocks noGrp="1"/>
          </p:cNvSpPr>
          <p:nvPr>
            <p:ph idx="1"/>
          </p:nvPr>
        </p:nvSpPr>
        <p:spPr>
          <a:xfrm>
            <a:off x="254000" y="1597024"/>
            <a:ext cx="11684000" cy="504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84962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587A-AF41-4374-8055-7F70090D6E16}"/>
              </a:ext>
            </a:extLst>
          </p:cNvPr>
          <p:cNvSpPr>
            <a:spLocks noGrp="1"/>
          </p:cNvSpPr>
          <p:nvPr>
            <p:ph type="title" hasCustomPrompt="1"/>
          </p:nvPr>
        </p:nvSpPr>
        <p:spPr>
          <a:xfrm>
            <a:off x="254000" y="250825"/>
            <a:ext cx="11684000" cy="919607"/>
          </a:xfrm>
        </p:spPr>
        <p:txBody>
          <a:bodyPr anchor="b"/>
          <a:lstStyle>
            <a:lvl1pPr algn="l">
              <a:defRPr b="1">
                <a:solidFill>
                  <a:schemeClr val="tx1">
                    <a:lumMod val="65000"/>
                    <a:lumOff val="35000"/>
                  </a:schemeClr>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FECD855-500B-4D58-8FA1-0CE49E472D08}"/>
              </a:ext>
            </a:extLst>
          </p:cNvPr>
          <p:cNvSpPr>
            <a:spLocks noGrp="1"/>
          </p:cNvSpPr>
          <p:nvPr>
            <p:ph idx="1"/>
          </p:nvPr>
        </p:nvSpPr>
        <p:spPr>
          <a:xfrm>
            <a:off x="254000" y="2394857"/>
            <a:ext cx="11684000" cy="42472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a:extLst>
              <a:ext uri="{FF2B5EF4-FFF2-40B4-BE49-F238E27FC236}">
                <a16:creationId xmlns:a16="http://schemas.microsoft.com/office/drawing/2014/main" id="{E8A16140-FB3C-4C20-BEDE-EDA92DEEF96D}"/>
              </a:ext>
            </a:extLst>
          </p:cNvPr>
          <p:cNvSpPr>
            <a:spLocks noGrp="1"/>
          </p:cNvSpPr>
          <p:nvPr>
            <p:ph type="body" sz="quarter" idx="10"/>
          </p:nvPr>
        </p:nvSpPr>
        <p:spPr>
          <a:xfrm>
            <a:off x="254000" y="1245553"/>
            <a:ext cx="11684000" cy="555625"/>
          </a:xfrm>
        </p:spPr>
        <p:txBody>
          <a:bodyPr>
            <a:normAutofit/>
          </a:bodyPr>
          <a:lstStyle>
            <a:lvl1pPr marL="0" indent="0">
              <a:buNone/>
              <a:defRPr sz="2400" spc="600">
                <a:solidFill>
                  <a:srgbClr val="2C507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63437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149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587A-AF41-4374-8055-7F70090D6E16}"/>
              </a:ext>
            </a:extLst>
          </p:cNvPr>
          <p:cNvSpPr>
            <a:spLocks noGrp="1"/>
          </p:cNvSpPr>
          <p:nvPr>
            <p:ph type="title" hasCustomPrompt="1"/>
          </p:nvPr>
        </p:nvSpPr>
        <p:spPr>
          <a:xfrm>
            <a:off x="254000" y="669925"/>
            <a:ext cx="11684000" cy="739775"/>
          </a:xfrm>
        </p:spPr>
        <p:txBody>
          <a:bodyPr anchor="b"/>
          <a:lstStyle>
            <a:lvl1pPr algn="l">
              <a:defRPr b="1">
                <a:solidFill>
                  <a:schemeClr val="tx1">
                    <a:lumMod val="65000"/>
                    <a:lumOff val="35000"/>
                  </a:schemeClr>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FECD855-500B-4D58-8FA1-0CE49E472D08}"/>
              </a:ext>
            </a:extLst>
          </p:cNvPr>
          <p:cNvSpPr>
            <a:spLocks noGrp="1"/>
          </p:cNvSpPr>
          <p:nvPr>
            <p:ph idx="1"/>
          </p:nvPr>
        </p:nvSpPr>
        <p:spPr>
          <a:xfrm>
            <a:off x="254000" y="1524000"/>
            <a:ext cx="11684000" cy="51180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a:extLst>
              <a:ext uri="{FF2B5EF4-FFF2-40B4-BE49-F238E27FC236}">
                <a16:creationId xmlns:a16="http://schemas.microsoft.com/office/drawing/2014/main" id="{E8A16140-FB3C-4C20-BEDE-EDA92DEEF96D}"/>
              </a:ext>
            </a:extLst>
          </p:cNvPr>
          <p:cNvSpPr>
            <a:spLocks noGrp="1"/>
          </p:cNvSpPr>
          <p:nvPr>
            <p:ph type="body" sz="quarter" idx="10" hasCustomPrompt="1"/>
          </p:nvPr>
        </p:nvSpPr>
        <p:spPr>
          <a:xfrm>
            <a:off x="0" y="0"/>
            <a:ext cx="12192000" cy="555625"/>
          </a:xfrm>
          <a:solidFill>
            <a:schemeClr val="accent4">
              <a:lumMod val="50000"/>
            </a:schemeClr>
          </a:solidFill>
        </p:spPr>
        <p:txBody>
          <a:bodyPr>
            <a:normAutofit/>
          </a:bodyPr>
          <a:lstStyle>
            <a:lvl1pPr marL="0" indent="0">
              <a:buNone/>
              <a:defRPr sz="2400" spc="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814434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8A16140-FB3C-4C20-BEDE-EDA92DEEF96D}"/>
              </a:ext>
            </a:extLst>
          </p:cNvPr>
          <p:cNvSpPr>
            <a:spLocks noGrp="1"/>
          </p:cNvSpPr>
          <p:nvPr>
            <p:ph type="body" sz="quarter" idx="10"/>
          </p:nvPr>
        </p:nvSpPr>
        <p:spPr>
          <a:xfrm>
            <a:off x="135128" y="6155881"/>
            <a:ext cx="11880088" cy="555625"/>
          </a:xfrm>
        </p:spPr>
        <p:txBody>
          <a:bodyPr>
            <a:normAutofit/>
          </a:bodyPr>
          <a:lstStyle>
            <a:lvl1pPr marL="0" indent="0">
              <a:buNone/>
              <a:defRPr sz="2400" spc="600">
                <a:solidFill>
                  <a:srgbClr val="2C507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0166908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8F4C35-1C9D-4FC0-8941-4D0EE64D8B80}"/>
              </a:ext>
            </a:extLst>
          </p:cNvPr>
          <p:cNvSpPr/>
          <p:nvPr/>
        </p:nvSpPr>
        <p:spPr>
          <a:xfrm>
            <a:off x="0" y="0"/>
            <a:ext cx="12192000" cy="68580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101587A-AF41-4374-8055-7F70090D6E16}"/>
              </a:ext>
            </a:extLst>
          </p:cNvPr>
          <p:cNvSpPr>
            <a:spLocks noGrp="1"/>
          </p:cNvSpPr>
          <p:nvPr>
            <p:ph type="title" hasCustomPrompt="1"/>
          </p:nvPr>
        </p:nvSpPr>
        <p:spPr>
          <a:xfrm>
            <a:off x="254000" y="1440656"/>
            <a:ext cx="2717800" cy="3722688"/>
          </a:xfrm>
        </p:spPr>
        <p:txBody>
          <a:bodyPr>
            <a:noAutofit/>
          </a:bodyPr>
          <a:lstStyle>
            <a:lvl1pPr algn="l">
              <a:defRPr sz="5400" b="1">
                <a:solidFill>
                  <a:schemeClr val="bg1">
                    <a:lumMod val="85000"/>
                  </a:schemeClr>
                </a:solidFill>
              </a:defRPr>
            </a:lvl1pPr>
          </a:lstStyle>
          <a:p>
            <a:r>
              <a:rPr lang="en-US" dirty="0"/>
              <a:t>CLICK TO EDIT MASTER TITLE STYLE</a:t>
            </a:r>
            <a:endParaRPr lang="en-GB" dirty="0"/>
          </a:p>
        </p:txBody>
      </p:sp>
      <p:sp>
        <p:nvSpPr>
          <p:cNvPr id="6" name="Text Placeholder 5">
            <a:extLst>
              <a:ext uri="{FF2B5EF4-FFF2-40B4-BE49-F238E27FC236}">
                <a16:creationId xmlns:a16="http://schemas.microsoft.com/office/drawing/2014/main" id="{CD1824A4-196A-43C6-89AF-6B24522D692A}"/>
              </a:ext>
            </a:extLst>
          </p:cNvPr>
          <p:cNvSpPr>
            <a:spLocks noGrp="1"/>
          </p:cNvSpPr>
          <p:nvPr>
            <p:ph type="body" sz="quarter" idx="10"/>
          </p:nvPr>
        </p:nvSpPr>
        <p:spPr>
          <a:xfrm>
            <a:off x="254000" y="381000"/>
            <a:ext cx="2717800" cy="889000"/>
          </a:xfrm>
        </p:spPr>
        <p:txBody>
          <a:bodyPr/>
          <a:lstStyle>
            <a:lvl1pPr marL="0" indent="0">
              <a:buNone/>
              <a:defRPr b="1" spc="600">
                <a:solidFill>
                  <a:schemeClr val="bg1">
                    <a:lumMod val="85000"/>
                  </a:schemeClr>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a:t>
            </a:r>
            <a:endParaRPr lang="en-GB" dirty="0"/>
          </a:p>
        </p:txBody>
      </p:sp>
      <p:sp>
        <p:nvSpPr>
          <p:cNvPr id="8" name="Text Placeholder 7">
            <a:extLst>
              <a:ext uri="{FF2B5EF4-FFF2-40B4-BE49-F238E27FC236}">
                <a16:creationId xmlns:a16="http://schemas.microsoft.com/office/drawing/2014/main" id="{F9A3F2CE-5557-4289-A927-480544ED44F5}"/>
              </a:ext>
            </a:extLst>
          </p:cNvPr>
          <p:cNvSpPr>
            <a:spLocks noGrp="1"/>
          </p:cNvSpPr>
          <p:nvPr>
            <p:ph type="body" sz="quarter" idx="11"/>
          </p:nvPr>
        </p:nvSpPr>
        <p:spPr>
          <a:xfrm>
            <a:off x="254000" y="5291138"/>
            <a:ext cx="2717800" cy="1389062"/>
          </a:xfrm>
        </p:spPr>
        <p:txBody>
          <a:bodyPr/>
          <a:lstStyle>
            <a:lvl1pPr marL="0" indent="0">
              <a:buNone/>
              <a:defRPr spc="-15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endParaRPr lang="en-GB" dirty="0"/>
          </a:p>
        </p:txBody>
      </p:sp>
      <p:sp>
        <p:nvSpPr>
          <p:cNvPr id="9" name="Rectangle 8">
            <a:extLst>
              <a:ext uri="{FF2B5EF4-FFF2-40B4-BE49-F238E27FC236}">
                <a16:creationId xmlns:a16="http://schemas.microsoft.com/office/drawing/2014/main" id="{68974FC0-1BDF-44DA-94B7-C73F4EA5F8AA}"/>
              </a:ext>
            </a:extLst>
          </p:cNvPr>
          <p:cNvSpPr/>
          <p:nvPr userDrawn="1"/>
        </p:nvSpPr>
        <p:spPr>
          <a:xfrm>
            <a:off x="3200400" y="381000"/>
            <a:ext cx="8737600" cy="6299200"/>
          </a:xfrm>
          <a:prstGeom prst="rect">
            <a:avLst/>
          </a:prstGeom>
          <a:noFill/>
          <a:ln w="381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556321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E4ECCCA4-00E3-4558-BE89-E4BDBA6A4771}"/>
              </a:ext>
            </a:extLst>
          </p:cNvPr>
          <p:cNvGraphicFramePr/>
          <p:nvPr userDrawn="1"/>
        </p:nvGraphicFramePr>
        <p:xfrm>
          <a:off x="2824842" y="116782"/>
          <a:ext cx="6542314" cy="6624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3247AFCC-2E59-4DB6-B31E-635C7EEC8F6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4793" r="57536" b="19394"/>
          <a:stretch/>
        </p:blipFill>
        <p:spPr>
          <a:xfrm>
            <a:off x="8345638" y="2337891"/>
            <a:ext cx="640005" cy="555171"/>
          </a:xfrm>
          <a:prstGeom prst="rect">
            <a:avLst/>
          </a:prstGeom>
        </p:spPr>
      </p:pic>
      <p:pic>
        <p:nvPicPr>
          <p:cNvPr id="8" name="Picture 7">
            <a:extLst>
              <a:ext uri="{FF2B5EF4-FFF2-40B4-BE49-F238E27FC236}">
                <a16:creationId xmlns:a16="http://schemas.microsoft.com/office/drawing/2014/main" id="{0D93C610-2188-4067-9505-68C55E87D41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730820" y="508953"/>
            <a:ext cx="730353" cy="331181"/>
          </a:xfrm>
          <a:prstGeom prst="rect">
            <a:avLst/>
          </a:prstGeom>
        </p:spPr>
      </p:pic>
      <p:pic>
        <p:nvPicPr>
          <p:cNvPr id="9" name="Picture 8">
            <a:extLst>
              <a:ext uri="{FF2B5EF4-FFF2-40B4-BE49-F238E27FC236}">
                <a16:creationId xmlns:a16="http://schemas.microsoft.com/office/drawing/2014/main" id="{D441100E-B8EA-4CD5-9E78-AFE9265D409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730820" y="6017866"/>
            <a:ext cx="730353" cy="331181"/>
          </a:xfrm>
          <a:prstGeom prst="rect">
            <a:avLst/>
          </a:prstGeom>
        </p:spPr>
      </p:pic>
      <p:pic>
        <p:nvPicPr>
          <p:cNvPr id="10" name="Picture 9">
            <a:extLst>
              <a:ext uri="{FF2B5EF4-FFF2-40B4-BE49-F238E27FC236}">
                <a16:creationId xmlns:a16="http://schemas.microsoft.com/office/drawing/2014/main" id="{4B302F29-9FDC-4EEB-9140-4E4380D26C38}"/>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36446" r="36724"/>
          <a:stretch/>
        </p:blipFill>
        <p:spPr>
          <a:xfrm>
            <a:off x="3367824" y="3964939"/>
            <a:ext cx="292000" cy="574171"/>
          </a:xfrm>
          <a:prstGeom prst="rect">
            <a:avLst/>
          </a:prstGeom>
        </p:spPr>
      </p:pic>
      <p:pic>
        <p:nvPicPr>
          <p:cNvPr id="11" name="Picture 10">
            <a:extLst>
              <a:ext uri="{FF2B5EF4-FFF2-40B4-BE49-F238E27FC236}">
                <a16:creationId xmlns:a16="http://schemas.microsoft.com/office/drawing/2014/main" id="{240297A3-ED23-4BFF-9D3C-C5B4B77E89E7}"/>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36446" r="36724"/>
          <a:stretch/>
        </p:blipFill>
        <p:spPr>
          <a:xfrm>
            <a:off x="3314093" y="2318891"/>
            <a:ext cx="292000" cy="574171"/>
          </a:xfrm>
          <a:prstGeom prst="rect">
            <a:avLst/>
          </a:prstGeom>
        </p:spPr>
      </p:pic>
      <p:pic>
        <p:nvPicPr>
          <p:cNvPr id="12" name="Picture 11">
            <a:extLst>
              <a:ext uri="{FF2B5EF4-FFF2-40B4-BE49-F238E27FC236}">
                <a16:creationId xmlns:a16="http://schemas.microsoft.com/office/drawing/2014/main" id="{F4A26205-ADF9-4EDE-984A-0F8DEF40B1A0}"/>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36446" r="36724"/>
          <a:stretch/>
        </p:blipFill>
        <p:spPr>
          <a:xfrm>
            <a:off x="4347527" y="951658"/>
            <a:ext cx="292000" cy="574171"/>
          </a:xfrm>
          <a:prstGeom prst="rect">
            <a:avLst/>
          </a:prstGeom>
        </p:spPr>
      </p:pic>
      <p:pic>
        <p:nvPicPr>
          <p:cNvPr id="13" name="Picture 12">
            <a:extLst>
              <a:ext uri="{FF2B5EF4-FFF2-40B4-BE49-F238E27FC236}">
                <a16:creationId xmlns:a16="http://schemas.microsoft.com/office/drawing/2014/main" id="{5EB09A4B-B033-4597-9C23-67C7CA13F50C}"/>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33947" b="32022"/>
          <a:stretch/>
        </p:blipFill>
        <p:spPr>
          <a:xfrm>
            <a:off x="7233410" y="5511792"/>
            <a:ext cx="982362" cy="334315"/>
          </a:xfrm>
          <a:prstGeom prst="rect">
            <a:avLst/>
          </a:prstGeom>
        </p:spPr>
      </p:pic>
      <p:pic>
        <p:nvPicPr>
          <p:cNvPr id="14" name="Picture 13">
            <a:extLst>
              <a:ext uri="{FF2B5EF4-FFF2-40B4-BE49-F238E27FC236}">
                <a16:creationId xmlns:a16="http://schemas.microsoft.com/office/drawing/2014/main" id="{E1CDFDA6-33D8-42A0-B959-F8E0C5B3ADE7}"/>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8940" t="34072" r="7840" b="32940"/>
          <a:stretch/>
        </p:blipFill>
        <p:spPr>
          <a:xfrm>
            <a:off x="8250718" y="4179340"/>
            <a:ext cx="912470" cy="240694"/>
          </a:xfrm>
          <a:prstGeom prst="rect">
            <a:avLst/>
          </a:prstGeom>
        </p:spPr>
      </p:pic>
      <p:pic>
        <p:nvPicPr>
          <p:cNvPr id="15" name="Picture 14">
            <a:extLst>
              <a:ext uri="{FF2B5EF4-FFF2-40B4-BE49-F238E27FC236}">
                <a16:creationId xmlns:a16="http://schemas.microsoft.com/office/drawing/2014/main" id="{B9544995-5D0E-41E1-82CA-2FEA6FA9012C}"/>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3084" r="61130"/>
          <a:stretch/>
        </p:blipFill>
        <p:spPr>
          <a:xfrm>
            <a:off x="7418312" y="951658"/>
            <a:ext cx="668285" cy="555171"/>
          </a:xfrm>
          <a:prstGeom prst="rect">
            <a:avLst/>
          </a:prstGeom>
        </p:spPr>
      </p:pic>
      <p:pic>
        <p:nvPicPr>
          <p:cNvPr id="16" name="Picture 15">
            <a:extLst>
              <a:ext uri="{FF2B5EF4-FFF2-40B4-BE49-F238E27FC236}">
                <a16:creationId xmlns:a16="http://schemas.microsoft.com/office/drawing/2014/main" id="{03434ABF-51D8-4DC8-AB49-CC8BEDD4B16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16812" y="5511792"/>
            <a:ext cx="941779" cy="401826"/>
          </a:xfrm>
          <a:prstGeom prst="rect">
            <a:avLst/>
          </a:prstGeom>
        </p:spPr>
      </p:pic>
      <p:pic>
        <p:nvPicPr>
          <p:cNvPr id="18" name="Picture 17" descr="Background pattern&#10;&#10;Description automatically generated">
            <a:extLst>
              <a:ext uri="{FF2B5EF4-FFF2-40B4-BE49-F238E27FC236}">
                <a16:creationId xmlns:a16="http://schemas.microsoft.com/office/drawing/2014/main" id="{38AAB59C-1DAC-4E26-91D3-B294B5F8E1A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730820" y="2965795"/>
            <a:ext cx="795550" cy="926409"/>
          </a:xfrm>
          <a:prstGeom prst="rect">
            <a:avLst/>
          </a:prstGeom>
        </p:spPr>
      </p:pic>
      <p:sp>
        <p:nvSpPr>
          <p:cNvPr id="19" name="Oval 18">
            <a:extLst>
              <a:ext uri="{FF2B5EF4-FFF2-40B4-BE49-F238E27FC236}">
                <a16:creationId xmlns:a16="http://schemas.microsoft.com/office/drawing/2014/main" id="{AA78B136-2CBF-419F-8EE1-0E476DC9587A}"/>
              </a:ext>
            </a:extLst>
          </p:cNvPr>
          <p:cNvSpPr/>
          <p:nvPr userDrawn="1"/>
        </p:nvSpPr>
        <p:spPr>
          <a:xfrm>
            <a:off x="4802715" y="2101601"/>
            <a:ext cx="2651760" cy="2651760"/>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21E772EB-3D5A-41EE-B678-4351BBA6FC10}"/>
              </a:ext>
            </a:extLst>
          </p:cNvPr>
          <p:cNvCxnSpPr>
            <a:stCxn id="19" idx="0"/>
          </p:cNvCxnSpPr>
          <p:nvPr userDrawn="1"/>
        </p:nvCxnSpPr>
        <p:spPr>
          <a:xfrm flipV="1">
            <a:off x="6128595" y="1621971"/>
            <a:ext cx="0" cy="47963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2CB5016-7AAB-44B9-BC32-045029082F90}"/>
              </a:ext>
            </a:extLst>
          </p:cNvPr>
          <p:cNvCxnSpPr>
            <a:cxnSpLocks/>
          </p:cNvCxnSpPr>
          <p:nvPr userDrawn="1"/>
        </p:nvCxnSpPr>
        <p:spPr>
          <a:xfrm flipV="1">
            <a:off x="6988567" y="2013857"/>
            <a:ext cx="244843" cy="37143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7F2E682-5AA0-4C9A-A030-2E1EC64DAE93}"/>
              </a:ext>
            </a:extLst>
          </p:cNvPr>
          <p:cNvCxnSpPr>
            <a:cxnSpLocks/>
          </p:cNvCxnSpPr>
          <p:nvPr userDrawn="1"/>
        </p:nvCxnSpPr>
        <p:spPr>
          <a:xfrm flipV="1">
            <a:off x="7406081" y="2893062"/>
            <a:ext cx="341631" cy="17132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5DCB3B1-2C2A-4B33-8422-4C5211AD4415}"/>
              </a:ext>
            </a:extLst>
          </p:cNvPr>
          <p:cNvCxnSpPr>
            <a:cxnSpLocks/>
          </p:cNvCxnSpPr>
          <p:nvPr userDrawn="1"/>
        </p:nvCxnSpPr>
        <p:spPr>
          <a:xfrm>
            <a:off x="7324384" y="3926950"/>
            <a:ext cx="423328" cy="14853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F99C7B3-684E-4A89-9BBD-B1EF118DDBED}"/>
              </a:ext>
            </a:extLst>
          </p:cNvPr>
          <p:cNvCxnSpPr>
            <a:cxnSpLocks/>
          </p:cNvCxnSpPr>
          <p:nvPr userDrawn="1"/>
        </p:nvCxnSpPr>
        <p:spPr>
          <a:xfrm>
            <a:off x="6935176" y="4450621"/>
            <a:ext cx="294012" cy="390484"/>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7D21FF1-E7B1-4592-9009-55518DF01FED}"/>
              </a:ext>
            </a:extLst>
          </p:cNvPr>
          <p:cNvCxnSpPr>
            <a:cxnSpLocks/>
            <a:stCxn id="19" idx="4"/>
          </p:cNvCxnSpPr>
          <p:nvPr userDrawn="1"/>
        </p:nvCxnSpPr>
        <p:spPr>
          <a:xfrm>
            <a:off x="6128595" y="4753361"/>
            <a:ext cx="0" cy="50262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FA1DCC6-95EE-40D1-9832-10749AD812FA}"/>
              </a:ext>
            </a:extLst>
          </p:cNvPr>
          <p:cNvCxnSpPr>
            <a:cxnSpLocks/>
            <a:stCxn id="19" idx="1"/>
          </p:cNvCxnSpPr>
          <p:nvPr userDrawn="1"/>
        </p:nvCxnSpPr>
        <p:spPr>
          <a:xfrm flipH="1" flipV="1">
            <a:off x="4958591" y="2157809"/>
            <a:ext cx="232465" cy="33213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1B74ABE-9061-46A0-8FA6-A3DB76597802}"/>
              </a:ext>
            </a:extLst>
          </p:cNvPr>
          <p:cNvCxnSpPr>
            <a:cxnSpLocks/>
          </p:cNvCxnSpPr>
          <p:nvPr userDrawn="1"/>
        </p:nvCxnSpPr>
        <p:spPr>
          <a:xfrm flipH="1" flipV="1">
            <a:off x="4487701" y="2860032"/>
            <a:ext cx="363408" cy="147474"/>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E13115E-D1EB-4E0B-B1A6-E21AC759CA5A}"/>
              </a:ext>
            </a:extLst>
          </p:cNvPr>
          <p:cNvCxnSpPr>
            <a:cxnSpLocks/>
          </p:cNvCxnSpPr>
          <p:nvPr userDrawn="1"/>
        </p:nvCxnSpPr>
        <p:spPr>
          <a:xfrm flipH="1">
            <a:off x="5191058" y="4539110"/>
            <a:ext cx="285549" cy="41492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43A51BF-3E82-44D7-AB64-0E6C34768034}"/>
              </a:ext>
            </a:extLst>
          </p:cNvPr>
          <p:cNvCxnSpPr>
            <a:cxnSpLocks/>
          </p:cNvCxnSpPr>
          <p:nvPr userDrawn="1"/>
        </p:nvCxnSpPr>
        <p:spPr>
          <a:xfrm flipH="1">
            <a:off x="4639527" y="4070738"/>
            <a:ext cx="295050" cy="10860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7" name="Diagram 16">
            <a:extLst>
              <a:ext uri="{FF2B5EF4-FFF2-40B4-BE49-F238E27FC236}">
                <a16:creationId xmlns:a16="http://schemas.microsoft.com/office/drawing/2014/main" id="{68D28D22-11E9-4CC3-B6D4-A6D97D65AA7D}"/>
              </a:ext>
            </a:extLst>
          </p:cNvPr>
          <p:cNvGraphicFramePr/>
          <p:nvPr userDrawn="1"/>
        </p:nvGraphicFramePr>
        <p:xfrm>
          <a:off x="3763734" y="674544"/>
          <a:ext cx="4664529" cy="550891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32241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23648-9E11-4C32-9220-D8A8A2D3475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A1D450B-E75A-44BC-B63E-7AF6D316781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0540662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81C4-EB21-4301-A559-ADF6554741F0}"/>
              </a:ext>
            </a:extLst>
          </p:cNvPr>
          <p:cNvSpPr>
            <a:spLocks noGrp="1"/>
          </p:cNvSpPr>
          <p:nvPr>
            <p:ph type="title"/>
          </p:nvPr>
        </p:nvSpPr>
        <p:spPr>
          <a:xfrm>
            <a:off x="333375" y="317500"/>
            <a:ext cx="11468100" cy="492125"/>
          </a:xfrm>
          <a:prstGeom prst="rect">
            <a:avLst/>
          </a:prstGeom>
        </p:spPr>
        <p:txBody>
          <a:bodyPr/>
          <a:lstStyle>
            <a:lvl1pPr>
              <a:defRPr sz="3200">
                <a:solidFill>
                  <a:schemeClr val="accent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0F6A432-353A-424D-9ACF-4F0C4F62BBEE}"/>
              </a:ext>
            </a:extLst>
          </p:cNvPr>
          <p:cNvSpPr>
            <a:spLocks noGrp="1"/>
          </p:cNvSpPr>
          <p:nvPr>
            <p:ph idx="1"/>
          </p:nvPr>
        </p:nvSpPr>
        <p:spPr>
          <a:xfrm>
            <a:off x="333375" y="958850"/>
            <a:ext cx="11468100" cy="538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962354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81C4-EB21-4301-A559-ADF6554741F0}"/>
              </a:ext>
            </a:extLst>
          </p:cNvPr>
          <p:cNvSpPr>
            <a:spLocks noGrp="1"/>
          </p:cNvSpPr>
          <p:nvPr>
            <p:ph type="title"/>
          </p:nvPr>
        </p:nvSpPr>
        <p:spPr>
          <a:xfrm>
            <a:off x="333375" y="317500"/>
            <a:ext cx="11468100" cy="492125"/>
          </a:xfrm>
          <a:prstGeom prst="rect">
            <a:avLst/>
          </a:prstGeom>
        </p:spPr>
        <p:txBody>
          <a:bodyPr/>
          <a:lstStyle>
            <a:lvl1pPr>
              <a:defRPr sz="3200">
                <a:solidFill>
                  <a:schemeClr val="accent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0F6A432-353A-424D-9ACF-4F0C4F62BBEE}"/>
              </a:ext>
            </a:extLst>
          </p:cNvPr>
          <p:cNvSpPr>
            <a:spLocks noGrp="1"/>
          </p:cNvSpPr>
          <p:nvPr>
            <p:ph idx="1"/>
          </p:nvPr>
        </p:nvSpPr>
        <p:spPr>
          <a:xfrm>
            <a:off x="333375" y="1514475"/>
            <a:ext cx="11468100" cy="482917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10"/>
          </p:nvPr>
        </p:nvSpPr>
        <p:spPr>
          <a:xfrm>
            <a:off x="333375" y="933450"/>
            <a:ext cx="11468100" cy="381000"/>
          </a:xfrm>
          <a:prstGeom prst="rect">
            <a:avLst/>
          </a:prstGeom>
          <a:solidFill>
            <a:srgbClr val="F7F7F7"/>
          </a:solidFill>
        </p:spPr>
        <p:txBody>
          <a:bodyPr/>
          <a:lstStyle>
            <a:lvl1pPr marL="0" indent="0">
              <a:buNone/>
              <a:defRPr sz="2000">
                <a:solidFill>
                  <a:schemeClr val="accent3">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171470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1D281C4-EB21-4301-A559-ADF6554741F0}"/>
              </a:ext>
            </a:extLst>
          </p:cNvPr>
          <p:cNvSpPr>
            <a:spLocks noGrp="1"/>
          </p:cNvSpPr>
          <p:nvPr>
            <p:ph type="title"/>
          </p:nvPr>
        </p:nvSpPr>
        <p:spPr>
          <a:xfrm>
            <a:off x="333375" y="317500"/>
            <a:ext cx="11468100" cy="492125"/>
          </a:xfrm>
          <a:prstGeom prst="rect">
            <a:avLst/>
          </a:prstGeom>
        </p:spPr>
        <p:txBody>
          <a:bodyPr/>
          <a:lstStyle>
            <a:lvl1pPr>
              <a:defRPr sz="3200">
                <a:solidFill>
                  <a:schemeClr val="accent2"/>
                </a:solidFill>
              </a:defRPr>
            </a:lvl1pPr>
          </a:lstStyle>
          <a:p>
            <a:r>
              <a:rPr lang="en-US"/>
              <a:t>Click to edit Master title style</a:t>
            </a:r>
            <a:endParaRPr lang="en-GB"/>
          </a:p>
        </p:txBody>
      </p:sp>
    </p:spTree>
    <p:extLst>
      <p:ext uri="{BB962C8B-B14F-4D97-AF65-F5344CB8AC3E}">
        <p14:creationId xmlns:p14="http://schemas.microsoft.com/office/powerpoint/2010/main" val="25002576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1D281C4-EB21-4301-A559-ADF6554741F0}"/>
              </a:ext>
            </a:extLst>
          </p:cNvPr>
          <p:cNvSpPr>
            <a:spLocks noGrp="1"/>
          </p:cNvSpPr>
          <p:nvPr>
            <p:ph type="title"/>
          </p:nvPr>
        </p:nvSpPr>
        <p:spPr>
          <a:xfrm>
            <a:off x="333375" y="317500"/>
            <a:ext cx="11468100" cy="492125"/>
          </a:xfrm>
          <a:prstGeom prst="rect">
            <a:avLst/>
          </a:prstGeom>
        </p:spPr>
        <p:txBody>
          <a:bodyPr/>
          <a:lstStyle>
            <a:lvl1pPr>
              <a:defRPr sz="3200">
                <a:solidFill>
                  <a:schemeClr val="accent2"/>
                </a:solidFill>
              </a:defRPr>
            </a:lvl1pPr>
          </a:lstStyle>
          <a:p>
            <a:r>
              <a:rPr lang="en-US"/>
              <a:t>Click to edit Master title style</a:t>
            </a:r>
            <a:endParaRPr lang="en-GB"/>
          </a:p>
        </p:txBody>
      </p:sp>
      <p:sp>
        <p:nvSpPr>
          <p:cNvPr id="4" name="Freeform 3"/>
          <p:cNvSpPr/>
          <p:nvPr userDrawn="1"/>
        </p:nvSpPr>
        <p:spPr>
          <a:xfrm>
            <a:off x="397877" y="6196402"/>
            <a:ext cx="2011680" cy="274320"/>
          </a:xfrm>
          <a:custGeom>
            <a:avLst/>
            <a:gdLst>
              <a:gd name="connsiteX0" fmla="*/ 0 w 1828755"/>
              <a:gd name="connsiteY0" fmla="*/ 0 h 544357"/>
              <a:gd name="connsiteX1" fmla="*/ 1828755 w 1828755"/>
              <a:gd name="connsiteY1" fmla="*/ 0 h 544357"/>
              <a:gd name="connsiteX2" fmla="*/ 1828755 w 1828755"/>
              <a:gd name="connsiteY2" fmla="*/ 544357 h 544357"/>
              <a:gd name="connsiteX3" fmla="*/ 0 w 1828755"/>
              <a:gd name="connsiteY3" fmla="*/ 544357 h 544357"/>
              <a:gd name="connsiteX4" fmla="*/ 0 w 1828755"/>
              <a:gd name="connsiteY4" fmla="*/ 0 h 544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55" h="544357">
                <a:moveTo>
                  <a:pt x="0" y="0"/>
                </a:moveTo>
                <a:lnTo>
                  <a:pt x="1828755" y="0"/>
                </a:lnTo>
                <a:lnTo>
                  <a:pt x="1828755" y="544357"/>
                </a:lnTo>
                <a:lnTo>
                  <a:pt x="0" y="544357"/>
                </a:lnTo>
                <a:lnTo>
                  <a:pt x="0" y="0"/>
                </a:lnTo>
                <a:close/>
              </a:path>
            </a:pathLst>
          </a:custGeom>
          <a:solidFill>
            <a:schemeClr val="bg1"/>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6680" tIns="53340" rIns="26670" bIns="53340" numCol="1" spcCol="1270" anchor="ctr" anchorCtr="0">
            <a:noAutofit/>
          </a:bodyPr>
          <a:lstStyle/>
          <a:p>
            <a:pPr lvl="0" algn="ctr" defTabSz="889000">
              <a:lnSpc>
                <a:spcPct val="90000"/>
              </a:lnSpc>
              <a:spcBef>
                <a:spcPct val="0"/>
              </a:spcBef>
              <a:spcAft>
                <a:spcPct val="35000"/>
              </a:spcAft>
            </a:pPr>
            <a:r>
              <a:rPr lang="en-US" sz="2400" kern="1200" dirty="0">
                <a:solidFill>
                  <a:schemeClr val="tx1"/>
                </a:solidFill>
              </a:rPr>
              <a:t>1940s-1960s</a:t>
            </a:r>
          </a:p>
        </p:txBody>
      </p:sp>
      <p:sp>
        <p:nvSpPr>
          <p:cNvPr id="5" name="Freeform 4"/>
          <p:cNvSpPr/>
          <p:nvPr userDrawn="1"/>
        </p:nvSpPr>
        <p:spPr>
          <a:xfrm>
            <a:off x="2745856" y="6196402"/>
            <a:ext cx="2011680" cy="274320"/>
          </a:xfrm>
          <a:custGeom>
            <a:avLst/>
            <a:gdLst>
              <a:gd name="connsiteX0" fmla="*/ 0 w 1828755"/>
              <a:gd name="connsiteY0" fmla="*/ 0 h 544357"/>
              <a:gd name="connsiteX1" fmla="*/ 1828755 w 1828755"/>
              <a:gd name="connsiteY1" fmla="*/ 0 h 544357"/>
              <a:gd name="connsiteX2" fmla="*/ 1828755 w 1828755"/>
              <a:gd name="connsiteY2" fmla="*/ 544357 h 544357"/>
              <a:gd name="connsiteX3" fmla="*/ 0 w 1828755"/>
              <a:gd name="connsiteY3" fmla="*/ 544357 h 544357"/>
              <a:gd name="connsiteX4" fmla="*/ 0 w 1828755"/>
              <a:gd name="connsiteY4" fmla="*/ 0 h 544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55" h="544357">
                <a:moveTo>
                  <a:pt x="0" y="0"/>
                </a:moveTo>
                <a:lnTo>
                  <a:pt x="1828755" y="0"/>
                </a:lnTo>
                <a:lnTo>
                  <a:pt x="1828755" y="544357"/>
                </a:lnTo>
                <a:lnTo>
                  <a:pt x="0" y="544357"/>
                </a:lnTo>
                <a:lnTo>
                  <a:pt x="0" y="0"/>
                </a:lnTo>
                <a:close/>
              </a:path>
            </a:pathLst>
          </a:custGeom>
          <a:solidFill>
            <a:schemeClr val="bg1"/>
          </a:solidFill>
        </p:spPr>
        <p:style>
          <a:lnRef idx="2">
            <a:schemeClr val="lt1">
              <a:hueOff val="0"/>
              <a:satOff val="0"/>
              <a:lumOff val="0"/>
              <a:alphaOff val="0"/>
            </a:schemeClr>
          </a:lnRef>
          <a:fillRef idx="1">
            <a:schemeClr val="accent2">
              <a:hueOff val="-1260008"/>
              <a:satOff val="0"/>
              <a:lumOff val="-4000"/>
              <a:alphaOff val="0"/>
            </a:schemeClr>
          </a:fillRef>
          <a:effectRef idx="0">
            <a:schemeClr val="accent2">
              <a:hueOff val="-1260008"/>
              <a:satOff val="0"/>
              <a:lumOff val="-4000"/>
              <a:alphaOff val="0"/>
            </a:schemeClr>
          </a:effectRef>
          <a:fontRef idx="minor">
            <a:schemeClr val="lt1"/>
          </a:fontRef>
        </p:style>
        <p:txBody>
          <a:bodyPr spcFirstLastPara="0" vert="horz" wrap="square" lIns="80010" tIns="53340" rIns="26670" bIns="53340" numCol="1" spcCol="1270" anchor="ctr" anchorCtr="0">
            <a:noAutofit/>
          </a:bodyPr>
          <a:lstStyle/>
          <a:p>
            <a:pPr lvl="0" algn="l" defTabSz="889000">
              <a:lnSpc>
                <a:spcPct val="90000"/>
              </a:lnSpc>
              <a:spcBef>
                <a:spcPct val="0"/>
              </a:spcBef>
              <a:spcAft>
                <a:spcPct val="35000"/>
              </a:spcAft>
            </a:pPr>
            <a:r>
              <a:rPr lang="en-US" sz="2400" kern="1200" dirty="0">
                <a:solidFill>
                  <a:schemeClr val="tx1"/>
                </a:solidFill>
              </a:rPr>
              <a:t>1960s-1980s</a:t>
            </a:r>
          </a:p>
        </p:txBody>
      </p:sp>
      <p:sp>
        <p:nvSpPr>
          <p:cNvPr id="7" name="Freeform 6"/>
          <p:cNvSpPr/>
          <p:nvPr userDrawn="1"/>
        </p:nvSpPr>
        <p:spPr>
          <a:xfrm>
            <a:off x="5093835" y="6196402"/>
            <a:ext cx="2011680" cy="274320"/>
          </a:xfrm>
          <a:custGeom>
            <a:avLst/>
            <a:gdLst>
              <a:gd name="connsiteX0" fmla="*/ 0 w 1828755"/>
              <a:gd name="connsiteY0" fmla="*/ 0 h 544357"/>
              <a:gd name="connsiteX1" fmla="*/ 1828755 w 1828755"/>
              <a:gd name="connsiteY1" fmla="*/ 0 h 544357"/>
              <a:gd name="connsiteX2" fmla="*/ 1828755 w 1828755"/>
              <a:gd name="connsiteY2" fmla="*/ 544357 h 544357"/>
              <a:gd name="connsiteX3" fmla="*/ 0 w 1828755"/>
              <a:gd name="connsiteY3" fmla="*/ 544357 h 544357"/>
              <a:gd name="connsiteX4" fmla="*/ 0 w 1828755"/>
              <a:gd name="connsiteY4" fmla="*/ 0 h 544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55" h="544357">
                <a:moveTo>
                  <a:pt x="0" y="0"/>
                </a:moveTo>
                <a:lnTo>
                  <a:pt x="1828755" y="0"/>
                </a:lnTo>
                <a:lnTo>
                  <a:pt x="1828755" y="544357"/>
                </a:lnTo>
                <a:lnTo>
                  <a:pt x="0" y="544357"/>
                </a:lnTo>
                <a:lnTo>
                  <a:pt x="0" y="0"/>
                </a:lnTo>
                <a:close/>
              </a:path>
            </a:pathLst>
          </a:custGeom>
          <a:solidFill>
            <a:schemeClr val="bg1"/>
          </a:solidFill>
        </p:spPr>
        <p:style>
          <a:lnRef idx="2">
            <a:schemeClr val="lt1">
              <a:hueOff val="0"/>
              <a:satOff val="0"/>
              <a:lumOff val="0"/>
              <a:alphaOff val="0"/>
            </a:schemeClr>
          </a:lnRef>
          <a:fillRef idx="1">
            <a:schemeClr val="accent2">
              <a:hueOff val="-3780024"/>
              <a:satOff val="0"/>
              <a:lumOff val="-11999"/>
              <a:alphaOff val="0"/>
            </a:schemeClr>
          </a:fillRef>
          <a:effectRef idx="0">
            <a:schemeClr val="accent2">
              <a:hueOff val="-3780024"/>
              <a:satOff val="0"/>
              <a:lumOff val="-11999"/>
              <a:alphaOff val="0"/>
            </a:schemeClr>
          </a:effectRef>
          <a:fontRef idx="minor">
            <a:schemeClr val="lt1"/>
          </a:fontRef>
        </p:style>
        <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en-US" sz="2400" kern="1200" dirty="0">
                <a:solidFill>
                  <a:schemeClr val="tx1"/>
                </a:solidFill>
              </a:rPr>
              <a:t>1990s-2000s</a:t>
            </a:r>
          </a:p>
        </p:txBody>
      </p:sp>
      <p:sp>
        <p:nvSpPr>
          <p:cNvPr id="8" name="Freeform 7"/>
          <p:cNvSpPr/>
          <p:nvPr userDrawn="1"/>
        </p:nvSpPr>
        <p:spPr>
          <a:xfrm>
            <a:off x="7441814" y="6196402"/>
            <a:ext cx="2011680" cy="274320"/>
          </a:xfrm>
          <a:custGeom>
            <a:avLst/>
            <a:gdLst>
              <a:gd name="connsiteX0" fmla="*/ 0 w 1828755"/>
              <a:gd name="connsiteY0" fmla="*/ 0 h 544357"/>
              <a:gd name="connsiteX1" fmla="*/ 1828755 w 1828755"/>
              <a:gd name="connsiteY1" fmla="*/ 0 h 544357"/>
              <a:gd name="connsiteX2" fmla="*/ 1828755 w 1828755"/>
              <a:gd name="connsiteY2" fmla="*/ 544357 h 544357"/>
              <a:gd name="connsiteX3" fmla="*/ 0 w 1828755"/>
              <a:gd name="connsiteY3" fmla="*/ 544357 h 544357"/>
              <a:gd name="connsiteX4" fmla="*/ 0 w 1828755"/>
              <a:gd name="connsiteY4" fmla="*/ 0 h 544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55" h="544357">
                <a:moveTo>
                  <a:pt x="0" y="0"/>
                </a:moveTo>
                <a:lnTo>
                  <a:pt x="1828755" y="0"/>
                </a:lnTo>
                <a:lnTo>
                  <a:pt x="1828755" y="544357"/>
                </a:lnTo>
                <a:lnTo>
                  <a:pt x="0" y="544357"/>
                </a:lnTo>
                <a:lnTo>
                  <a:pt x="0" y="0"/>
                </a:lnTo>
                <a:close/>
              </a:path>
            </a:pathLst>
          </a:custGeom>
          <a:solidFill>
            <a:schemeClr val="bg1"/>
          </a:solidFill>
        </p:spPr>
        <p:style>
          <a:lnRef idx="2">
            <a:schemeClr val="lt1">
              <a:hueOff val="0"/>
              <a:satOff val="0"/>
              <a:lumOff val="0"/>
              <a:alphaOff val="0"/>
            </a:schemeClr>
          </a:lnRef>
          <a:fillRef idx="1">
            <a:schemeClr val="accent2">
              <a:hueOff val="-5040033"/>
              <a:satOff val="0"/>
              <a:lumOff val="-15999"/>
              <a:alphaOff val="0"/>
            </a:schemeClr>
          </a:fillRef>
          <a:effectRef idx="0">
            <a:schemeClr val="accent2">
              <a:hueOff val="-5040033"/>
              <a:satOff val="0"/>
              <a:lumOff val="-15999"/>
              <a:alphaOff val="0"/>
            </a:schemeClr>
          </a:effectRef>
          <a:fontRef idx="minor">
            <a:schemeClr val="lt1"/>
          </a:fontRef>
        </p:style>
        <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en-US" sz="2400" kern="1200" dirty="0">
                <a:solidFill>
                  <a:schemeClr val="tx1"/>
                </a:solidFill>
              </a:rPr>
              <a:t>2000s-2010s</a:t>
            </a:r>
          </a:p>
        </p:txBody>
      </p:sp>
      <p:sp>
        <p:nvSpPr>
          <p:cNvPr id="9" name="Freeform 8"/>
          <p:cNvSpPr/>
          <p:nvPr userDrawn="1"/>
        </p:nvSpPr>
        <p:spPr>
          <a:xfrm>
            <a:off x="9789795" y="6196402"/>
            <a:ext cx="2011680" cy="274320"/>
          </a:xfrm>
          <a:custGeom>
            <a:avLst/>
            <a:gdLst>
              <a:gd name="connsiteX0" fmla="*/ 0 w 1828755"/>
              <a:gd name="connsiteY0" fmla="*/ 0 h 544357"/>
              <a:gd name="connsiteX1" fmla="*/ 1828755 w 1828755"/>
              <a:gd name="connsiteY1" fmla="*/ 0 h 544357"/>
              <a:gd name="connsiteX2" fmla="*/ 1828755 w 1828755"/>
              <a:gd name="connsiteY2" fmla="*/ 544357 h 544357"/>
              <a:gd name="connsiteX3" fmla="*/ 0 w 1828755"/>
              <a:gd name="connsiteY3" fmla="*/ 544357 h 544357"/>
              <a:gd name="connsiteX4" fmla="*/ 0 w 1828755"/>
              <a:gd name="connsiteY4" fmla="*/ 0 h 544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55" h="544357">
                <a:moveTo>
                  <a:pt x="0" y="0"/>
                </a:moveTo>
                <a:lnTo>
                  <a:pt x="1828755" y="0"/>
                </a:lnTo>
                <a:lnTo>
                  <a:pt x="1828755" y="544357"/>
                </a:lnTo>
                <a:lnTo>
                  <a:pt x="0" y="544357"/>
                </a:lnTo>
                <a:lnTo>
                  <a:pt x="0" y="0"/>
                </a:lnTo>
                <a:close/>
              </a:path>
            </a:pathLst>
          </a:custGeom>
          <a:solidFill>
            <a:schemeClr val="bg1"/>
          </a:solidFill>
        </p:spPr>
        <p:style>
          <a:lnRef idx="2">
            <a:schemeClr val="lt1">
              <a:hueOff val="0"/>
              <a:satOff val="0"/>
              <a:lumOff val="0"/>
              <a:alphaOff val="0"/>
            </a:schemeClr>
          </a:lnRef>
          <a:fillRef idx="1">
            <a:schemeClr val="accent2">
              <a:hueOff val="-6300040"/>
              <a:satOff val="0"/>
              <a:lumOff val="-19999"/>
              <a:alphaOff val="0"/>
            </a:schemeClr>
          </a:fillRef>
          <a:effectRef idx="0">
            <a:schemeClr val="accent2">
              <a:hueOff val="-6300040"/>
              <a:satOff val="0"/>
              <a:lumOff val="-19999"/>
              <a:alphaOff val="0"/>
            </a:schemeClr>
          </a:effectRef>
          <a:fontRef idx="minor">
            <a:schemeClr val="lt1"/>
          </a:fontRef>
        </p:style>
        <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en-US" sz="2400" kern="1200" dirty="0">
                <a:solidFill>
                  <a:schemeClr val="tx1"/>
                </a:solidFill>
              </a:rPr>
              <a:t>2010s-2020s</a:t>
            </a:r>
          </a:p>
        </p:txBody>
      </p:sp>
      <p:sp>
        <p:nvSpPr>
          <p:cNvPr id="12" name="Rectangle 11"/>
          <p:cNvSpPr/>
          <p:nvPr userDrawn="1"/>
        </p:nvSpPr>
        <p:spPr>
          <a:xfrm>
            <a:off x="533400" y="1186543"/>
            <a:ext cx="2194560" cy="47026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2726328" y="1186543"/>
            <a:ext cx="2194560" cy="47026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919256" y="1186543"/>
            <a:ext cx="2194560" cy="47026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7112184" y="1186543"/>
            <a:ext cx="2194560" cy="470262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305110" y="1186543"/>
            <a:ext cx="2194560" cy="470262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9699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81C4-EB21-4301-A559-ADF6554741F0}"/>
              </a:ext>
            </a:extLst>
          </p:cNvPr>
          <p:cNvSpPr>
            <a:spLocks noGrp="1"/>
          </p:cNvSpPr>
          <p:nvPr>
            <p:ph type="title"/>
          </p:nvPr>
        </p:nvSpPr>
        <p:spPr>
          <a:xfrm>
            <a:off x="333375" y="317500"/>
            <a:ext cx="11468100" cy="492125"/>
          </a:xfrm>
          <a:prstGeom prst="rect">
            <a:avLst/>
          </a:prstGeom>
        </p:spPr>
        <p:txBody>
          <a:bodyPr/>
          <a:lstStyle>
            <a:lvl1pPr>
              <a:defRPr sz="3200">
                <a:solidFill>
                  <a:schemeClr val="accent2"/>
                </a:solidFill>
              </a:defRPr>
            </a:lvl1pPr>
          </a:lstStyle>
          <a:p>
            <a:r>
              <a:rPr lang="en-US"/>
              <a:t>Click to edit Master title style</a:t>
            </a:r>
            <a:endParaRPr lang="en-GB"/>
          </a:p>
        </p:txBody>
      </p:sp>
      <p:sp>
        <p:nvSpPr>
          <p:cNvPr id="5" name="Text Placeholder 4"/>
          <p:cNvSpPr>
            <a:spLocks noGrp="1"/>
          </p:cNvSpPr>
          <p:nvPr>
            <p:ph type="body" sz="quarter" idx="10"/>
          </p:nvPr>
        </p:nvSpPr>
        <p:spPr>
          <a:xfrm>
            <a:off x="333375" y="933450"/>
            <a:ext cx="11468100" cy="381000"/>
          </a:xfrm>
          <a:prstGeom prst="rect">
            <a:avLst/>
          </a:prstGeom>
          <a:solidFill>
            <a:srgbClr val="F7F7F7"/>
          </a:solidFill>
        </p:spPr>
        <p:txBody>
          <a:bodyPr/>
          <a:lstStyle>
            <a:lvl1pPr marL="0" indent="0">
              <a:buNone/>
              <a:defRPr sz="2000">
                <a:solidFill>
                  <a:schemeClr val="accent3">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550505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F5D8F-5475-4AA4-9D24-D6A060145A02}"/>
              </a:ext>
            </a:extLst>
          </p:cNvPr>
          <p:cNvSpPr>
            <a:spLocks noGrp="1"/>
          </p:cNvSpPr>
          <p:nvPr>
            <p:ph type="title"/>
          </p:nvPr>
        </p:nvSpPr>
        <p:spPr>
          <a:xfrm>
            <a:off x="431802" y="364837"/>
            <a:ext cx="11335325" cy="650875"/>
          </a:xfrm>
        </p:spPr>
        <p:txBody>
          <a:bodyPr>
            <a:normAutofit/>
          </a:bodyPr>
          <a:lstStyle>
            <a:lvl1pPr>
              <a:defRPr sz="3200" b="1">
                <a:solidFill>
                  <a:schemeClr val="accent4">
                    <a:lumMod val="7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52B7E76-BEE1-489E-B037-D58D0C908A81}"/>
              </a:ext>
            </a:extLst>
          </p:cNvPr>
          <p:cNvSpPr>
            <a:spLocks noGrp="1"/>
          </p:cNvSpPr>
          <p:nvPr>
            <p:ph idx="1"/>
          </p:nvPr>
        </p:nvSpPr>
        <p:spPr>
          <a:xfrm>
            <a:off x="431801" y="1123660"/>
            <a:ext cx="11335327" cy="536950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E00AA056-AAC6-4C83-9F6D-4B8DE8808B9B}"/>
              </a:ext>
            </a:extLst>
          </p:cNvPr>
          <p:cNvCxnSpPr>
            <a:cxnSpLocks/>
          </p:cNvCxnSpPr>
          <p:nvPr userDrawn="1"/>
        </p:nvCxnSpPr>
        <p:spPr>
          <a:xfrm>
            <a:off x="376385" y="364837"/>
            <a:ext cx="0" cy="650875"/>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CEBDC25-3285-412C-BAD7-471E51F5131A}"/>
              </a:ext>
            </a:extLst>
          </p:cNvPr>
          <p:cNvCxnSpPr>
            <a:cxnSpLocks/>
          </p:cNvCxnSpPr>
          <p:nvPr userDrawn="1"/>
        </p:nvCxnSpPr>
        <p:spPr>
          <a:xfrm>
            <a:off x="293256" y="364837"/>
            <a:ext cx="0" cy="650875"/>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31C153D-B5C8-47F8-A872-B374D6907A70}"/>
              </a:ext>
            </a:extLst>
          </p:cNvPr>
          <p:cNvCxnSpPr>
            <a:cxnSpLocks/>
          </p:cNvCxnSpPr>
          <p:nvPr userDrawn="1"/>
        </p:nvCxnSpPr>
        <p:spPr>
          <a:xfrm>
            <a:off x="173184" y="364837"/>
            <a:ext cx="0" cy="650875"/>
          </a:xfrm>
          <a:prstGeom prst="line">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0862093"/>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2929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40866"/>
          <a:stretch/>
        </p:blipFill>
        <p:spPr>
          <a:xfrm>
            <a:off x="5819775" y="1"/>
            <a:ext cx="6372225" cy="6629784"/>
          </a:xfrm>
          <a:prstGeom prst="rect">
            <a:avLst/>
          </a:prstGeom>
        </p:spPr>
      </p:pic>
      <p:sp>
        <p:nvSpPr>
          <p:cNvPr id="7" name="Rectangle 6"/>
          <p:cNvSpPr/>
          <p:nvPr userDrawn="1"/>
        </p:nvSpPr>
        <p:spPr>
          <a:xfrm>
            <a:off x="5819774" y="-1"/>
            <a:ext cx="6372225" cy="6642100"/>
          </a:xfrm>
          <a:prstGeom prst="rect">
            <a:avLst/>
          </a:prstGeom>
          <a:gradFill flip="none" rotWithShape="1">
            <a:gsLst>
              <a:gs pos="82150">
                <a:srgbClr val="008B8B">
                  <a:alpha val="27000"/>
                </a:srgbClr>
              </a:gs>
              <a:gs pos="27050">
                <a:srgbClr val="4656B3">
                  <a:alpha val="24000"/>
                </a:srgbClr>
              </a:gs>
              <a:gs pos="0">
                <a:schemeClr val="accent4">
                  <a:lumMod val="75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3781425" y="-1"/>
            <a:ext cx="4038600" cy="6619874"/>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lumMod val="75000"/>
                </a:schemeClr>
              </a:solidFill>
            </a:endParaRPr>
          </a:p>
        </p:txBody>
      </p:sp>
      <p:sp>
        <p:nvSpPr>
          <p:cNvPr id="8" name="Title 7"/>
          <p:cNvSpPr>
            <a:spLocks noGrp="1"/>
          </p:cNvSpPr>
          <p:nvPr>
            <p:ph type="title"/>
          </p:nvPr>
        </p:nvSpPr>
        <p:spPr>
          <a:xfrm>
            <a:off x="812800" y="555625"/>
            <a:ext cx="5562600" cy="3622675"/>
          </a:xfrm>
          <a:prstGeom prst="rect">
            <a:avLst/>
          </a:prstGeom>
        </p:spPr>
        <p:txBody>
          <a:bodyPr anchor="b"/>
          <a:lstStyle>
            <a:lvl1pPr>
              <a:defRPr sz="5400">
                <a:solidFill>
                  <a:schemeClr val="accent2"/>
                </a:solidFill>
              </a:defRPr>
            </a:lvl1pPr>
          </a:lstStyle>
          <a:p>
            <a:r>
              <a:rPr lang="en-US"/>
              <a:t>Click to edit Master title style</a:t>
            </a:r>
          </a:p>
        </p:txBody>
      </p:sp>
      <p:sp>
        <p:nvSpPr>
          <p:cNvPr id="10" name="Text Placeholder 9"/>
          <p:cNvSpPr>
            <a:spLocks noGrp="1"/>
          </p:cNvSpPr>
          <p:nvPr>
            <p:ph type="body" sz="quarter" idx="10"/>
          </p:nvPr>
        </p:nvSpPr>
        <p:spPr>
          <a:xfrm>
            <a:off x="812800" y="4330700"/>
            <a:ext cx="5562600" cy="1155700"/>
          </a:xfrm>
          <a:prstGeom prst="rect">
            <a:avLst/>
          </a:prstGeom>
        </p:spPr>
        <p:txBody>
          <a:bodyPr/>
          <a:lstStyle>
            <a:lvl1pPr marL="0" indent="0">
              <a:buNone/>
              <a:defRPr>
                <a:solidFill>
                  <a:schemeClr val="accent1">
                    <a:lumMod val="75000"/>
                  </a:schemeClr>
                </a:solidFill>
              </a:defRPr>
            </a:lvl1pPr>
            <a:lvl2pPr marL="457200" indent="0">
              <a:buNone/>
              <a:defRPr>
                <a:solidFill>
                  <a:schemeClr val="accent1">
                    <a:lumMod val="75000"/>
                  </a:schemeClr>
                </a:solidFill>
              </a:defRPr>
            </a:lvl2pPr>
            <a:lvl3pPr marL="914400" indent="0">
              <a:buNone/>
              <a:defRPr>
                <a:solidFill>
                  <a:schemeClr val="accent1">
                    <a:lumMod val="75000"/>
                  </a:schemeClr>
                </a:solidFill>
              </a:defRPr>
            </a:lvl3pPr>
            <a:lvl4pPr marL="1371600" indent="0">
              <a:buNone/>
              <a:defRPr>
                <a:solidFill>
                  <a:schemeClr val="accent1">
                    <a:lumMod val="75000"/>
                  </a:schemeClr>
                </a:solidFill>
              </a:defRPr>
            </a:lvl4pPr>
            <a:lvl5pPr marL="1828800" indent="0">
              <a:buNone/>
              <a:defRPr>
                <a:solidFill>
                  <a:schemeClr val="accent1">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31433674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8259" r="43464"/>
          <a:stretch/>
        </p:blipFill>
        <p:spPr>
          <a:xfrm>
            <a:off x="6038850" y="-19050"/>
            <a:ext cx="6148468" cy="6638923"/>
          </a:xfrm>
          <a:prstGeom prst="rect">
            <a:avLst/>
          </a:prstGeom>
        </p:spPr>
      </p:pic>
      <p:sp>
        <p:nvSpPr>
          <p:cNvPr id="7" name="Rectangle 6"/>
          <p:cNvSpPr/>
          <p:nvPr userDrawn="1"/>
        </p:nvSpPr>
        <p:spPr>
          <a:xfrm>
            <a:off x="5815093" y="-3177"/>
            <a:ext cx="6372225" cy="6642100"/>
          </a:xfrm>
          <a:prstGeom prst="rect">
            <a:avLst/>
          </a:prstGeom>
          <a:gradFill flip="none" rotWithShape="1">
            <a:gsLst>
              <a:gs pos="82150">
                <a:srgbClr val="008B8B">
                  <a:alpha val="27000"/>
                </a:srgbClr>
              </a:gs>
              <a:gs pos="27050">
                <a:srgbClr val="4656B3">
                  <a:alpha val="24000"/>
                </a:srgbClr>
              </a:gs>
              <a:gs pos="0">
                <a:schemeClr val="accent4">
                  <a:lumMod val="75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3781425" y="-1"/>
            <a:ext cx="4038600" cy="6619874"/>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lumMod val="75000"/>
                </a:schemeClr>
              </a:solidFill>
            </a:endParaRPr>
          </a:p>
        </p:txBody>
      </p:sp>
      <p:sp>
        <p:nvSpPr>
          <p:cNvPr id="8" name="Title 7"/>
          <p:cNvSpPr>
            <a:spLocks noGrp="1"/>
          </p:cNvSpPr>
          <p:nvPr>
            <p:ph type="title"/>
          </p:nvPr>
        </p:nvSpPr>
        <p:spPr>
          <a:xfrm>
            <a:off x="812800" y="555625"/>
            <a:ext cx="5562600" cy="3622675"/>
          </a:xfrm>
          <a:prstGeom prst="rect">
            <a:avLst/>
          </a:prstGeom>
        </p:spPr>
        <p:txBody>
          <a:bodyPr anchor="b"/>
          <a:lstStyle>
            <a:lvl1pPr>
              <a:defRPr sz="5400">
                <a:solidFill>
                  <a:schemeClr val="accent2"/>
                </a:solidFill>
              </a:defRPr>
            </a:lvl1pPr>
          </a:lstStyle>
          <a:p>
            <a:r>
              <a:rPr lang="en-US"/>
              <a:t>Click to edit Master title style</a:t>
            </a:r>
          </a:p>
        </p:txBody>
      </p:sp>
      <p:sp>
        <p:nvSpPr>
          <p:cNvPr id="10" name="Text Placeholder 9"/>
          <p:cNvSpPr>
            <a:spLocks noGrp="1"/>
          </p:cNvSpPr>
          <p:nvPr>
            <p:ph type="body" sz="quarter" idx="10"/>
          </p:nvPr>
        </p:nvSpPr>
        <p:spPr>
          <a:xfrm>
            <a:off x="812800" y="4330700"/>
            <a:ext cx="5562600" cy="1155700"/>
          </a:xfrm>
          <a:prstGeom prst="rect">
            <a:avLst/>
          </a:prstGeom>
        </p:spPr>
        <p:txBody>
          <a:bodyPr/>
          <a:lstStyle>
            <a:lvl1pPr marL="0" indent="0">
              <a:buNone/>
              <a:defRPr>
                <a:solidFill>
                  <a:schemeClr val="accent1">
                    <a:lumMod val="75000"/>
                  </a:schemeClr>
                </a:solidFill>
              </a:defRPr>
            </a:lvl1pPr>
            <a:lvl2pPr marL="457200" indent="0">
              <a:buNone/>
              <a:defRPr>
                <a:solidFill>
                  <a:schemeClr val="accent1">
                    <a:lumMod val="75000"/>
                  </a:schemeClr>
                </a:solidFill>
              </a:defRPr>
            </a:lvl2pPr>
            <a:lvl3pPr marL="914400" indent="0">
              <a:buNone/>
              <a:defRPr>
                <a:solidFill>
                  <a:schemeClr val="accent1">
                    <a:lumMod val="75000"/>
                  </a:schemeClr>
                </a:solidFill>
              </a:defRPr>
            </a:lvl3pPr>
            <a:lvl4pPr marL="1371600" indent="0">
              <a:buNone/>
              <a:defRPr>
                <a:solidFill>
                  <a:schemeClr val="accent1">
                    <a:lumMod val="75000"/>
                  </a:schemeClr>
                </a:solidFill>
              </a:defRPr>
            </a:lvl4pPr>
            <a:lvl5pPr marL="1828800" indent="0">
              <a:buNone/>
              <a:defRPr>
                <a:solidFill>
                  <a:schemeClr val="accent1">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32021007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30723" t="13065" r="35437" b="28333"/>
          <a:stretch/>
        </p:blipFill>
        <p:spPr>
          <a:xfrm>
            <a:off x="6438899" y="-1"/>
            <a:ext cx="5753101" cy="6629401"/>
          </a:xfrm>
          <a:prstGeom prst="rect">
            <a:avLst/>
          </a:prstGeom>
        </p:spPr>
      </p:pic>
      <p:sp>
        <p:nvSpPr>
          <p:cNvPr id="7" name="Rectangle 6"/>
          <p:cNvSpPr/>
          <p:nvPr userDrawn="1"/>
        </p:nvSpPr>
        <p:spPr>
          <a:xfrm>
            <a:off x="5800725" y="0"/>
            <a:ext cx="6372225" cy="6642100"/>
          </a:xfrm>
          <a:prstGeom prst="rect">
            <a:avLst/>
          </a:prstGeom>
          <a:gradFill flip="none" rotWithShape="1">
            <a:gsLst>
              <a:gs pos="82150">
                <a:srgbClr val="008B8B">
                  <a:alpha val="27000"/>
                </a:srgbClr>
              </a:gs>
              <a:gs pos="27050">
                <a:srgbClr val="4656B3">
                  <a:alpha val="24000"/>
                </a:srgbClr>
              </a:gs>
              <a:gs pos="0">
                <a:schemeClr val="accent4">
                  <a:lumMod val="75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3781425" y="-1"/>
            <a:ext cx="4038600" cy="6619874"/>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lumMod val="75000"/>
                </a:schemeClr>
              </a:solidFill>
            </a:endParaRPr>
          </a:p>
        </p:txBody>
      </p:sp>
      <p:sp>
        <p:nvSpPr>
          <p:cNvPr id="8" name="Title 7"/>
          <p:cNvSpPr>
            <a:spLocks noGrp="1"/>
          </p:cNvSpPr>
          <p:nvPr>
            <p:ph type="title"/>
          </p:nvPr>
        </p:nvSpPr>
        <p:spPr>
          <a:xfrm>
            <a:off x="812800" y="555625"/>
            <a:ext cx="5562600" cy="3622675"/>
          </a:xfrm>
          <a:prstGeom prst="rect">
            <a:avLst/>
          </a:prstGeom>
        </p:spPr>
        <p:txBody>
          <a:bodyPr anchor="b"/>
          <a:lstStyle>
            <a:lvl1pPr>
              <a:defRPr sz="5400">
                <a:solidFill>
                  <a:schemeClr val="accent2"/>
                </a:solidFill>
              </a:defRPr>
            </a:lvl1pPr>
          </a:lstStyle>
          <a:p>
            <a:r>
              <a:rPr lang="en-US"/>
              <a:t>Click to edit Master title style</a:t>
            </a:r>
          </a:p>
        </p:txBody>
      </p:sp>
      <p:sp>
        <p:nvSpPr>
          <p:cNvPr id="10" name="Text Placeholder 9"/>
          <p:cNvSpPr>
            <a:spLocks noGrp="1"/>
          </p:cNvSpPr>
          <p:nvPr>
            <p:ph type="body" sz="quarter" idx="10"/>
          </p:nvPr>
        </p:nvSpPr>
        <p:spPr>
          <a:xfrm>
            <a:off x="812800" y="4330700"/>
            <a:ext cx="5562600" cy="1155700"/>
          </a:xfrm>
          <a:prstGeom prst="rect">
            <a:avLst/>
          </a:prstGeom>
        </p:spPr>
        <p:txBody>
          <a:bodyPr/>
          <a:lstStyle>
            <a:lvl1pPr marL="0" indent="0">
              <a:buNone/>
              <a:defRPr>
                <a:solidFill>
                  <a:schemeClr val="accent1">
                    <a:lumMod val="75000"/>
                  </a:schemeClr>
                </a:solidFill>
              </a:defRPr>
            </a:lvl1pPr>
            <a:lvl2pPr marL="457200" indent="0">
              <a:buNone/>
              <a:defRPr>
                <a:solidFill>
                  <a:schemeClr val="accent1">
                    <a:lumMod val="75000"/>
                  </a:schemeClr>
                </a:solidFill>
              </a:defRPr>
            </a:lvl2pPr>
            <a:lvl3pPr marL="914400" indent="0">
              <a:buNone/>
              <a:defRPr>
                <a:solidFill>
                  <a:schemeClr val="accent1">
                    <a:lumMod val="75000"/>
                  </a:schemeClr>
                </a:solidFill>
              </a:defRPr>
            </a:lvl3pPr>
            <a:lvl4pPr marL="1371600" indent="0">
              <a:buNone/>
              <a:defRPr>
                <a:solidFill>
                  <a:schemeClr val="accent1">
                    <a:lumMod val="75000"/>
                  </a:schemeClr>
                </a:solidFill>
              </a:defRPr>
            </a:lvl4pPr>
            <a:lvl5pPr marL="1828800" indent="0">
              <a:buNone/>
              <a:defRPr>
                <a:solidFill>
                  <a:schemeClr val="accent1">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3081568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A picture containing building, person, outdoor&#10;&#10;Description automatically generated">
            <a:extLst>
              <a:ext uri="{FF2B5EF4-FFF2-40B4-BE49-F238E27FC236}">
                <a16:creationId xmlns:a16="http://schemas.microsoft.com/office/drawing/2014/main" id="{A6762D43-7080-AC01-1596-28F8ED0136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730" r="3149"/>
          <a:stretch/>
        </p:blipFill>
        <p:spPr>
          <a:xfrm>
            <a:off x="0" y="0"/>
            <a:ext cx="6375400" cy="6644753"/>
          </a:xfrm>
          <a:prstGeom prst="rect">
            <a:avLst/>
          </a:prstGeom>
        </p:spPr>
      </p:pic>
      <p:sp>
        <p:nvSpPr>
          <p:cNvPr id="7" name="Rectangle 6"/>
          <p:cNvSpPr/>
          <p:nvPr userDrawn="1"/>
        </p:nvSpPr>
        <p:spPr>
          <a:xfrm>
            <a:off x="3175" y="-22227"/>
            <a:ext cx="6372225" cy="6664326"/>
          </a:xfrm>
          <a:prstGeom prst="rect">
            <a:avLst/>
          </a:prstGeom>
          <a:gradFill flip="none" rotWithShape="1">
            <a:gsLst>
              <a:gs pos="82150">
                <a:srgbClr val="008B8B">
                  <a:alpha val="27000"/>
                </a:srgbClr>
              </a:gs>
              <a:gs pos="27050">
                <a:srgbClr val="4656B3">
                  <a:alpha val="24000"/>
                </a:srgbClr>
              </a:gs>
              <a:gs pos="0">
                <a:schemeClr val="accent4">
                  <a:lumMod val="75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4356100" y="-22227"/>
            <a:ext cx="4038600" cy="664210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lumMod val="75000"/>
                </a:schemeClr>
              </a:solidFill>
            </a:endParaRPr>
          </a:p>
        </p:txBody>
      </p:sp>
      <p:sp>
        <p:nvSpPr>
          <p:cNvPr id="8" name="Title 7"/>
          <p:cNvSpPr>
            <a:spLocks noGrp="1"/>
          </p:cNvSpPr>
          <p:nvPr>
            <p:ph type="title"/>
          </p:nvPr>
        </p:nvSpPr>
        <p:spPr>
          <a:xfrm>
            <a:off x="5918200" y="555625"/>
            <a:ext cx="5562600" cy="3622675"/>
          </a:xfrm>
          <a:prstGeom prst="rect">
            <a:avLst/>
          </a:prstGeom>
        </p:spPr>
        <p:txBody>
          <a:bodyPr anchor="b"/>
          <a:lstStyle>
            <a:lvl1pPr algn="r">
              <a:defRPr sz="5400">
                <a:solidFill>
                  <a:schemeClr val="accent2"/>
                </a:solidFill>
              </a:defRPr>
            </a:lvl1pPr>
          </a:lstStyle>
          <a:p>
            <a:r>
              <a:rPr lang="en-US"/>
              <a:t>Click to edit Master title style</a:t>
            </a:r>
          </a:p>
        </p:txBody>
      </p:sp>
      <p:sp>
        <p:nvSpPr>
          <p:cNvPr id="10" name="Text Placeholder 9"/>
          <p:cNvSpPr>
            <a:spLocks noGrp="1"/>
          </p:cNvSpPr>
          <p:nvPr>
            <p:ph type="body" sz="quarter" idx="10"/>
          </p:nvPr>
        </p:nvSpPr>
        <p:spPr>
          <a:xfrm>
            <a:off x="5918200" y="4330700"/>
            <a:ext cx="5562600" cy="1155700"/>
          </a:xfrm>
          <a:prstGeom prst="rect">
            <a:avLst/>
          </a:prstGeom>
        </p:spPr>
        <p:txBody>
          <a:bodyPr/>
          <a:lstStyle>
            <a:lvl1pPr marL="0" indent="0" algn="r">
              <a:buNone/>
              <a:defRPr>
                <a:solidFill>
                  <a:schemeClr val="accent1">
                    <a:lumMod val="75000"/>
                  </a:schemeClr>
                </a:solidFill>
              </a:defRPr>
            </a:lvl1pPr>
            <a:lvl2pPr marL="457200" indent="0">
              <a:buNone/>
              <a:defRPr>
                <a:solidFill>
                  <a:schemeClr val="accent1">
                    <a:lumMod val="75000"/>
                  </a:schemeClr>
                </a:solidFill>
              </a:defRPr>
            </a:lvl2pPr>
            <a:lvl3pPr marL="914400" indent="0">
              <a:buNone/>
              <a:defRPr>
                <a:solidFill>
                  <a:schemeClr val="accent1">
                    <a:lumMod val="75000"/>
                  </a:schemeClr>
                </a:solidFill>
              </a:defRPr>
            </a:lvl3pPr>
            <a:lvl4pPr marL="1371600" indent="0">
              <a:buNone/>
              <a:defRPr>
                <a:solidFill>
                  <a:schemeClr val="accent1">
                    <a:lumMod val="75000"/>
                  </a:schemeClr>
                </a:solidFill>
              </a:defRPr>
            </a:lvl4pPr>
            <a:lvl5pPr marL="1828800" indent="0">
              <a:buNone/>
              <a:defRPr>
                <a:solidFill>
                  <a:schemeClr val="accent1">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5485020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38541" r="12704" b="21116"/>
          <a:stretch/>
        </p:blipFill>
        <p:spPr>
          <a:xfrm>
            <a:off x="1239" y="-33340"/>
            <a:ext cx="6190011" cy="6664326"/>
          </a:xfrm>
          <a:prstGeom prst="rect">
            <a:avLst/>
          </a:prstGeom>
        </p:spPr>
      </p:pic>
      <p:sp>
        <p:nvSpPr>
          <p:cNvPr id="7" name="Rectangle 6"/>
          <p:cNvSpPr/>
          <p:nvPr userDrawn="1"/>
        </p:nvSpPr>
        <p:spPr>
          <a:xfrm>
            <a:off x="0" y="-33340"/>
            <a:ext cx="6372225" cy="6664326"/>
          </a:xfrm>
          <a:prstGeom prst="rect">
            <a:avLst/>
          </a:prstGeom>
          <a:gradFill flip="none" rotWithShape="1">
            <a:gsLst>
              <a:gs pos="82150">
                <a:srgbClr val="008B8B">
                  <a:alpha val="27000"/>
                </a:srgbClr>
              </a:gs>
              <a:gs pos="27050">
                <a:srgbClr val="4656B3">
                  <a:alpha val="24000"/>
                </a:srgbClr>
              </a:gs>
              <a:gs pos="0">
                <a:schemeClr val="accent4">
                  <a:lumMod val="75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4356100" y="-22227"/>
            <a:ext cx="4038600" cy="664210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lumMod val="75000"/>
                </a:schemeClr>
              </a:solidFill>
            </a:endParaRPr>
          </a:p>
        </p:txBody>
      </p:sp>
      <p:sp>
        <p:nvSpPr>
          <p:cNvPr id="8" name="Title 7"/>
          <p:cNvSpPr>
            <a:spLocks noGrp="1"/>
          </p:cNvSpPr>
          <p:nvPr>
            <p:ph type="title"/>
          </p:nvPr>
        </p:nvSpPr>
        <p:spPr>
          <a:xfrm>
            <a:off x="5918200" y="555625"/>
            <a:ext cx="5562600" cy="3622675"/>
          </a:xfrm>
          <a:prstGeom prst="rect">
            <a:avLst/>
          </a:prstGeom>
        </p:spPr>
        <p:txBody>
          <a:bodyPr anchor="b"/>
          <a:lstStyle>
            <a:lvl1pPr algn="r">
              <a:defRPr sz="5400">
                <a:solidFill>
                  <a:schemeClr val="accent2"/>
                </a:solidFill>
              </a:defRPr>
            </a:lvl1pPr>
          </a:lstStyle>
          <a:p>
            <a:r>
              <a:rPr lang="en-US"/>
              <a:t>Click to edit Master title style</a:t>
            </a:r>
          </a:p>
        </p:txBody>
      </p:sp>
      <p:sp>
        <p:nvSpPr>
          <p:cNvPr id="10" name="Text Placeholder 9"/>
          <p:cNvSpPr>
            <a:spLocks noGrp="1"/>
          </p:cNvSpPr>
          <p:nvPr>
            <p:ph type="body" sz="quarter" idx="10"/>
          </p:nvPr>
        </p:nvSpPr>
        <p:spPr>
          <a:xfrm>
            <a:off x="5918200" y="4330700"/>
            <a:ext cx="5562600" cy="1155700"/>
          </a:xfrm>
          <a:prstGeom prst="rect">
            <a:avLst/>
          </a:prstGeom>
        </p:spPr>
        <p:txBody>
          <a:bodyPr/>
          <a:lstStyle>
            <a:lvl1pPr marL="0" indent="0" algn="r">
              <a:buNone/>
              <a:defRPr>
                <a:solidFill>
                  <a:schemeClr val="accent1">
                    <a:lumMod val="75000"/>
                  </a:schemeClr>
                </a:solidFill>
              </a:defRPr>
            </a:lvl1pPr>
            <a:lvl2pPr marL="457200" indent="0">
              <a:buNone/>
              <a:defRPr>
                <a:solidFill>
                  <a:schemeClr val="accent1">
                    <a:lumMod val="75000"/>
                  </a:schemeClr>
                </a:solidFill>
              </a:defRPr>
            </a:lvl2pPr>
            <a:lvl3pPr marL="914400" indent="0">
              <a:buNone/>
              <a:defRPr>
                <a:solidFill>
                  <a:schemeClr val="accent1">
                    <a:lumMod val="75000"/>
                  </a:schemeClr>
                </a:solidFill>
              </a:defRPr>
            </a:lvl3pPr>
            <a:lvl4pPr marL="1371600" indent="0">
              <a:buNone/>
              <a:defRPr>
                <a:solidFill>
                  <a:schemeClr val="accent1">
                    <a:lumMod val="75000"/>
                  </a:schemeClr>
                </a:solidFill>
              </a:defRPr>
            </a:lvl4pPr>
            <a:lvl5pPr marL="1828800" indent="0">
              <a:buNone/>
              <a:defRPr>
                <a:solidFill>
                  <a:schemeClr val="accent1">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13915029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3358" t="6552" r="33308" b="6733"/>
          <a:stretch/>
        </p:blipFill>
        <p:spPr>
          <a:xfrm>
            <a:off x="0" y="-15240"/>
            <a:ext cx="6141720" cy="6644640"/>
          </a:xfrm>
          <a:prstGeom prst="rect">
            <a:avLst/>
          </a:prstGeom>
        </p:spPr>
      </p:pic>
      <p:sp>
        <p:nvSpPr>
          <p:cNvPr id="7" name="Rectangle 6"/>
          <p:cNvSpPr/>
          <p:nvPr userDrawn="1"/>
        </p:nvSpPr>
        <p:spPr>
          <a:xfrm>
            <a:off x="3175" y="-29213"/>
            <a:ext cx="6372225" cy="6664326"/>
          </a:xfrm>
          <a:prstGeom prst="rect">
            <a:avLst/>
          </a:prstGeom>
          <a:gradFill flip="none" rotWithShape="1">
            <a:gsLst>
              <a:gs pos="82150">
                <a:srgbClr val="008B8B">
                  <a:alpha val="27000"/>
                </a:srgbClr>
              </a:gs>
              <a:gs pos="27050">
                <a:srgbClr val="4656B3">
                  <a:alpha val="24000"/>
                </a:srgbClr>
              </a:gs>
              <a:gs pos="0">
                <a:schemeClr val="accent4">
                  <a:lumMod val="75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4356100" y="-22227"/>
            <a:ext cx="4038600" cy="664210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lumMod val="75000"/>
                </a:schemeClr>
              </a:solidFill>
            </a:endParaRPr>
          </a:p>
        </p:txBody>
      </p:sp>
      <p:sp>
        <p:nvSpPr>
          <p:cNvPr id="8" name="Title 7"/>
          <p:cNvSpPr>
            <a:spLocks noGrp="1"/>
          </p:cNvSpPr>
          <p:nvPr>
            <p:ph type="title"/>
          </p:nvPr>
        </p:nvSpPr>
        <p:spPr>
          <a:xfrm>
            <a:off x="5918200" y="555625"/>
            <a:ext cx="5562600" cy="3622675"/>
          </a:xfrm>
          <a:prstGeom prst="rect">
            <a:avLst/>
          </a:prstGeom>
        </p:spPr>
        <p:txBody>
          <a:bodyPr anchor="b"/>
          <a:lstStyle>
            <a:lvl1pPr algn="r">
              <a:defRPr sz="5400">
                <a:solidFill>
                  <a:schemeClr val="accent2"/>
                </a:solidFill>
              </a:defRPr>
            </a:lvl1pPr>
          </a:lstStyle>
          <a:p>
            <a:r>
              <a:rPr lang="en-US"/>
              <a:t>Click to edit Master title style</a:t>
            </a:r>
          </a:p>
        </p:txBody>
      </p:sp>
      <p:sp>
        <p:nvSpPr>
          <p:cNvPr id="10" name="Text Placeholder 9"/>
          <p:cNvSpPr>
            <a:spLocks noGrp="1"/>
          </p:cNvSpPr>
          <p:nvPr>
            <p:ph type="body" sz="quarter" idx="10"/>
          </p:nvPr>
        </p:nvSpPr>
        <p:spPr>
          <a:xfrm>
            <a:off x="5918200" y="4330700"/>
            <a:ext cx="5562600" cy="1155700"/>
          </a:xfrm>
          <a:prstGeom prst="rect">
            <a:avLst/>
          </a:prstGeom>
        </p:spPr>
        <p:txBody>
          <a:bodyPr/>
          <a:lstStyle>
            <a:lvl1pPr marL="0" indent="0" algn="r">
              <a:buNone/>
              <a:defRPr>
                <a:solidFill>
                  <a:schemeClr val="accent1">
                    <a:lumMod val="75000"/>
                  </a:schemeClr>
                </a:solidFill>
              </a:defRPr>
            </a:lvl1pPr>
            <a:lvl2pPr marL="457200" indent="0">
              <a:buNone/>
              <a:defRPr>
                <a:solidFill>
                  <a:schemeClr val="accent1">
                    <a:lumMod val="75000"/>
                  </a:schemeClr>
                </a:solidFill>
              </a:defRPr>
            </a:lvl2pPr>
            <a:lvl3pPr marL="914400" indent="0">
              <a:buNone/>
              <a:defRPr>
                <a:solidFill>
                  <a:schemeClr val="accent1">
                    <a:lumMod val="75000"/>
                  </a:schemeClr>
                </a:solidFill>
              </a:defRPr>
            </a:lvl3pPr>
            <a:lvl4pPr marL="1371600" indent="0">
              <a:buNone/>
              <a:defRPr>
                <a:solidFill>
                  <a:schemeClr val="accent1">
                    <a:lumMod val="75000"/>
                  </a:schemeClr>
                </a:solidFill>
              </a:defRPr>
            </a:lvl4pPr>
            <a:lvl5pPr marL="1828800" indent="0">
              <a:buNone/>
              <a:defRPr>
                <a:solidFill>
                  <a:schemeClr val="accent1">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2850698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9214"/>
            <a:ext cx="10004090" cy="6657293"/>
          </a:xfrm>
          <a:prstGeom prst="rect">
            <a:avLst/>
          </a:prstGeom>
        </p:spPr>
      </p:pic>
      <p:sp>
        <p:nvSpPr>
          <p:cNvPr id="7" name="Rectangle 6"/>
          <p:cNvSpPr/>
          <p:nvPr userDrawn="1"/>
        </p:nvSpPr>
        <p:spPr>
          <a:xfrm rot="16200000">
            <a:off x="1674646" y="-1703861"/>
            <a:ext cx="6654802" cy="10004093"/>
          </a:xfrm>
          <a:prstGeom prst="rect">
            <a:avLst/>
          </a:prstGeom>
          <a:gradFill flip="none" rotWithShape="1">
            <a:gsLst>
              <a:gs pos="53000">
                <a:srgbClr val="008B8B">
                  <a:alpha val="27000"/>
                </a:srgbClr>
              </a:gs>
              <a:gs pos="42050">
                <a:srgbClr val="256FA0">
                  <a:alpha val="11000"/>
                </a:srgbClr>
              </a:gs>
              <a:gs pos="24000">
                <a:srgbClr val="4656B3">
                  <a:alpha val="11000"/>
                </a:srgbClr>
              </a:gs>
              <a:gs pos="0">
                <a:schemeClr val="accent4">
                  <a:lumMod val="75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7763329" y="-29213"/>
            <a:ext cx="4038600" cy="664210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lumMod val="75000"/>
                </a:schemeClr>
              </a:solidFill>
            </a:endParaRPr>
          </a:p>
        </p:txBody>
      </p:sp>
      <p:sp>
        <p:nvSpPr>
          <p:cNvPr id="8" name="Title 7"/>
          <p:cNvSpPr>
            <a:spLocks noGrp="1"/>
          </p:cNvSpPr>
          <p:nvPr>
            <p:ph type="title"/>
          </p:nvPr>
        </p:nvSpPr>
        <p:spPr>
          <a:xfrm>
            <a:off x="7892142" y="555625"/>
            <a:ext cx="3588657" cy="3622675"/>
          </a:xfrm>
          <a:prstGeom prst="rect">
            <a:avLst/>
          </a:prstGeom>
        </p:spPr>
        <p:txBody>
          <a:bodyPr anchor="b"/>
          <a:lstStyle>
            <a:lvl1pPr algn="r">
              <a:defRPr sz="5400">
                <a:solidFill>
                  <a:schemeClr val="accent2"/>
                </a:solidFill>
              </a:defRPr>
            </a:lvl1pPr>
          </a:lstStyle>
          <a:p>
            <a:r>
              <a:rPr lang="en-US" dirty="0"/>
              <a:t>Click to edit Master title style</a:t>
            </a:r>
          </a:p>
        </p:txBody>
      </p:sp>
      <p:sp>
        <p:nvSpPr>
          <p:cNvPr id="10" name="Text Placeholder 9"/>
          <p:cNvSpPr>
            <a:spLocks noGrp="1"/>
          </p:cNvSpPr>
          <p:nvPr>
            <p:ph type="body" sz="quarter" idx="10"/>
          </p:nvPr>
        </p:nvSpPr>
        <p:spPr>
          <a:xfrm>
            <a:off x="7892142" y="4330700"/>
            <a:ext cx="3588658" cy="1155700"/>
          </a:xfrm>
          <a:prstGeom prst="rect">
            <a:avLst/>
          </a:prstGeom>
        </p:spPr>
        <p:txBody>
          <a:bodyPr/>
          <a:lstStyle>
            <a:lvl1pPr marL="0" indent="0" algn="r">
              <a:buNone/>
              <a:defRPr>
                <a:solidFill>
                  <a:schemeClr val="accent1">
                    <a:lumMod val="75000"/>
                  </a:schemeClr>
                </a:solidFill>
              </a:defRPr>
            </a:lvl1pPr>
            <a:lvl2pPr marL="457200" indent="0">
              <a:buNone/>
              <a:defRPr>
                <a:solidFill>
                  <a:schemeClr val="accent1">
                    <a:lumMod val="75000"/>
                  </a:schemeClr>
                </a:solidFill>
              </a:defRPr>
            </a:lvl2pPr>
            <a:lvl3pPr marL="914400" indent="0">
              <a:buNone/>
              <a:defRPr>
                <a:solidFill>
                  <a:schemeClr val="accent1">
                    <a:lumMod val="75000"/>
                  </a:schemeClr>
                </a:solidFill>
              </a:defRPr>
            </a:lvl3pPr>
            <a:lvl4pPr marL="1371600" indent="0">
              <a:buNone/>
              <a:defRPr>
                <a:solidFill>
                  <a:schemeClr val="accent1">
                    <a:lumMod val="75000"/>
                  </a:schemeClr>
                </a:solidFill>
              </a:defRPr>
            </a:lvl4pPr>
            <a:lvl5pPr marL="1828800" indent="0">
              <a:buNone/>
              <a:defRPr>
                <a:solidFill>
                  <a:schemeClr val="accent1">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41742474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5227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1D2D4-C525-4CE3-B39B-7E7550B1B9A7}"/>
              </a:ext>
            </a:extLst>
          </p:cNvPr>
          <p:cNvSpPr>
            <a:spLocks noGrp="1"/>
          </p:cNvSpPr>
          <p:nvPr>
            <p:ph type="title" hasCustomPrompt="1"/>
          </p:nvPr>
        </p:nvSpPr>
        <p:spPr>
          <a:xfrm>
            <a:off x="838200" y="578986"/>
            <a:ext cx="4916055" cy="597115"/>
          </a:xfrm>
        </p:spPr>
        <p:txBody>
          <a:bodyPr anchor="t">
            <a:noAutofit/>
          </a:bodyPr>
          <a:lstStyle>
            <a:lvl1pPr algn="ctr">
              <a:defRPr sz="2400" b="1" cap="all" spc="0" baseline="0">
                <a:solidFill>
                  <a:schemeClr val="bg2">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15DA28-0078-4CA1-8DC4-E1EE94187B3F}"/>
              </a:ext>
            </a:extLst>
          </p:cNvPr>
          <p:cNvSpPr>
            <a:spLocks noGrp="1"/>
          </p:cNvSpPr>
          <p:nvPr>
            <p:ph idx="1"/>
          </p:nvPr>
        </p:nvSpPr>
        <p:spPr>
          <a:xfrm>
            <a:off x="838200" y="1513114"/>
            <a:ext cx="4916055" cy="474913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5631125B-68CC-462C-8AAD-2C021681D55E}"/>
              </a:ext>
            </a:extLst>
          </p:cNvPr>
          <p:cNvSpPr>
            <a:spLocks noGrp="1"/>
          </p:cNvSpPr>
          <p:nvPr>
            <p:ph type="body" sz="quarter" idx="10"/>
          </p:nvPr>
        </p:nvSpPr>
        <p:spPr>
          <a:xfrm>
            <a:off x="838200" y="195264"/>
            <a:ext cx="10515600" cy="316365"/>
          </a:xfrm>
        </p:spPr>
        <p:txBody>
          <a:bodyPr anchor="b">
            <a:normAutofit/>
          </a:bodyPr>
          <a:lstStyle>
            <a:lvl1pPr marL="0" indent="0" algn="ctr">
              <a:buNone/>
              <a:defRPr sz="18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a:t>
            </a:r>
          </a:p>
        </p:txBody>
      </p:sp>
      <p:sp>
        <p:nvSpPr>
          <p:cNvPr id="17" name="Text Placeholder 16">
            <a:extLst>
              <a:ext uri="{FF2B5EF4-FFF2-40B4-BE49-F238E27FC236}">
                <a16:creationId xmlns:a16="http://schemas.microsoft.com/office/drawing/2014/main" id="{8E487B41-990B-4BEB-83D9-FF8C8AB6A5D1}"/>
              </a:ext>
            </a:extLst>
          </p:cNvPr>
          <p:cNvSpPr>
            <a:spLocks noGrp="1"/>
          </p:cNvSpPr>
          <p:nvPr>
            <p:ph type="body" sz="quarter" idx="11"/>
          </p:nvPr>
        </p:nvSpPr>
        <p:spPr>
          <a:xfrm>
            <a:off x="0" y="6596063"/>
            <a:ext cx="12192000" cy="261937"/>
          </a:xfrm>
        </p:spPr>
        <p:txBody>
          <a:bodyPr>
            <a:normAutofit/>
          </a:bodyPr>
          <a:lstStyle>
            <a:lvl1pPr marL="0" indent="0">
              <a:buFont typeface="Arial" panose="020B0604020202020204" pitchFamily="34" charset="0"/>
              <a:buNone/>
              <a:defRPr sz="1050" spc="300">
                <a:solidFill>
                  <a:schemeClr val="bg2">
                    <a:lumMod val="50000"/>
                  </a:schemeClr>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Click to</a:t>
            </a:r>
          </a:p>
        </p:txBody>
      </p:sp>
      <p:sp>
        <p:nvSpPr>
          <p:cNvPr id="7" name="Content Placeholder 2">
            <a:extLst>
              <a:ext uri="{FF2B5EF4-FFF2-40B4-BE49-F238E27FC236}">
                <a16:creationId xmlns:a16="http://schemas.microsoft.com/office/drawing/2014/main" id="{E6A111E9-032B-46A1-8222-7066C9AB599B}"/>
              </a:ext>
            </a:extLst>
          </p:cNvPr>
          <p:cNvSpPr>
            <a:spLocks noGrp="1"/>
          </p:cNvSpPr>
          <p:nvPr>
            <p:ph idx="12"/>
          </p:nvPr>
        </p:nvSpPr>
        <p:spPr>
          <a:xfrm>
            <a:off x="6437747" y="1513114"/>
            <a:ext cx="4916055" cy="474913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B07AA4-2C5A-4B0E-B518-7F7C301454CA}"/>
              </a:ext>
            </a:extLst>
          </p:cNvPr>
          <p:cNvSpPr>
            <a:spLocks noGrp="1"/>
          </p:cNvSpPr>
          <p:nvPr>
            <p:ph type="body" sz="quarter" idx="13" hasCustomPrompt="1"/>
          </p:nvPr>
        </p:nvSpPr>
        <p:spPr>
          <a:xfrm>
            <a:off x="6437313" y="595313"/>
            <a:ext cx="4916487" cy="558800"/>
          </a:xfrm>
        </p:spPr>
        <p:txBody>
          <a:bodyPr>
            <a:normAutofit/>
          </a:bodyPr>
          <a:lstStyle>
            <a:lvl1pPr marL="0" indent="0" algn="ctr">
              <a:buNone/>
              <a:defRPr sz="2400" b="1" cap="all" baseline="0">
                <a:solidFill>
                  <a:srgbClr val="7C7C7C"/>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a:t>
            </a:r>
          </a:p>
        </p:txBody>
      </p:sp>
    </p:spTree>
    <p:extLst>
      <p:ext uri="{BB962C8B-B14F-4D97-AF65-F5344CB8AC3E}">
        <p14:creationId xmlns:p14="http://schemas.microsoft.com/office/powerpoint/2010/main" val="1293350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F5D8F-5475-4AA4-9D24-D6A060145A02}"/>
              </a:ext>
            </a:extLst>
          </p:cNvPr>
          <p:cNvSpPr>
            <a:spLocks noGrp="1"/>
          </p:cNvSpPr>
          <p:nvPr>
            <p:ph type="title"/>
          </p:nvPr>
        </p:nvSpPr>
        <p:spPr>
          <a:xfrm>
            <a:off x="431800" y="362053"/>
            <a:ext cx="11335325" cy="650875"/>
          </a:xfrm>
        </p:spPr>
        <p:txBody>
          <a:bodyPr>
            <a:normAutofit/>
          </a:bodyPr>
          <a:lstStyle>
            <a:lvl1pPr>
              <a:defRPr sz="3200" b="1">
                <a:solidFill>
                  <a:schemeClr val="accent4">
                    <a:lumMod val="7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52B7E76-BEE1-489E-B037-D58D0C908A81}"/>
              </a:ext>
            </a:extLst>
          </p:cNvPr>
          <p:cNvSpPr>
            <a:spLocks noGrp="1"/>
          </p:cNvSpPr>
          <p:nvPr>
            <p:ph idx="1"/>
          </p:nvPr>
        </p:nvSpPr>
        <p:spPr>
          <a:xfrm>
            <a:off x="431801" y="1478396"/>
            <a:ext cx="11335327" cy="5014768"/>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E00AA056-AAC6-4C83-9F6D-4B8DE8808B9B}"/>
              </a:ext>
            </a:extLst>
          </p:cNvPr>
          <p:cNvCxnSpPr>
            <a:cxnSpLocks/>
          </p:cNvCxnSpPr>
          <p:nvPr userDrawn="1"/>
        </p:nvCxnSpPr>
        <p:spPr>
          <a:xfrm>
            <a:off x="376384" y="362053"/>
            <a:ext cx="0" cy="650875"/>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CEBDC25-3285-412C-BAD7-471E51F5131A}"/>
              </a:ext>
            </a:extLst>
          </p:cNvPr>
          <p:cNvCxnSpPr>
            <a:cxnSpLocks/>
          </p:cNvCxnSpPr>
          <p:nvPr userDrawn="1"/>
        </p:nvCxnSpPr>
        <p:spPr>
          <a:xfrm>
            <a:off x="293255" y="362053"/>
            <a:ext cx="0" cy="650875"/>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31C153D-B5C8-47F8-A872-B374D6907A70}"/>
              </a:ext>
            </a:extLst>
          </p:cNvPr>
          <p:cNvCxnSpPr>
            <a:cxnSpLocks/>
          </p:cNvCxnSpPr>
          <p:nvPr userDrawn="1"/>
        </p:nvCxnSpPr>
        <p:spPr>
          <a:xfrm>
            <a:off x="173183" y="362053"/>
            <a:ext cx="0" cy="650875"/>
          </a:xfrm>
          <a:prstGeom prst="line">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442D6185-AB5F-4A39-A46D-4E8941429E8F}"/>
              </a:ext>
            </a:extLst>
          </p:cNvPr>
          <p:cNvSpPr>
            <a:spLocks noGrp="1"/>
          </p:cNvSpPr>
          <p:nvPr>
            <p:ph type="body" sz="quarter" idx="10"/>
          </p:nvPr>
        </p:nvSpPr>
        <p:spPr>
          <a:xfrm>
            <a:off x="431801" y="1036464"/>
            <a:ext cx="11334751" cy="395816"/>
          </a:xfrm>
        </p:spPr>
        <p:txBody>
          <a:bodyPr anchor="ctr">
            <a:noAutofit/>
          </a:bodyPr>
          <a:lstStyle>
            <a:lvl1pPr>
              <a:buNone/>
              <a:defRPr sz="2400" b="1">
                <a:solidFill>
                  <a:schemeClr val="accent4"/>
                </a:solidFill>
              </a:defRPr>
            </a:lvl1pPr>
            <a:lvl2pPr>
              <a:buNone/>
              <a:defRPr/>
            </a:lvl2pPr>
            <a:lvl3pPr>
              <a:buNone/>
              <a:defRPr/>
            </a:lvl3pPr>
            <a:lvl4pPr>
              <a:buNone/>
              <a:defRPr/>
            </a:lvl4pPr>
            <a:lvl5pPr>
              <a:buNone/>
              <a:defRPr/>
            </a:lvl5pPr>
          </a:lstStyle>
          <a:p>
            <a:pPr lvl="0"/>
            <a:r>
              <a:rPr lang="en-US" dirty="0"/>
              <a:t>Click to edit Master text</a:t>
            </a:r>
          </a:p>
        </p:txBody>
      </p:sp>
    </p:spTree>
    <p:extLst>
      <p:ext uri="{BB962C8B-B14F-4D97-AF65-F5344CB8AC3E}">
        <p14:creationId xmlns:p14="http://schemas.microsoft.com/office/powerpoint/2010/main" val="3653110763"/>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1D2D4-C525-4CE3-B39B-7E7550B1B9A7}"/>
              </a:ext>
            </a:extLst>
          </p:cNvPr>
          <p:cNvSpPr>
            <a:spLocks noGrp="1"/>
          </p:cNvSpPr>
          <p:nvPr>
            <p:ph type="title" hasCustomPrompt="1"/>
          </p:nvPr>
        </p:nvSpPr>
        <p:spPr>
          <a:xfrm>
            <a:off x="838200" y="578986"/>
            <a:ext cx="10515600" cy="597115"/>
          </a:xfrm>
        </p:spPr>
        <p:txBody>
          <a:bodyPr anchor="t">
            <a:normAutofit/>
          </a:bodyPr>
          <a:lstStyle>
            <a:lvl1pPr algn="ctr">
              <a:defRPr sz="3200" b="1" cap="all" spc="0" baseline="0">
                <a:solidFill>
                  <a:schemeClr val="bg2">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15DA28-0078-4CA1-8DC4-E1EE94187B3F}"/>
              </a:ext>
            </a:extLst>
          </p:cNvPr>
          <p:cNvSpPr>
            <a:spLocks noGrp="1"/>
          </p:cNvSpPr>
          <p:nvPr>
            <p:ph idx="1"/>
          </p:nvPr>
        </p:nvSpPr>
        <p:spPr>
          <a:xfrm>
            <a:off x="838200" y="1513114"/>
            <a:ext cx="10515600" cy="474913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5631125B-68CC-462C-8AAD-2C021681D55E}"/>
              </a:ext>
            </a:extLst>
          </p:cNvPr>
          <p:cNvSpPr>
            <a:spLocks noGrp="1"/>
          </p:cNvSpPr>
          <p:nvPr>
            <p:ph type="body" sz="quarter" idx="10"/>
          </p:nvPr>
        </p:nvSpPr>
        <p:spPr>
          <a:xfrm>
            <a:off x="838200" y="195264"/>
            <a:ext cx="10515600" cy="316365"/>
          </a:xfrm>
        </p:spPr>
        <p:txBody>
          <a:bodyPr anchor="b">
            <a:normAutofit/>
          </a:bodyPr>
          <a:lstStyle>
            <a:lvl1pPr marL="0" indent="0" algn="ctr">
              <a:buNone/>
              <a:defRPr sz="18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a:t>
            </a:r>
          </a:p>
        </p:txBody>
      </p:sp>
      <p:sp>
        <p:nvSpPr>
          <p:cNvPr id="17" name="Text Placeholder 16">
            <a:extLst>
              <a:ext uri="{FF2B5EF4-FFF2-40B4-BE49-F238E27FC236}">
                <a16:creationId xmlns:a16="http://schemas.microsoft.com/office/drawing/2014/main" id="{8E487B41-990B-4BEB-83D9-FF8C8AB6A5D1}"/>
              </a:ext>
            </a:extLst>
          </p:cNvPr>
          <p:cNvSpPr>
            <a:spLocks noGrp="1"/>
          </p:cNvSpPr>
          <p:nvPr>
            <p:ph type="body" sz="quarter" idx="11"/>
          </p:nvPr>
        </p:nvSpPr>
        <p:spPr>
          <a:xfrm>
            <a:off x="0" y="6596063"/>
            <a:ext cx="12192000" cy="261937"/>
          </a:xfrm>
        </p:spPr>
        <p:txBody>
          <a:bodyPr>
            <a:normAutofit/>
          </a:bodyPr>
          <a:lstStyle>
            <a:lvl1pPr marL="0" indent="0">
              <a:buFont typeface="Arial" panose="020B0604020202020204" pitchFamily="34" charset="0"/>
              <a:buNone/>
              <a:defRPr sz="1050" spc="300">
                <a:solidFill>
                  <a:schemeClr val="bg2">
                    <a:lumMod val="50000"/>
                  </a:schemeClr>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Click to</a:t>
            </a:r>
          </a:p>
        </p:txBody>
      </p:sp>
    </p:spTree>
    <p:extLst>
      <p:ext uri="{BB962C8B-B14F-4D97-AF65-F5344CB8AC3E}">
        <p14:creationId xmlns:p14="http://schemas.microsoft.com/office/powerpoint/2010/main" val="9339601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1D2D4-C525-4CE3-B39B-7E7550B1B9A7}"/>
              </a:ext>
            </a:extLst>
          </p:cNvPr>
          <p:cNvSpPr>
            <a:spLocks noGrp="1"/>
          </p:cNvSpPr>
          <p:nvPr>
            <p:ph type="title" hasCustomPrompt="1"/>
          </p:nvPr>
        </p:nvSpPr>
        <p:spPr>
          <a:xfrm>
            <a:off x="838200" y="578986"/>
            <a:ext cx="10515600" cy="597115"/>
          </a:xfrm>
        </p:spPr>
        <p:txBody>
          <a:bodyPr anchor="t">
            <a:normAutofit/>
          </a:bodyPr>
          <a:lstStyle>
            <a:lvl1pPr algn="ctr">
              <a:defRPr sz="3200" b="1" cap="all" spc="0" baseline="0">
                <a:solidFill>
                  <a:schemeClr val="bg2">
                    <a:lumMod val="50000"/>
                  </a:schemeClr>
                </a:solidFill>
              </a:defRPr>
            </a:lvl1pPr>
          </a:lstStyle>
          <a:p>
            <a:r>
              <a:rPr lang="en-US" dirty="0"/>
              <a:t>CLICK TO EDIT MASTER TITLE STYLE</a:t>
            </a:r>
          </a:p>
        </p:txBody>
      </p:sp>
      <p:sp>
        <p:nvSpPr>
          <p:cNvPr id="15" name="Text Placeholder 14">
            <a:extLst>
              <a:ext uri="{FF2B5EF4-FFF2-40B4-BE49-F238E27FC236}">
                <a16:creationId xmlns:a16="http://schemas.microsoft.com/office/drawing/2014/main" id="{5631125B-68CC-462C-8AAD-2C021681D55E}"/>
              </a:ext>
            </a:extLst>
          </p:cNvPr>
          <p:cNvSpPr>
            <a:spLocks noGrp="1"/>
          </p:cNvSpPr>
          <p:nvPr>
            <p:ph type="body" sz="quarter" idx="10"/>
          </p:nvPr>
        </p:nvSpPr>
        <p:spPr>
          <a:xfrm>
            <a:off x="838200" y="195264"/>
            <a:ext cx="10515600" cy="316365"/>
          </a:xfrm>
        </p:spPr>
        <p:txBody>
          <a:bodyPr anchor="b">
            <a:normAutofit/>
          </a:bodyPr>
          <a:lstStyle>
            <a:lvl1pPr marL="0" indent="0" algn="ctr">
              <a:buNone/>
              <a:defRPr sz="18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a:t>
            </a:r>
          </a:p>
        </p:txBody>
      </p:sp>
      <p:sp>
        <p:nvSpPr>
          <p:cNvPr id="17" name="Text Placeholder 16">
            <a:extLst>
              <a:ext uri="{FF2B5EF4-FFF2-40B4-BE49-F238E27FC236}">
                <a16:creationId xmlns:a16="http://schemas.microsoft.com/office/drawing/2014/main" id="{8E487B41-990B-4BEB-83D9-FF8C8AB6A5D1}"/>
              </a:ext>
            </a:extLst>
          </p:cNvPr>
          <p:cNvSpPr>
            <a:spLocks noGrp="1"/>
          </p:cNvSpPr>
          <p:nvPr>
            <p:ph type="body" sz="quarter" idx="11"/>
          </p:nvPr>
        </p:nvSpPr>
        <p:spPr>
          <a:xfrm>
            <a:off x="0" y="6596063"/>
            <a:ext cx="12192000" cy="261937"/>
          </a:xfrm>
        </p:spPr>
        <p:txBody>
          <a:bodyPr>
            <a:normAutofit/>
          </a:bodyPr>
          <a:lstStyle>
            <a:lvl1pPr marL="0" indent="0">
              <a:buFont typeface="Arial" panose="020B0604020202020204" pitchFamily="34" charset="0"/>
              <a:buNone/>
              <a:defRPr sz="1050" spc="300">
                <a:solidFill>
                  <a:schemeClr val="bg2">
                    <a:lumMod val="50000"/>
                  </a:schemeClr>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Click to</a:t>
            </a:r>
          </a:p>
        </p:txBody>
      </p:sp>
    </p:spTree>
    <p:extLst>
      <p:ext uri="{BB962C8B-B14F-4D97-AF65-F5344CB8AC3E}">
        <p14:creationId xmlns:p14="http://schemas.microsoft.com/office/powerpoint/2010/main" val="37470921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97E3B-FB98-4469-B6F5-D9C1CE49EA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8B61CF-C5D5-445A-96A0-953BC5A6650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8C9CF-5AE4-4F57-9484-5EA5E1C7ADC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927AB6-51A4-4D33-B589-4B0D81AC3DE1}"/>
              </a:ext>
            </a:extLst>
          </p:cNvPr>
          <p:cNvSpPr>
            <a:spLocks noGrp="1"/>
          </p:cNvSpPr>
          <p:nvPr>
            <p:ph type="dt" sz="half" idx="10"/>
          </p:nvPr>
        </p:nvSpPr>
        <p:spPr/>
        <p:txBody>
          <a:bodyPr/>
          <a:lstStyle/>
          <a:p>
            <a:fld id="{B9CB06C1-87DC-4031-A2FF-1E4A833BB2C8}" type="datetimeFigureOut">
              <a:rPr lang="en-US" smtClean="0"/>
              <a:t>10/25/2022</a:t>
            </a:fld>
            <a:endParaRPr lang="en-US"/>
          </a:p>
        </p:txBody>
      </p:sp>
      <p:sp>
        <p:nvSpPr>
          <p:cNvPr id="6" name="Footer Placeholder 5">
            <a:extLst>
              <a:ext uri="{FF2B5EF4-FFF2-40B4-BE49-F238E27FC236}">
                <a16:creationId xmlns:a16="http://schemas.microsoft.com/office/drawing/2014/main" id="{044B79E4-956B-40D7-8C90-2E6C5DD4E6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6A3FA6-C536-4E53-B362-69E0C9E917CF}"/>
              </a:ext>
            </a:extLst>
          </p:cNvPr>
          <p:cNvSpPr>
            <a:spLocks noGrp="1"/>
          </p:cNvSpPr>
          <p:nvPr>
            <p:ph type="sldNum" sz="quarter" idx="12"/>
          </p:nvPr>
        </p:nvSpPr>
        <p:spPr/>
        <p:txBody>
          <a:bodyPr/>
          <a:lstStyle/>
          <a:p>
            <a:fld id="{4DECED9D-DAC4-46D5-B8C1-1EEE05CDFFBD}" type="slidenum">
              <a:rPr lang="en-US" smtClean="0"/>
              <a:t>‹#›</a:t>
            </a:fld>
            <a:endParaRPr lang="en-US"/>
          </a:p>
        </p:txBody>
      </p:sp>
    </p:spTree>
    <p:extLst>
      <p:ext uri="{BB962C8B-B14F-4D97-AF65-F5344CB8AC3E}">
        <p14:creationId xmlns:p14="http://schemas.microsoft.com/office/powerpoint/2010/main" val="35585244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23648-9E11-4C32-9220-D8A8A2D3475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A1D450B-E75A-44BC-B63E-7AF6D316781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223873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81C4-EB21-4301-A559-ADF6554741F0}"/>
              </a:ext>
            </a:extLst>
          </p:cNvPr>
          <p:cNvSpPr>
            <a:spLocks noGrp="1"/>
          </p:cNvSpPr>
          <p:nvPr>
            <p:ph type="title"/>
          </p:nvPr>
        </p:nvSpPr>
        <p:spPr>
          <a:xfrm>
            <a:off x="333375" y="317500"/>
            <a:ext cx="11468100" cy="492125"/>
          </a:xfrm>
          <a:prstGeom prst="rect">
            <a:avLst/>
          </a:prstGeom>
        </p:spPr>
        <p:txBody>
          <a:bodyPr/>
          <a:lstStyle>
            <a:lvl1pPr>
              <a:defRPr sz="3200">
                <a:solidFill>
                  <a:schemeClr val="accent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0F6A432-353A-424D-9ACF-4F0C4F62BBEE}"/>
              </a:ext>
            </a:extLst>
          </p:cNvPr>
          <p:cNvSpPr>
            <a:spLocks noGrp="1"/>
          </p:cNvSpPr>
          <p:nvPr>
            <p:ph idx="1"/>
          </p:nvPr>
        </p:nvSpPr>
        <p:spPr>
          <a:xfrm>
            <a:off x="333375" y="958850"/>
            <a:ext cx="11468100" cy="538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089333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81C4-EB21-4301-A559-ADF6554741F0}"/>
              </a:ext>
            </a:extLst>
          </p:cNvPr>
          <p:cNvSpPr>
            <a:spLocks noGrp="1"/>
          </p:cNvSpPr>
          <p:nvPr>
            <p:ph type="title"/>
          </p:nvPr>
        </p:nvSpPr>
        <p:spPr>
          <a:xfrm>
            <a:off x="333375" y="317500"/>
            <a:ext cx="11468100" cy="492125"/>
          </a:xfrm>
          <a:prstGeom prst="rect">
            <a:avLst/>
          </a:prstGeom>
        </p:spPr>
        <p:txBody>
          <a:bodyPr/>
          <a:lstStyle>
            <a:lvl1pPr>
              <a:defRPr sz="3200">
                <a:solidFill>
                  <a:schemeClr val="accent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0F6A432-353A-424D-9ACF-4F0C4F62BBEE}"/>
              </a:ext>
            </a:extLst>
          </p:cNvPr>
          <p:cNvSpPr>
            <a:spLocks noGrp="1"/>
          </p:cNvSpPr>
          <p:nvPr>
            <p:ph idx="1"/>
          </p:nvPr>
        </p:nvSpPr>
        <p:spPr>
          <a:xfrm>
            <a:off x="333375" y="1514475"/>
            <a:ext cx="11468100" cy="482917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10"/>
          </p:nvPr>
        </p:nvSpPr>
        <p:spPr>
          <a:xfrm>
            <a:off x="333375" y="933450"/>
            <a:ext cx="11468100" cy="381000"/>
          </a:xfrm>
          <a:prstGeom prst="rect">
            <a:avLst/>
          </a:prstGeom>
          <a:solidFill>
            <a:srgbClr val="F7F7F7"/>
          </a:solidFill>
        </p:spPr>
        <p:txBody>
          <a:bodyPr/>
          <a:lstStyle>
            <a:lvl1pPr marL="0" indent="0">
              <a:buNone/>
              <a:defRPr sz="2000">
                <a:solidFill>
                  <a:schemeClr val="accent3">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0574839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1D281C4-EB21-4301-A559-ADF6554741F0}"/>
              </a:ext>
            </a:extLst>
          </p:cNvPr>
          <p:cNvSpPr>
            <a:spLocks noGrp="1"/>
          </p:cNvSpPr>
          <p:nvPr>
            <p:ph type="title"/>
          </p:nvPr>
        </p:nvSpPr>
        <p:spPr>
          <a:xfrm>
            <a:off x="333375" y="317500"/>
            <a:ext cx="11468100" cy="492125"/>
          </a:xfrm>
          <a:prstGeom prst="rect">
            <a:avLst/>
          </a:prstGeom>
        </p:spPr>
        <p:txBody>
          <a:bodyPr/>
          <a:lstStyle>
            <a:lvl1pPr>
              <a:defRPr sz="3200">
                <a:solidFill>
                  <a:schemeClr val="accent2"/>
                </a:solidFill>
              </a:defRPr>
            </a:lvl1pPr>
          </a:lstStyle>
          <a:p>
            <a:r>
              <a:rPr lang="en-US"/>
              <a:t>Click to edit Master title style</a:t>
            </a:r>
            <a:endParaRPr lang="en-GB"/>
          </a:p>
        </p:txBody>
      </p:sp>
    </p:spTree>
    <p:extLst>
      <p:ext uri="{BB962C8B-B14F-4D97-AF65-F5344CB8AC3E}">
        <p14:creationId xmlns:p14="http://schemas.microsoft.com/office/powerpoint/2010/main" val="23708946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1D281C4-EB21-4301-A559-ADF6554741F0}"/>
              </a:ext>
            </a:extLst>
          </p:cNvPr>
          <p:cNvSpPr>
            <a:spLocks noGrp="1"/>
          </p:cNvSpPr>
          <p:nvPr>
            <p:ph type="title"/>
          </p:nvPr>
        </p:nvSpPr>
        <p:spPr>
          <a:xfrm>
            <a:off x="333375" y="317500"/>
            <a:ext cx="11468100" cy="492125"/>
          </a:xfrm>
          <a:prstGeom prst="rect">
            <a:avLst/>
          </a:prstGeom>
        </p:spPr>
        <p:txBody>
          <a:bodyPr/>
          <a:lstStyle>
            <a:lvl1pPr>
              <a:defRPr sz="3200">
                <a:solidFill>
                  <a:schemeClr val="accent2"/>
                </a:solidFill>
              </a:defRPr>
            </a:lvl1pPr>
          </a:lstStyle>
          <a:p>
            <a:r>
              <a:rPr lang="en-US"/>
              <a:t>Click to edit Master title style</a:t>
            </a:r>
            <a:endParaRPr lang="en-GB"/>
          </a:p>
        </p:txBody>
      </p:sp>
      <p:sp>
        <p:nvSpPr>
          <p:cNvPr id="4" name="Freeform 3"/>
          <p:cNvSpPr/>
          <p:nvPr userDrawn="1"/>
        </p:nvSpPr>
        <p:spPr>
          <a:xfrm>
            <a:off x="397877" y="6196402"/>
            <a:ext cx="2011680" cy="274320"/>
          </a:xfrm>
          <a:custGeom>
            <a:avLst/>
            <a:gdLst>
              <a:gd name="connsiteX0" fmla="*/ 0 w 1828755"/>
              <a:gd name="connsiteY0" fmla="*/ 0 h 544357"/>
              <a:gd name="connsiteX1" fmla="*/ 1828755 w 1828755"/>
              <a:gd name="connsiteY1" fmla="*/ 0 h 544357"/>
              <a:gd name="connsiteX2" fmla="*/ 1828755 w 1828755"/>
              <a:gd name="connsiteY2" fmla="*/ 544357 h 544357"/>
              <a:gd name="connsiteX3" fmla="*/ 0 w 1828755"/>
              <a:gd name="connsiteY3" fmla="*/ 544357 h 544357"/>
              <a:gd name="connsiteX4" fmla="*/ 0 w 1828755"/>
              <a:gd name="connsiteY4" fmla="*/ 0 h 544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55" h="544357">
                <a:moveTo>
                  <a:pt x="0" y="0"/>
                </a:moveTo>
                <a:lnTo>
                  <a:pt x="1828755" y="0"/>
                </a:lnTo>
                <a:lnTo>
                  <a:pt x="1828755" y="544357"/>
                </a:lnTo>
                <a:lnTo>
                  <a:pt x="0" y="544357"/>
                </a:lnTo>
                <a:lnTo>
                  <a:pt x="0" y="0"/>
                </a:lnTo>
                <a:close/>
              </a:path>
            </a:pathLst>
          </a:custGeom>
          <a:solidFill>
            <a:schemeClr val="bg1"/>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06680" tIns="53340" rIns="26670" bIns="53340" numCol="1" spcCol="1270" anchor="ctr" anchorCtr="0">
            <a:noAutofit/>
          </a:bodyPr>
          <a:lstStyle/>
          <a:p>
            <a:pPr lvl="0" algn="ctr" defTabSz="889000">
              <a:lnSpc>
                <a:spcPct val="90000"/>
              </a:lnSpc>
              <a:spcBef>
                <a:spcPct val="0"/>
              </a:spcBef>
              <a:spcAft>
                <a:spcPct val="35000"/>
              </a:spcAft>
            </a:pPr>
            <a:r>
              <a:rPr lang="en-US" sz="2400" kern="1200" dirty="0">
                <a:solidFill>
                  <a:schemeClr val="tx1"/>
                </a:solidFill>
              </a:rPr>
              <a:t>1940s-1960s</a:t>
            </a:r>
          </a:p>
        </p:txBody>
      </p:sp>
      <p:sp>
        <p:nvSpPr>
          <p:cNvPr id="5" name="Freeform 4"/>
          <p:cNvSpPr/>
          <p:nvPr userDrawn="1"/>
        </p:nvSpPr>
        <p:spPr>
          <a:xfrm>
            <a:off x="2745856" y="6196402"/>
            <a:ext cx="2011680" cy="274320"/>
          </a:xfrm>
          <a:custGeom>
            <a:avLst/>
            <a:gdLst>
              <a:gd name="connsiteX0" fmla="*/ 0 w 1828755"/>
              <a:gd name="connsiteY0" fmla="*/ 0 h 544357"/>
              <a:gd name="connsiteX1" fmla="*/ 1828755 w 1828755"/>
              <a:gd name="connsiteY1" fmla="*/ 0 h 544357"/>
              <a:gd name="connsiteX2" fmla="*/ 1828755 w 1828755"/>
              <a:gd name="connsiteY2" fmla="*/ 544357 h 544357"/>
              <a:gd name="connsiteX3" fmla="*/ 0 w 1828755"/>
              <a:gd name="connsiteY3" fmla="*/ 544357 h 544357"/>
              <a:gd name="connsiteX4" fmla="*/ 0 w 1828755"/>
              <a:gd name="connsiteY4" fmla="*/ 0 h 544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55" h="544357">
                <a:moveTo>
                  <a:pt x="0" y="0"/>
                </a:moveTo>
                <a:lnTo>
                  <a:pt x="1828755" y="0"/>
                </a:lnTo>
                <a:lnTo>
                  <a:pt x="1828755" y="544357"/>
                </a:lnTo>
                <a:lnTo>
                  <a:pt x="0" y="544357"/>
                </a:lnTo>
                <a:lnTo>
                  <a:pt x="0" y="0"/>
                </a:lnTo>
                <a:close/>
              </a:path>
            </a:pathLst>
          </a:custGeom>
          <a:solidFill>
            <a:schemeClr val="bg1"/>
          </a:solidFill>
        </p:spPr>
        <p:style>
          <a:lnRef idx="2">
            <a:schemeClr val="lt1">
              <a:hueOff val="0"/>
              <a:satOff val="0"/>
              <a:lumOff val="0"/>
              <a:alphaOff val="0"/>
            </a:schemeClr>
          </a:lnRef>
          <a:fillRef idx="1">
            <a:schemeClr val="accent2">
              <a:hueOff val="-1260008"/>
              <a:satOff val="0"/>
              <a:lumOff val="-4000"/>
              <a:alphaOff val="0"/>
            </a:schemeClr>
          </a:fillRef>
          <a:effectRef idx="0">
            <a:schemeClr val="accent2">
              <a:hueOff val="-1260008"/>
              <a:satOff val="0"/>
              <a:lumOff val="-4000"/>
              <a:alphaOff val="0"/>
            </a:schemeClr>
          </a:effectRef>
          <a:fontRef idx="minor">
            <a:schemeClr val="lt1"/>
          </a:fontRef>
        </p:style>
        <p:txBody>
          <a:bodyPr spcFirstLastPara="0" vert="horz" wrap="square" lIns="80010" tIns="53340" rIns="26670" bIns="53340" numCol="1" spcCol="1270" anchor="ctr" anchorCtr="0">
            <a:noAutofit/>
          </a:bodyPr>
          <a:lstStyle/>
          <a:p>
            <a:pPr lvl="0" algn="l" defTabSz="889000">
              <a:lnSpc>
                <a:spcPct val="90000"/>
              </a:lnSpc>
              <a:spcBef>
                <a:spcPct val="0"/>
              </a:spcBef>
              <a:spcAft>
                <a:spcPct val="35000"/>
              </a:spcAft>
            </a:pPr>
            <a:r>
              <a:rPr lang="en-US" sz="2400" kern="1200" dirty="0">
                <a:solidFill>
                  <a:schemeClr val="tx1"/>
                </a:solidFill>
              </a:rPr>
              <a:t>1960s-1980s</a:t>
            </a:r>
          </a:p>
        </p:txBody>
      </p:sp>
      <p:sp>
        <p:nvSpPr>
          <p:cNvPr id="7" name="Freeform 6"/>
          <p:cNvSpPr/>
          <p:nvPr userDrawn="1"/>
        </p:nvSpPr>
        <p:spPr>
          <a:xfrm>
            <a:off x="5093835" y="6196402"/>
            <a:ext cx="2011680" cy="274320"/>
          </a:xfrm>
          <a:custGeom>
            <a:avLst/>
            <a:gdLst>
              <a:gd name="connsiteX0" fmla="*/ 0 w 1828755"/>
              <a:gd name="connsiteY0" fmla="*/ 0 h 544357"/>
              <a:gd name="connsiteX1" fmla="*/ 1828755 w 1828755"/>
              <a:gd name="connsiteY1" fmla="*/ 0 h 544357"/>
              <a:gd name="connsiteX2" fmla="*/ 1828755 w 1828755"/>
              <a:gd name="connsiteY2" fmla="*/ 544357 h 544357"/>
              <a:gd name="connsiteX3" fmla="*/ 0 w 1828755"/>
              <a:gd name="connsiteY3" fmla="*/ 544357 h 544357"/>
              <a:gd name="connsiteX4" fmla="*/ 0 w 1828755"/>
              <a:gd name="connsiteY4" fmla="*/ 0 h 544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55" h="544357">
                <a:moveTo>
                  <a:pt x="0" y="0"/>
                </a:moveTo>
                <a:lnTo>
                  <a:pt x="1828755" y="0"/>
                </a:lnTo>
                <a:lnTo>
                  <a:pt x="1828755" y="544357"/>
                </a:lnTo>
                <a:lnTo>
                  <a:pt x="0" y="544357"/>
                </a:lnTo>
                <a:lnTo>
                  <a:pt x="0" y="0"/>
                </a:lnTo>
                <a:close/>
              </a:path>
            </a:pathLst>
          </a:custGeom>
          <a:solidFill>
            <a:schemeClr val="bg1"/>
          </a:solidFill>
        </p:spPr>
        <p:style>
          <a:lnRef idx="2">
            <a:schemeClr val="lt1">
              <a:hueOff val="0"/>
              <a:satOff val="0"/>
              <a:lumOff val="0"/>
              <a:alphaOff val="0"/>
            </a:schemeClr>
          </a:lnRef>
          <a:fillRef idx="1">
            <a:schemeClr val="accent2">
              <a:hueOff val="-3780024"/>
              <a:satOff val="0"/>
              <a:lumOff val="-11999"/>
              <a:alphaOff val="0"/>
            </a:schemeClr>
          </a:fillRef>
          <a:effectRef idx="0">
            <a:schemeClr val="accent2">
              <a:hueOff val="-3780024"/>
              <a:satOff val="0"/>
              <a:lumOff val="-11999"/>
              <a:alphaOff val="0"/>
            </a:schemeClr>
          </a:effectRef>
          <a:fontRef idx="minor">
            <a:schemeClr val="lt1"/>
          </a:fontRef>
        </p:style>
        <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en-US" sz="2400" kern="1200" dirty="0">
                <a:solidFill>
                  <a:schemeClr val="tx1"/>
                </a:solidFill>
              </a:rPr>
              <a:t>1990s-2000s</a:t>
            </a:r>
          </a:p>
        </p:txBody>
      </p:sp>
      <p:sp>
        <p:nvSpPr>
          <p:cNvPr id="8" name="Freeform 7"/>
          <p:cNvSpPr/>
          <p:nvPr userDrawn="1"/>
        </p:nvSpPr>
        <p:spPr>
          <a:xfrm>
            <a:off x="7441814" y="6196402"/>
            <a:ext cx="2011680" cy="274320"/>
          </a:xfrm>
          <a:custGeom>
            <a:avLst/>
            <a:gdLst>
              <a:gd name="connsiteX0" fmla="*/ 0 w 1828755"/>
              <a:gd name="connsiteY0" fmla="*/ 0 h 544357"/>
              <a:gd name="connsiteX1" fmla="*/ 1828755 w 1828755"/>
              <a:gd name="connsiteY1" fmla="*/ 0 h 544357"/>
              <a:gd name="connsiteX2" fmla="*/ 1828755 w 1828755"/>
              <a:gd name="connsiteY2" fmla="*/ 544357 h 544357"/>
              <a:gd name="connsiteX3" fmla="*/ 0 w 1828755"/>
              <a:gd name="connsiteY3" fmla="*/ 544357 h 544357"/>
              <a:gd name="connsiteX4" fmla="*/ 0 w 1828755"/>
              <a:gd name="connsiteY4" fmla="*/ 0 h 544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55" h="544357">
                <a:moveTo>
                  <a:pt x="0" y="0"/>
                </a:moveTo>
                <a:lnTo>
                  <a:pt x="1828755" y="0"/>
                </a:lnTo>
                <a:lnTo>
                  <a:pt x="1828755" y="544357"/>
                </a:lnTo>
                <a:lnTo>
                  <a:pt x="0" y="544357"/>
                </a:lnTo>
                <a:lnTo>
                  <a:pt x="0" y="0"/>
                </a:lnTo>
                <a:close/>
              </a:path>
            </a:pathLst>
          </a:custGeom>
          <a:solidFill>
            <a:schemeClr val="bg1"/>
          </a:solidFill>
        </p:spPr>
        <p:style>
          <a:lnRef idx="2">
            <a:schemeClr val="lt1">
              <a:hueOff val="0"/>
              <a:satOff val="0"/>
              <a:lumOff val="0"/>
              <a:alphaOff val="0"/>
            </a:schemeClr>
          </a:lnRef>
          <a:fillRef idx="1">
            <a:schemeClr val="accent2">
              <a:hueOff val="-5040033"/>
              <a:satOff val="0"/>
              <a:lumOff val="-15999"/>
              <a:alphaOff val="0"/>
            </a:schemeClr>
          </a:fillRef>
          <a:effectRef idx="0">
            <a:schemeClr val="accent2">
              <a:hueOff val="-5040033"/>
              <a:satOff val="0"/>
              <a:lumOff val="-15999"/>
              <a:alphaOff val="0"/>
            </a:schemeClr>
          </a:effectRef>
          <a:fontRef idx="minor">
            <a:schemeClr val="lt1"/>
          </a:fontRef>
        </p:style>
        <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en-US" sz="2400" kern="1200" dirty="0">
                <a:solidFill>
                  <a:schemeClr val="tx1"/>
                </a:solidFill>
              </a:rPr>
              <a:t>2000s-2010s</a:t>
            </a:r>
          </a:p>
        </p:txBody>
      </p:sp>
      <p:sp>
        <p:nvSpPr>
          <p:cNvPr id="9" name="Freeform 8"/>
          <p:cNvSpPr/>
          <p:nvPr userDrawn="1"/>
        </p:nvSpPr>
        <p:spPr>
          <a:xfrm>
            <a:off x="9789795" y="6196402"/>
            <a:ext cx="2011680" cy="274320"/>
          </a:xfrm>
          <a:custGeom>
            <a:avLst/>
            <a:gdLst>
              <a:gd name="connsiteX0" fmla="*/ 0 w 1828755"/>
              <a:gd name="connsiteY0" fmla="*/ 0 h 544357"/>
              <a:gd name="connsiteX1" fmla="*/ 1828755 w 1828755"/>
              <a:gd name="connsiteY1" fmla="*/ 0 h 544357"/>
              <a:gd name="connsiteX2" fmla="*/ 1828755 w 1828755"/>
              <a:gd name="connsiteY2" fmla="*/ 544357 h 544357"/>
              <a:gd name="connsiteX3" fmla="*/ 0 w 1828755"/>
              <a:gd name="connsiteY3" fmla="*/ 544357 h 544357"/>
              <a:gd name="connsiteX4" fmla="*/ 0 w 1828755"/>
              <a:gd name="connsiteY4" fmla="*/ 0 h 544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55" h="544357">
                <a:moveTo>
                  <a:pt x="0" y="0"/>
                </a:moveTo>
                <a:lnTo>
                  <a:pt x="1828755" y="0"/>
                </a:lnTo>
                <a:lnTo>
                  <a:pt x="1828755" y="544357"/>
                </a:lnTo>
                <a:lnTo>
                  <a:pt x="0" y="544357"/>
                </a:lnTo>
                <a:lnTo>
                  <a:pt x="0" y="0"/>
                </a:lnTo>
                <a:close/>
              </a:path>
            </a:pathLst>
          </a:custGeom>
          <a:solidFill>
            <a:schemeClr val="bg1"/>
          </a:solidFill>
        </p:spPr>
        <p:style>
          <a:lnRef idx="2">
            <a:schemeClr val="lt1">
              <a:hueOff val="0"/>
              <a:satOff val="0"/>
              <a:lumOff val="0"/>
              <a:alphaOff val="0"/>
            </a:schemeClr>
          </a:lnRef>
          <a:fillRef idx="1">
            <a:schemeClr val="accent2">
              <a:hueOff val="-6300040"/>
              <a:satOff val="0"/>
              <a:lumOff val="-19999"/>
              <a:alphaOff val="0"/>
            </a:schemeClr>
          </a:fillRef>
          <a:effectRef idx="0">
            <a:schemeClr val="accent2">
              <a:hueOff val="-6300040"/>
              <a:satOff val="0"/>
              <a:lumOff val="-19999"/>
              <a:alphaOff val="0"/>
            </a:schemeClr>
          </a:effectRef>
          <a:fontRef idx="minor">
            <a:schemeClr val="lt1"/>
          </a:fontRef>
        </p:style>
        <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en-US" sz="2400" kern="1200" dirty="0">
                <a:solidFill>
                  <a:schemeClr val="tx1"/>
                </a:solidFill>
              </a:rPr>
              <a:t>2010s-2020s</a:t>
            </a:r>
          </a:p>
        </p:txBody>
      </p:sp>
      <p:sp>
        <p:nvSpPr>
          <p:cNvPr id="12" name="Rectangle 11"/>
          <p:cNvSpPr/>
          <p:nvPr userDrawn="1"/>
        </p:nvSpPr>
        <p:spPr>
          <a:xfrm>
            <a:off x="533400" y="1186543"/>
            <a:ext cx="2194560" cy="47026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2726328" y="1186543"/>
            <a:ext cx="2194560" cy="47026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919256" y="1186543"/>
            <a:ext cx="2194560" cy="47026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7112184" y="1186543"/>
            <a:ext cx="2194560" cy="470262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305110" y="1186543"/>
            <a:ext cx="2194560" cy="470262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3577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81C4-EB21-4301-A559-ADF6554741F0}"/>
              </a:ext>
            </a:extLst>
          </p:cNvPr>
          <p:cNvSpPr>
            <a:spLocks noGrp="1"/>
          </p:cNvSpPr>
          <p:nvPr>
            <p:ph type="title"/>
          </p:nvPr>
        </p:nvSpPr>
        <p:spPr>
          <a:xfrm>
            <a:off x="333375" y="317500"/>
            <a:ext cx="11468100" cy="492125"/>
          </a:xfrm>
          <a:prstGeom prst="rect">
            <a:avLst/>
          </a:prstGeom>
        </p:spPr>
        <p:txBody>
          <a:bodyPr/>
          <a:lstStyle>
            <a:lvl1pPr>
              <a:defRPr sz="3200">
                <a:solidFill>
                  <a:schemeClr val="accent2"/>
                </a:solidFill>
              </a:defRPr>
            </a:lvl1pPr>
          </a:lstStyle>
          <a:p>
            <a:r>
              <a:rPr lang="en-US"/>
              <a:t>Click to edit Master title style</a:t>
            </a:r>
            <a:endParaRPr lang="en-GB"/>
          </a:p>
        </p:txBody>
      </p:sp>
      <p:sp>
        <p:nvSpPr>
          <p:cNvPr id="5" name="Text Placeholder 4"/>
          <p:cNvSpPr>
            <a:spLocks noGrp="1"/>
          </p:cNvSpPr>
          <p:nvPr>
            <p:ph type="body" sz="quarter" idx="10"/>
          </p:nvPr>
        </p:nvSpPr>
        <p:spPr>
          <a:xfrm>
            <a:off x="333375" y="933450"/>
            <a:ext cx="11468100" cy="381000"/>
          </a:xfrm>
          <a:prstGeom prst="rect">
            <a:avLst/>
          </a:prstGeom>
          <a:solidFill>
            <a:srgbClr val="F7F7F7"/>
          </a:solidFill>
        </p:spPr>
        <p:txBody>
          <a:bodyPr/>
          <a:lstStyle>
            <a:lvl1pPr marL="0" indent="0">
              <a:buNone/>
              <a:defRPr sz="2000">
                <a:solidFill>
                  <a:schemeClr val="accent3">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2739178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992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8213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40866"/>
          <a:stretch/>
        </p:blipFill>
        <p:spPr>
          <a:xfrm>
            <a:off x="5819775" y="1"/>
            <a:ext cx="6372225" cy="6629784"/>
          </a:xfrm>
          <a:prstGeom prst="rect">
            <a:avLst/>
          </a:prstGeom>
        </p:spPr>
      </p:pic>
      <p:sp>
        <p:nvSpPr>
          <p:cNvPr id="7" name="Rectangle 6"/>
          <p:cNvSpPr/>
          <p:nvPr userDrawn="1"/>
        </p:nvSpPr>
        <p:spPr>
          <a:xfrm>
            <a:off x="5819774" y="-1"/>
            <a:ext cx="6372225" cy="6642100"/>
          </a:xfrm>
          <a:prstGeom prst="rect">
            <a:avLst/>
          </a:prstGeom>
          <a:gradFill flip="none" rotWithShape="1">
            <a:gsLst>
              <a:gs pos="82150">
                <a:srgbClr val="008B8B">
                  <a:alpha val="27000"/>
                </a:srgbClr>
              </a:gs>
              <a:gs pos="27050">
                <a:srgbClr val="4656B3">
                  <a:alpha val="24000"/>
                </a:srgbClr>
              </a:gs>
              <a:gs pos="0">
                <a:schemeClr val="accent4">
                  <a:lumMod val="75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3781425" y="-1"/>
            <a:ext cx="4038600" cy="6619874"/>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lumMod val="75000"/>
                </a:schemeClr>
              </a:solidFill>
            </a:endParaRPr>
          </a:p>
        </p:txBody>
      </p:sp>
      <p:sp>
        <p:nvSpPr>
          <p:cNvPr id="8" name="Title 7"/>
          <p:cNvSpPr>
            <a:spLocks noGrp="1"/>
          </p:cNvSpPr>
          <p:nvPr>
            <p:ph type="title"/>
          </p:nvPr>
        </p:nvSpPr>
        <p:spPr>
          <a:xfrm>
            <a:off x="812800" y="555625"/>
            <a:ext cx="5562600" cy="3622675"/>
          </a:xfrm>
          <a:prstGeom prst="rect">
            <a:avLst/>
          </a:prstGeom>
        </p:spPr>
        <p:txBody>
          <a:bodyPr anchor="b"/>
          <a:lstStyle>
            <a:lvl1pPr>
              <a:defRPr sz="5400">
                <a:solidFill>
                  <a:schemeClr val="accent2"/>
                </a:solidFill>
              </a:defRPr>
            </a:lvl1pPr>
          </a:lstStyle>
          <a:p>
            <a:r>
              <a:rPr lang="en-US"/>
              <a:t>Click to edit Master title style</a:t>
            </a:r>
          </a:p>
        </p:txBody>
      </p:sp>
      <p:sp>
        <p:nvSpPr>
          <p:cNvPr id="10" name="Text Placeholder 9"/>
          <p:cNvSpPr>
            <a:spLocks noGrp="1"/>
          </p:cNvSpPr>
          <p:nvPr>
            <p:ph type="body" sz="quarter" idx="10"/>
          </p:nvPr>
        </p:nvSpPr>
        <p:spPr>
          <a:xfrm>
            <a:off x="812800" y="4330700"/>
            <a:ext cx="5562600" cy="1155700"/>
          </a:xfrm>
          <a:prstGeom prst="rect">
            <a:avLst/>
          </a:prstGeom>
        </p:spPr>
        <p:txBody>
          <a:bodyPr/>
          <a:lstStyle>
            <a:lvl1pPr marL="0" indent="0">
              <a:buNone/>
              <a:defRPr>
                <a:solidFill>
                  <a:schemeClr val="accent1">
                    <a:lumMod val="75000"/>
                  </a:schemeClr>
                </a:solidFill>
              </a:defRPr>
            </a:lvl1pPr>
            <a:lvl2pPr marL="457200" indent="0">
              <a:buNone/>
              <a:defRPr>
                <a:solidFill>
                  <a:schemeClr val="accent1">
                    <a:lumMod val="75000"/>
                  </a:schemeClr>
                </a:solidFill>
              </a:defRPr>
            </a:lvl2pPr>
            <a:lvl3pPr marL="914400" indent="0">
              <a:buNone/>
              <a:defRPr>
                <a:solidFill>
                  <a:schemeClr val="accent1">
                    <a:lumMod val="75000"/>
                  </a:schemeClr>
                </a:solidFill>
              </a:defRPr>
            </a:lvl3pPr>
            <a:lvl4pPr marL="1371600" indent="0">
              <a:buNone/>
              <a:defRPr>
                <a:solidFill>
                  <a:schemeClr val="accent1">
                    <a:lumMod val="75000"/>
                  </a:schemeClr>
                </a:solidFill>
              </a:defRPr>
            </a:lvl4pPr>
            <a:lvl5pPr marL="1828800" indent="0">
              <a:buNone/>
              <a:defRPr>
                <a:solidFill>
                  <a:schemeClr val="accent1">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14871198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8259" r="43464"/>
          <a:stretch/>
        </p:blipFill>
        <p:spPr>
          <a:xfrm>
            <a:off x="6038850" y="-19050"/>
            <a:ext cx="6148468" cy="6638923"/>
          </a:xfrm>
          <a:prstGeom prst="rect">
            <a:avLst/>
          </a:prstGeom>
        </p:spPr>
      </p:pic>
      <p:sp>
        <p:nvSpPr>
          <p:cNvPr id="7" name="Rectangle 6"/>
          <p:cNvSpPr/>
          <p:nvPr userDrawn="1"/>
        </p:nvSpPr>
        <p:spPr>
          <a:xfrm>
            <a:off x="5815093" y="-3177"/>
            <a:ext cx="6372225" cy="6642100"/>
          </a:xfrm>
          <a:prstGeom prst="rect">
            <a:avLst/>
          </a:prstGeom>
          <a:gradFill flip="none" rotWithShape="1">
            <a:gsLst>
              <a:gs pos="82150">
                <a:srgbClr val="008B8B">
                  <a:alpha val="27000"/>
                </a:srgbClr>
              </a:gs>
              <a:gs pos="27050">
                <a:srgbClr val="4656B3">
                  <a:alpha val="24000"/>
                </a:srgbClr>
              </a:gs>
              <a:gs pos="0">
                <a:schemeClr val="accent4">
                  <a:lumMod val="75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3781425" y="-1"/>
            <a:ext cx="4038600" cy="6619874"/>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lumMod val="75000"/>
                </a:schemeClr>
              </a:solidFill>
            </a:endParaRPr>
          </a:p>
        </p:txBody>
      </p:sp>
      <p:sp>
        <p:nvSpPr>
          <p:cNvPr id="8" name="Title 7"/>
          <p:cNvSpPr>
            <a:spLocks noGrp="1"/>
          </p:cNvSpPr>
          <p:nvPr>
            <p:ph type="title"/>
          </p:nvPr>
        </p:nvSpPr>
        <p:spPr>
          <a:xfrm>
            <a:off x="812800" y="555625"/>
            <a:ext cx="5562600" cy="3622675"/>
          </a:xfrm>
          <a:prstGeom prst="rect">
            <a:avLst/>
          </a:prstGeom>
        </p:spPr>
        <p:txBody>
          <a:bodyPr anchor="b"/>
          <a:lstStyle>
            <a:lvl1pPr>
              <a:defRPr sz="5400">
                <a:solidFill>
                  <a:schemeClr val="accent2"/>
                </a:solidFill>
              </a:defRPr>
            </a:lvl1pPr>
          </a:lstStyle>
          <a:p>
            <a:r>
              <a:rPr lang="en-US"/>
              <a:t>Click to edit Master title style</a:t>
            </a:r>
          </a:p>
        </p:txBody>
      </p:sp>
      <p:sp>
        <p:nvSpPr>
          <p:cNvPr id="10" name="Text Placeholder 9"/>
          <p:cNvSpPr>
            <a:spLocks noGrp="1"/>
          </p:cNvSpPr>
          <p:nvPr>
            <p:ph type="body" sz="quarter" idx="10"/>
          </p:nvPr>
        </p:nvSpPr>
        <p:spPr>
          <a:xfrm>
            <a:off x="812800" y="4330700"/>
            <a:ext cx="5562600" cy="1155700"/>
          </a:xfrm>
          <a:prstGeom prst="rect">
            <a:avLst/>
          </a:prstGeom>
        </p:spPr>
        <p:txBody>
          <a:bodyPr/>
          <a:lstStyle>
            <a:lvl1pPr marL="0" indent="0">
              <a:buNone/>
              <a:defRPr>
                <a:solidFill>
                  <a:schemeClr val="accent1">
                    <a:lumMod val="75000"/>
                  </a:schemeClr>
                </a:solidFill>
              </a:defRPr>
            </a:lvl1pPr>
            <a:lvl2pPr marL="457200" indent="0">
              <a:buNone/>
              <a:defRPr>
                <a:solidFill>
                  <a:schemeClr val="accent1">
                    <a:lumMod val="75000"/>
                  </a:schemeClr>
                </a:solidFill>
              </a:defRPr>
            </a:lvl2pPr>
            <a:lvl3pPr marL="914400" indent="0">
              <a:buNone/>
              <a:defRPr>
                <a:solidFill>
                  <a:schemeClr val="accent1">
                    <a:lumMod val="75000"/>
                  </a:schemeClr>
                </a:solidFill>
              </a:defRPr>
            </a:lvl3pPr>
            <a:lvl4pPr marL="1371600" indent="0">
              <a:buNone/>
              <a:defRPr>
                <a:solidFill>
                  <a:schemeClr val="accent1">
                    <a:lumMod val="75000"/>
                  </a:schemeClr>
                </a:solidFill>
              </a:defRPr>
            </a:lvl4pPr>
            <a:lvl5pPr marL="1828800" indent="0">
              <a:buNone/>
              <a:defRPr>
                <a:solidFill>
                  <a:schemeClr val="accent1">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36559172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30723" t="13065" r="35437" b="28333"/>
          <a:stretch/>
        </p:blipFill>
        <p:spPr>
          <a:xfrm>
            <a:off x="6438899" y="-1"/>
            <a:ext cx="5753101" cy="6629401"/>
          </a:xfrm>
          <a:prstGeom prst="rect">
            <a:avLst/>
          </a:prstGeom>
        </p:spPr>
      </p:pic>
      <p:sp>
        <p:nvSpPr>
          <p:cNvPr id="7" name="Rectangle 6"/>
          <p:cNvSpPr/>
          <p:nvPr userDrawn="1"/>
        </p:nvSpPr>
        <p:spPr>
          <a:xfrm>
            <a:off x="5800725" y="0"/>
            <a:ext cx="6372225" cy="6642100"/>
          </a:xfrm>
          <a:prstGeom prst="rect">
            <a:avLst/>
          </a:prstGeom>
          <a:gradFill flip="none" rotWithShape="1">
            <a:gsLst>
              <a:gs pos="82150">
                <a:srgbClr val="008B8B">
                  <a:alpha val="27000"/>
                </a:srgbClr>
              </a:gs>
              <a:gs pos="27050">
                <a:srgbClr val="4656B3">
                  <a:alpha val="24000"/>
                </a:srgbClr>
              </a:gs>
              <a:gs pos="0">
                <a:schemeClr val="accent4">
                  <a:lumMod val="75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3781425" y="-1"/>
            <a:ext cx="4038600" cy="6619874"/>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lumMod val="75000"/>
                </a:schemeClr>
              </a:solidFill>
            </a:endParaRPr>
          </a:p>
        </p:txBody>
      </p:sp>
      <p:sp>
        <p:nvSpPr>
          <p:cNvPr id="8" name="Title 7"/>
          <p:cNvSpPr>
            <a:spLocks noGrp="1"/>
          </p:cNvSpPr>
          <p:nvPr>
            <p:ph type="title"/>
          </p:nvPr>
        </p:nvSpPr>
        <p:spPr>
          <a:xfrm>
            <a:off x="812800" y="555625"/>
            <a:ext cx="5562600" cy="3622675"/>
          </a:xfrm>
          <a:prstGeom prst="rect">
            <a:avLst/>
          </a:prstGeom>
        </p:spPr>
        <p:txBody>
          <a:bodyPr anchor="b"/>
          <a:lstStyle>
            <a:lvl1pPr>
              <a:defRPr sz="5400">
                <a:solidFill>
                  <a:schemeClr val="accent2"/>
                </a:solidFill>
              </a:defRPr>
            </a:lvl1pPr>
          </a:lstStyle>
          <a:p>
            <a:r>
              <a:rPr lang="en-US"/>
              <a:t>Click to edit Master title style</a:t>
            </a:r>
          </a:p>
        </p:txBody>
      </p:sp>
      <p:sp>
        <p:nvSpPr>
          <p:cNvPr id="10" name="Text Placeholder 9"/>
          <p:cNvSpPr>
            <a:spLocks noGrp="1"/>
          </p:cNvSpPr>
          <p:nvPr>
            <p:ph type="body" sz="quarter" idx="10"/>
          </p:nvPr>
        </p:nvSpPr>
        <p:spPr>
          <a:xfrm>
            <a:off x="812800" y="4330700"/>
            <a:ext cx="5562600" cy="1155700"/>
          </a:xfrm>
          <a:prstGeom prst="rect">
            <a:avLst/>
          </a:prstGeom>
        </p:spPr>
        <p:txBody>
          <a:bodyPr/>
          <a:lstStyle>
            <a:lvl1pPr marL="0" indent="0">
              <a:buNone/>
              <a:defRPr>
                <a:solidFill>
                  <a:schemeClr val="accent1">
                    <a:lumMod val="75000"/>
                  </a:schemeClr>
                </a:solidFill>
              </a:defRPr>
            </a:lvl1pPr>
            <a:lvl2pPr marL="457200" indent="0">
              <a:buNone/>
              <a:defRPr>
                <a:solidFill>
                  <a:schemeClr val="accent1">
                    <a:lumMod val="75000"/>
                  </a:schemeClr>
                </a:solidFill>
              </a:defRPr>
            </a:lvl2pPr>
            <a:lvl3pPr marL="914400" indent="0">
              <a:buNone/>
              <a:defRPr>
                <a:solidFill>
                  <a:schemeClr val="accent1">
                    <a:lumMod val="75000"/>
                  </a:schemeClr>
                </a:solidFill>
              </a:defRPr>
            </a:lvl3pPr>
            <a:lvl4pPr marL="1371600" indent="0">
              <a:buNone/>
              <a:defRPr>
                <a:solidFill>
                  <a:schemeClr val="accent1">
                    <a:lumMod val="75000"/>
                  </a:schemeClr>
                </a:solidFill>
              </a:defRPr>
            </a:lvl4pPr>
            <a:lvl5pPr marL="1828800" indent="0">
              <a:buNone/>
              <a:defRPr>
                <a:solidFill>
                  <a:schemeClr val="accent1">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33214971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587" r="32473"/>
          <a:stretch/>
        </p:blipFill>
        <p:spPr>
          <a:xfrm>
            <a:off x="0" y="-22227"/>
            <a:ext cx="5930900" cy="6642100"/>
          </a:xfrm>
          <a:prstGeom prst="rect">
            <a:avLst/>
          </a:prstGeom>
        </p:spPr>
      </p:pic>
      <p:sp>
        <p:nvSpPr>
          <p:cNvPr id="7" name="Rectangle 6"/>
          <p:cNvSpPr/>
          <p:nvPr userDrawn="1"/>
        </p:nvSpPr>
        <p:spPr>
          <a:xfrm>
            <a:off x="0" y="-33340"/>
            <a:ext cx="6372225" cy="6664326"/>
          </a:xfrm>
          <a:prstGeom prst="rect">
            <a:avLst/>
          </a:prstGeom>
          <a:gradFill flip="none" rotWithShape="1">
            <a:gsLst>
              <a:gs pos="82150">
                <a:srgbClr val="008B8B">
                  <a:alpha val="27000"/>
                </a:srgbClr>
              </a:gs>
              <a:gs pos="27050">
                <a:srgbClr val="4656B3">
                  <a:alpha val="24000"/>
                </a:srgbClr>
              </a:gs>
              <a:gs pos="0">
                <a:schemeClr val="accent4">
                  <a:lumMod val="75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4356100" y="-22227"/>
            <a:ext cx="4038600" cy="664210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lumMod val="75000"/>
                </a:schemeClr>
              </a:solidFill>
            </a:endParaRPr>
          </a:p>
        </p:txBody>
      </p:sp>
      <p:sp>
        <p:nvSpPr>
          <p:cNvPr id="8" name="Title 7"/>
          <p:cNvSpPr>
            <a:spLocks noGrp="1"/>
          </p:cNvSpPr>
          <p:nvPr>
            <p:ph type="title"/>
          </p:nvPr>
        </p:nvSpPr>
        <p:spPr>
          <a:xfrm>
            <a:off x="5918200" y="555625"/>
            <a:ext cx="5562600" cy="3622675"/>
          </a:xfrm>
          <a:prstGeom prst="rect">
            <a:avLst/>
          </a:prstGeom>
        </p:spPr>
        <p:txBody>
          <a:bodyPr anchor="b"/>
          <a:lstStyle>
            <a:lvl1pPr algn="r">
              <a:defRPr sz="5400">
                <a:solidFill>
                  <a:schemeClr val="accent2"/>
                </a:solidFill>
              </a:defRPr>
            </a:lvl1pPr>
          </a:lstStyle>
          <a:p>
            <a:r>
              <a:rPr lang="en-US"/>
              <a:t>Click to edit Master title style</a:t>
            </a:r>
          </a:p>
        </p:txBody>
      </p:sp>
      <p:sp>
        <p:nvSpPr>
          <p:cNvPr id="10" name="Text Placeholder 9"/>
          <p:cNvSpPr>
            <a:spLocks noGrp="1"/>
          </p:cNvSpPr>
          <p:nvPr>
            <p:ph type="body" sz="quarter" idx="10"/>
          </p:nvPr>
        </p:nvSpPr>
        <p:spPr>
          <a:xfrm>
            <a:off x="5918200" y="4330700"/>
            <a:ext cx="5562600" cy="1155700"/>
          </a:xfrm>
          <a:prstGeom prst="rect">
            <a:avLst/>
          </a:prstGeom>
        </p:spPr>
        <p:txBody>
          <a:bodyPr/>
          <a:lstStyle>
            <a:lvl1pPr marL="0" indent="0" algn="r">
              <a:buNone/>
              <a:defRPr>
                <a:solidFill>
                  <a:schemeClr val="accent1">
                    <a:lumMod val="75000"/>
                  </a:schemeClr>
                </a:solidFill>
              </a:defRPr>
            </a:lvl1pPr>
            <a:lvl2pPr marL="457200" indent="0">
              <a:buNone/>
              <a:defRPr>
                <a:solidFill>
                  <a:schemeClr val="accent1">
                    <a:lumMod val="75000"/>
                  </a:schemeClr>
                </a:solidFill>
              </a:defRPr>
            </a:lvl2pPr>
            <a:lvl3pPr marL="914400" indent="0">
              <a:buNone/>
              <a:defRPr>
                <a:solidFill>
                  <a:schemeClr val="accent1">
                    <a:lumMod val="75000"/>
                  </a:schemeClr>
                </a:solidFill>
              </a:defRPr>
            </a:lvl3pPr>
            <a:lvl4pPr marL="1371600" indent="0">
              <a:buNone/>
              <a:defRPr>
                <a:solidFill>
                  <a:schemeClr val="accent1">
                    <a:lumMod val="75000"/>
                  </a:schemeClr>
                </a:solidFill>
              </a:defRPr>
            </a:lvl4pPr>
            <a:lvl5pPr marL="1828800" indent="0">
              <a:buNone/>
              <a:defRPr>
                <a:solidFill>
                  <a:schemeClr val="accent1">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5297331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38541" r="12704" b="21116"/>
          <a:stretch/>
        </p:blipFill>
        <p:spPr>
          <a:xfrm>
            <a:off x="1239" y="-33340"/>
            <a:ext cx="6190011" cy="6664326"/>
          </a:xfrm>
          <a:prstGeom prst="rect">
            <a:avLst/>
          </a:prstGeom>
        </p:spPr>
      </p:pic>
      <p:sp>
        <p:nvSpPr>
          <p:cNvPr id="7" name="Rectangle 6"/>
          <p:cNvSpPr/>
          <p:nvPr userDrawn="1"/>
        </p:nvSpPr>
        <p:spPr>
          <a:xfrm>
            <a:off x="0" y="-33340"/>
            <a:ext cx="6372225" cy="6664326"/>
          </a:xfrm>
          <a:prstGeom prst="rect">
            <a:avLst/>
          </a:prstGeom>
          <a:gradFill flip="none" rotWithShape="1">
            <a:gsLst>
              <a:gs pos="82150">
                <a:srgbClr val="008B8B">
                  <a:alpha val="27000"/>
                </a:srgbClr>
              </a:gs>
              <a:gs pos="27050">
                <a:srgbClr val="4656B3">
                  <a:alpha val="24000"/>
                </a:srgbClr>
              </a:gs>
              <a:gs pos="0">
                <a:schemeClr val="accent4">
                  <a:lumMod val="75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4356100" y="-22227"/>
            <a:ext cx="4038600" cy="664210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lumMod val="75000"/>
                </a:schemeClr>
              </a:solidFill>
            </a:endParaRPr>
          </a:p>
        </p:txBody>
      </p:sp>
      <p:sp>
        <p:nvSpPr>
          <p:cNvPr id="8" name="Title 7"/>
          <p:cNvSpPr>
            <a:spLocks noGrp="1"/>
          </p:cNvSpPr>
          <p:nvPr>
            <p:ph type="title"/>
          </p:nvPr>
        </p:nvSpPr>
        <p:spPr>
          <a:xfrm>
            <a:off x="5918200" y="555625"/>
            <a:ext cx="5562600" cy="3622675"/>
          </a:xfrm>
          <a:prstGeom prst="rect">
            <a:avLst/>
          </a:prstGeom>
        </p:spPr>
        <p:txBody>
          <a:bodyPr anchor="b"/>
          <a:lstStyle>
            <a:lvl1pPr algn="r">
              <a:defRPr sz="5400">
                <a:solidFill>
                  <a:schemeClr val="accent2"/>
                </a:solidFill>
              </a:defRPr>
            </a:lvl1pPr>
          </a:lstStyle>
          <a:p>
            <a:r>
              <a:rPr lang="en-US"/>
              <a:t>Click to edit Master title style</a:t>
            </a:r>
          </a:p>
        </p:txBody>
      </p:sp>
      <p:sp>
        <p:nvSpPr>
          <p:cNvPr id="10" name="Text Placeholder 9"/>
          <p:cNvSpPr>
            <a:spLocks noGrp="1"/>
          </p:cNvSpPr>
          <p:nvPr>
            <p:ph type="body" sz="quarter" idx="10"/>
          </p:nvPr>
        </p:nvSpPr>
        <p:spPr>
          <a:xfrm>
            <a:off x="5918200" y="4330700"/>
            <a:ext cx="5562600" cy="1155700"/>
          </a:xfrm>
          <a:prstGeom prst="rect">
            <a:avLst/>
          </a:prstGeom>
        </p:spPr>
        <p:txBody>
          <a:bodyPr/>
          <a:lstStyle>
            <a:lvl1pPr marL="0" indent="0" algn="r">
              <a:buNone/>
              <a:defRPr>
                <a:solidFill>
                  <a:schemeClr val="accent1">
                    <a:lumMod val="75000"/>
                  </a:schemeClr>
                </a:solidFill>
              </a:defRPr>
            </a:lvl1pPr>
            <a:lvl2pPr marL="457200" indent="0">
              <a:buNone/>
              <a:defRPr>
                <a:solidFill>
                  <a:schemeClr val="accent1">
                    <a:lumMod val="75000"/>
                  </a:schemeClr>
                </a:solidFill>
              </a:defRPr>
            </a:lvl2pPr>
            <a:lvl3pPr marL="914400" indent="0">
              <a:buNone/>
              <a:defRPr>
                <a:solidFill>
                  <a:schemeClr val="accent1">
                    <a:lumMod val="75000"/>
                  </a:schemeClr>
                </a:solidFill>
              </a:defRPr>
            </a:lvl3pPr>
            <a:lvl4pPr marL="1371600" indent="0">
              <a:buNone/>
              <a:defRPr>
                <a:solidFill>
                  <a:schemeClr val="accent1">
                    <a:lumMod val="75000"/>
                  </a:schemeClr>
                </a:solidFill>
              </a:defRPr>
            </a:lvl4pPr>
            <a:lvl5pPr marL="1828800" indent="0">
              <a:buNone/>
              <a:defRPr>
                <a:solidFill>
                  <a:schemeClr val="accent1">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14616404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3358" t="6552" r="33308" b="6733"/>
          <a:stretch/>
        </p:blipFill>
        <p:spPr>
          <a:xfrm>
            <a:off x="0" y="-15240"/>
            <a:ext cx="6141720" cy="6644640"/>
          </a:xfrm>
          <a:prstGeom prst="rect">
            <a:avLst/>
          </a:prstGeom>
        </p:spPr>
      </p:pic>
      <p:sp>
        <p:nvSpPr>
          <p:cNvPr id="7" name="Rectangle 6"/>
          <p:cNvSpPr/>
          <p:nvPr userDrawn="1"/>
        </p:nvSpPr>
        <p:spPr>
          <a:xfrm>
            <a:off x="3175" y="-29213"/>
            <a:ext cx="6372225" cy="6664326"/>
          </a:xfrm>
          <a:prstGeom prst="rect">
            <a:avLst/>
          </a:prstGeom>
          <a:gradFill flip="none" rotWithShape="1">
            <a:gsLst>
              <a:gs pos="82150">
                <a:srgbClr val="008B8B">
                  <a:alpha val="27000"/>
                </a:srgbClr>
              </a:gs>
              <a:gs pos="27050">
                <a:srgbClr val="4656B3">
                  <a:alpha val="24000"/>
                </a:srgbClr>
              </a:gs>
              <a:gs pos="0">
                <a:schemeClr val="accent4">
                  <a:lumMod val="75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4356100" y="-22227"/>
            <a:ext cx="4038600" cy="664210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lumMod val="75000"/>
                </a:schemeClr>
              </a:solidFill>
            </a:endParaRPr>
          </a:p>
        </p:txBody>
      </p:sp>
      <p:sp>
        <p:nvSpPr>
          <p:cNvPr id="8" name="Title 7"/>
          <p:cNvSpPr>
            <a:spLocks noGrp="1"/>
          </p:cNvSpPr>
          <p:nvPr>
            <p:ph type="title"/>
          </p:nvPr>
        </p:nvSpPr>
        <p:spPr>
          <a:xfrm>
            <a:off x="5918200" y="555625"/>
            <a:ext cx="5562600" cy="3622675"/>
          </a:xfrm>
          <a:prstGeom prst="rect">
            <a:avLst/>
          </a:prstGeom>
        </p:spPr>
        <p:txBody>
          <a:bodyPr anchor="b"/>
          <a:lstStyle>
            <a:lvl1pPr algn="r">
              <a:defRPr sz="5400">
                <a:solidFill>
                  <a:schemeClr val="accent2"/>
                </a:solidFill>
              </a:defRPr>
            </a:lvl1pPr>
          </a:lstStyle>
          <a:p>
            <a:r>
              <a:rPr lang="en-US"/>
              <a:t>Click to edit Master title style</a:t>
            </a:r>
          </a:p>
        </p:txBody>
      </p:sp>
      <p:sp>
        <p:nvSpPr>
          <p:cNvPr id="10" name="Text Placeholder 9"/>
          <p:cNvSpPr>
            <a:spLocks noGrp="1"/>
          </p:cNvSpPr>
          <p:nvPr>
            <p:ph type="body" sz="quarter" idx="10"/>
          </p:nvPr>
        </p:nvSpPr>
        <p:spPr>
          <a:xfrm>
            <a:off x="5918200" y="4330700"/>
            <a:ext cx="5562600" cy="1155700"/>
          </a:xfrm>
          <a:prstGeom prst="rect">
            <a:avLst/>
          </a:prstGeom>
        </p:spPr>
        <p:txBody>
          <a:bodyPr/>
          <a:lstStyle>
            <a:lvl1pPr marL="0" indent="0" algn="r">
              <a:buNone/>
              <a:defRPr>
                <a:solidFill>
                  <a:schemeClr val="accent1">
                    <a:lumMod val="75000"/>
                  </a:schemeClr>
                </a:solidFill>
              </a:defRPr>
            </a:lvl1pPr>
            <a:lvl2pPr marL="457200" indent="0">
              <a:buNone/>
              <a:defRPr>
                <a:solidFill>
                  <a:schemeClr val="accent1">
                    <a:lumMod val="75000"/>
                  </a:schemeClr>
                </a:solidFill>
              </a:defRPr>
            </a:lvl2pPr>
            <a:lvl3pPr marL="914400" indent="0">
              <a:buNone/>
              <a:defRPr>
                <a:solidFill>
                  <a:schemeClr val="accent1">
                    <a:lumMod val="75000"/>
                  </a:schemeClr>
                </a:solidFill>
              </a:defRPr>
            </a:lvl3pPr>
            <a:lvl4pPr marL="1371600" indent="0">
              <a:buNone/>
              <a:defRPr>
                <a:solidFill>
                  <a:schemeClr val="accent1">
                    <a:lumMod val="75000"/>
                  </a:schemeClr>
                </a:solidFill>
              </a:defRPr>
            </a:lvl4pPr>
            <a:lvl5pPr marL="1828800" indent="0">
              <a:buNone/>
              <a:defRPr>
                <a:solidFill>
                  <a:schemeClr val="accent1">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754593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9214"/>
            <a:ext cx="10004090" cy="6657293"/>
          </a:xfrm>
          <a:prstGeom prst="rect">
            <a:avLst/>
          </a:prstGeom>
        </p:spPr>
      </p:pic>
      <p:sp>
        <p:nvSpPr>
          <p:cNvPr id="7" name="Rectangle 6"/>
          <p:cNvSpPr/>
          <p:nvPr userDrawn="1"/>
        </p:nvSpPr>
        <p:spPr>
          <a:xfrm rot="16200000">
            <a:off x="1674646" y="-1703861"/>
            <a:ext cx="6654802" cy="10004093"/>
          </a:xfrm>
          <a:prstGeom prst="rect">
            <a:avLst/>
          </a:prstGeom>
          <a:gradFill flip="none" rotWithShape="1">
            <a:gsLst>
              <a:gs pos="53000">
                <a:srgbClr val="008B8B">
                  <a:alpha val="27000"/>
                </a:srgbClr>
              </a:gs>
              <a:gs pos="42050">
                <a:srgbClr val="256FA0">
                  <a:alpha val="11000"/>
                </a:srgbClr>
              </a:gs>
              <a:gs pos="24000">
                <a:srgbClr val="4656B3">
                  <a:alpha val="11000"/>
                </a:srgbClr>
              </a:gs>
              <a:gs pos="0">
                <a:schemeClr val="accent4">
                  <a:lumMod val="7500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userDrawn="1"/>
        </p:nvSpPr>
        <p:spPr>
          <a:xfrm>
            <a:off x="7763329" y="-29213"/>
            <a:ext cx="4038600" cy="664210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accent1">
                  <a:lumMod val="75000"/>
                </a:schemeClr>
              </a:solidFill>
            </a:endParaRPr>
          </a:p>
        </p:txBody>
      </p:sp>
      <p:sp>
        <p:nvSpPr>
          <p:cNvPr id="8" name="Title 7"/>
          <p:cNvSpPr>
            <a:spLocks noGrp="1"/>
          </p:cNvSpPr>
          <p:nvPr>
            <p:ph type="title"/>
          </p:nvPr>
        </p:nvSpPr>
        <p:spPr>
          <a:xfrm>
            <a:off x="7892142" y="555625"/>
            <a:ext cx="3588657" cy="3622675"/>
          </a:xfrm>
          <a:prstGeom prst="rect">
            <a:avLst/>
          </a:prstGeom>
        </p:spPr>
        <p:txBody>
          <a:bodyPr anchor="b"/>
          <a:lstStyle>
            <a:lvl1pPr algn="r">
              <a:defRPr sz="5400">
                <a:solidFill>
                  <a:schemeClr val="accent2"/>
                </a:solidFill>
              </a:defRPr>
            </a:lvl1pPr>
          </a:lstStyle>
          <a:p>
            <a:r>
              <a:rPr lang="en-US" dirty="0"/>
              <a:t>Click to edit Master title style</a:t>
            </a:r>
          </a:p>
        </p:txBody>
      </p:sp>
      <p:sp>
        <p:nvSpPr>
          <p:cNvPr id="10" name="Text Placeholder 9"/>
          <p:cNvSpPr>
            <a:spLocks noGrp="1"/>
          </p:cNvSpPr>
          <p:nvPr>
            <p:ph type="body" sz="quarter" idx="10"/>
          </p:nvPr>
        </p:nvSpPr>
        <p:spPr>
          <a:xfrm>
            <a:off x="7892142" y="4330700"/>
            <a:ext cx="3588658" cy="1155700"/>
          </a:xfrm>
          <a:prstGeom prst="rect">
            <a:avLst/>
          </a:prstGeom>
        </p:spPr>
        <p:txBody>
          <a:bodyPr/>
          <a:lstStyle>
            <a:lvl1pPr marL="0" indent="0" algn="r">
              <a:buNone/>
              <a:defRPr>
                <a:solidFill>
                  <a:schemeClr val="accent1">
                    <a:lumMod val="75000"/>
                  </a:schemeClr>
                </a:solidFill>
              </a:defRPr>
            </a:lvl1pPr>
            <a:lvl2pPr marL="457200" indent="0">
              <a:buNone/>
              <a:defRPr>
                <a:solidFill>
                  <a:schemeClr val="accent1">
                    <a:lumMod val="75000"/>
                  </a:schemeClr>
                </a:solidFill>
              </a:defRPr>
            </a:lvl2pPr>
            <a:lvl3pPr marL="914400" indent="0">
              <a:buNone/>
              <a:defRPr>
                <a:solidFill>
                  <a:schemeClr val="accent1">
                    <a:lumMod val="75000"/>
                  </a:schemeClr>
                </a:solidFill>
              </a:defRPr>
            </a:lvl3pPr>
            <a:lvl4pPr marL="1371600" indent="0">
              <a:buNone/>
              <a:defRPr>
                <a:solidFill>
                  <a:schemeClr val="accent1">
                    <a:lumMod val="75000"/>
                  </a:schemeClr>
                </a:solidFill>
              </a:defRPr>
            </a:lvl4pPr>
            <a:lvl5pPr marL="1828800" indent="0">
              <a:buNone/>
              <a:defRPr>
                <a:solidFill>
                  <a:schemeClr val="accent1">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30466311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6719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6F2444C-E88A-4F07-A389-B38564DE44D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0783" b="36588"/>
          <a:stretch/>
        </p:blipFill>
        <p:spPr>
          <a:xfrm>
            <a:off x="-9663" y="-26597"/>
            <a:ext cx="12186996" cy="4248151"/>
          </a:xfrm>
          <a:prstGeom prst="rect">
            <a:avLst/>
          </a:prstGeom>
        </p:spPr>
      </p:pic>
      <p:sp>
        <p:nvSpPr>
          <p:cNvPr id="8" name="Rectangle 7">
            <a:extLst>
              <a:ext uri="{FF2B5EF4-FFF2-40B4-BE49-F238E27FC236}">
                <a16:creationId xmlns:a16="http://schemas.microsoft.com/office/drawing/2014/main" id="{286688E3-8732-40B8-9990-138CB63C52AB}"/>
              </a:ext>
            </a:extLst>
          </p:cNvPr>
          <p:cNvSpPr/>
          <p:nvPr userDrawn="1"/>
        </p:nvSpPr>
        <p:spPr>
          <a:xfrm>
            <a:off x="-14667" y="-26597"/>
            <a:ext cx="12192000" cy="4373882"/>
          </a:xfrm>
          <a:prstGeom prst="rect">
            <a:avLst/>
          </a:prstGeom>
          <a:gradFill flip="none" rotWithShape="1">
            <a:gsLst>
              <a:gs pos="98000">
                <a:schemeClr val="accent2">
                  <a:alpha val="45000"/>
                </a:schemeClr>
              </a:gs>
              <a:gs pos="0">
                <a:schemeClr val="accent5">
                  <a:lumMod val="75000"/>
                  <a:alpha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3" name="Text Placeholder 2">
            <a:extLst>
              <a:ext uri="{FF2B5EF4-FFF2-40B4-BE49-F238E27FC236}">
                <a16:creationId xmlns:a16="http://schemas.microsoft.com/office/drawing/2014/main" id="{3E01A9E8-E130-4851-ABFC-C182A3E76C99}"/>
              </a:ext>
            </a:extLst>
          </p:cNvPr>
          <p:cNvSpPr>
            <a:spLocks noGrp="1"/>
          </p:cNvSpPr>
          <p:nvPr>
            <p:ph type="body" sz="quarter" idx="10"/>
          </p:nvPr>
        </p:nvSpPr>
        <p:spPr>
          <a:xfrm>
            <a:off x="609600" y="4724400"/>
            <a:ext cx="10956925" cy="1554162"/>
          </a:xfrm>
          <a:prstGeom prst="rect">
            <a:avLst/>
          </a:prstGeom>
        </p:spPr>
        <p:txBody>
          <a:bodyPr>
            <a:normAutofit/>
          </a:bodyPr>
          <a:lstStyle>
            <a:lvl1pPr marL="0" indent="0">
              <a:buNone/>
              <a:defRPr sz="4800">
                <a:solidFill>
                  <a:schemeClr val="bg2">
                    <a:lumMod val="25000"/>
                  </a:schemeClr>
                </a:solidFill>
                <a:latin typeface="Bebas Neue Bold" panose="020B0606020202050201" pitchFamily="34" charset="0"/>
              </a:defRPr>
            </a:lvl1pPr>
          </a:lstStyle>
          <a:p>
            <a:pPr lvl="0"/>
            <a:r>
              <a:rPr lang="en-US" dirty="0"/>
              <a:t>Edit Master text styles</a:t>
            </a:r>
          </a:p>
        </p:txBody>
      </p:sp>
      <p:sp>
        <p:nvSpPr>
          <p:cNvPr id="11" name="Rectangle 10">
            <a:extLst>
              <a:ext uri="{FF2B5EF4-FFF2-40B4-BE49-F238E27FC236}">
                <a16:creationId xmlns:a16="http://schemas.microsoft.com/office/drawing/2014/main" id="{82E30039-0B1F-42CB-9070-D4024552761A}"/>
              </a:ext>
            </a:extLst>
          </p:cNvPr>
          <p:cNvSpPr/>
          <p:nvPr userDrawn="1"/>
        </p:nvSpPr>
        <p:spPr>
          <a:xfrm>
            <a:off x="7937" y="3169920"/>
            <a:ext cx="12192000" cy="1203324"/>
          </a:xfrm>
          <a:prstGeom prst="rect">
            <a:avLst/>
          </a:prstGeom>
          <a:gradFill flip="none" rotWithShape="1">
            <a:gsLst>
              <a:gs pos="0">
                <a:schemeClr val="accent1">
                  <a:lumMod val="75000"/>
                </a:schemeClr>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4" name="Title 3">
            <a:extLst>
              <a:ext uri="{FF2B5EF4-FFF2-40B4-BE49-F238E27FC236}">
                <a16:creationId xmlns:a16="http://schemas.microsoft.com/office/drawing/2014/main" id="{CF25F5AB-5477-44EC-804A-7172AA146682}"/>
              </a:ext>
            </a:extLst>
          </p:cNvPr>
          <p:cNvSpPr>
            <a:spLocks noGrp="1"/>
          </p:cNvSpPr>
          <p:nvPr>
            <p:ph type="title"/>
          </p:nvPr>
        </p:nvSpPr>
        <p:spPr>
          <a:xfrm>
            <a:off x="609599" y="3047999"/>
            <a:ext cx="10956925" cy="1325563"/>
          </a:xfrm>
          <a:prstGeom prst="rect">
            <a:avLst/>
          </a:prstGeom>
        </p:spPr>
        <p:txBody>
          <a:bodyPr anchor="ctr">
            <a:normAutofit/>
          </a:bodyPr>
          <a:lstStyle>
            <a:lvl1pPr>
              <a:defRPr sz="4800" b="0">
                <a:solidFill>
                  <a:schemeClr val="bg1"/>
                </a:solidFill>
                <a:effectLst>
                  <a:outerShdw blurRad="38100" dist="38100" dir="2700000" algn="tl">
                    <a:srgbClr val="000000">
                      <a:alpha val="43137"/>
                    </a:srgbClr>
                  </a:outerShdw>
                </a:effectLst>
                <a:latin typeface="Bebas Neue Bold" panose="020B0606020202050201"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3423686347"/>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51852-89E9-8582-F609-4047F3EC8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109865B-3DB2-1236-9277-E1BDD54C03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70B3BE6-02D2-1E8E-5E70-47A331A1A2E4}"/>
              </a:ext>
            </a:extLst>
          </p:cNvPr>
          <p:cNvSpPr>
            <a:spLocks noGrp="1"/>
          </p:cNvSpPr>
          <p:nvPr>
            <p:ph type="dt" sz="half" idx="10"/>
          </p:nvPr>
        </p:nvSpPr>
        <p:spPr/>
        <p:txBody>
          <a:bodyPr/>
          <a:lstStyle/>
          <a:p>
            <a:fld id="{8B5F79FF-DABF-4444-93DD-265718E46B79}" type="datetimeFigureOut">
              <a:rPr lang="en-GB" smtClean="0"/>
              <a:t>28/10/2022</a:t>
            </a:fld>
            <a:endParaRPr lang="en-GB"/>
          </a:p>
        </p:txBody>
      </p:sp>
      <p:sp>
        <p:nvSpPr>
          <p:cNvPr id="5" name="Footer Placeholder 4">
            <a:extLst>
              <a:ext uri="{FF2B5EF4-FFF2-40B4-BE49-F238E27FC236}">
                <a16:creationId xmlns:a16="http://schemas.microsoft.com/office/drawing/2014/main" id="{935F800E-4146-1B74-2C4B-BFC4F855E7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17575E-4E39-5BB4-66C3-DE000849C203}"/>
              </a:ext>
            </a:extLst>
          </p:cNvPr>
          <p:cNvSpPr>
            <a:spLocks noGrp="1"/>
          </p:cNvSpPr>
          <p:nvPr>
            <p:ph type="sldNum" sz="quarter" idx="12"/>
          </p:nvPr>
        </p:nvSpPr>
        <p:spPr/>
        <p:txBody>
          <a:bodyPr/>
          <a:lstStyle/>
          <a:p>
            <a:fld id="{CE4D659D-79A2-4B04-9F85-F4824F1A171F}" type="slidenum">
              <a:rPr lang="en-GB" smtClean="0"/>
              <a:t>‹#›</a:t>
            </a:fld>
            <a:endParaRPr lang="en-GB"/>
          </a:p>
        </p:txBody>
      </p:sp>
    </p:spTree>
    <p:extLst>
      <p:ext uri="{BB962C8B-B14F-4D97-AF65-F5344CB8AC3E}">
        <p14:creationId xmlns:p14="http://schemas.microsoft.com/office/powerpoint/2010/main" val="2844882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E12E43-36D8-4C52-89AB-07644A55E962}"/>
              </a:ext>
            </a:extLst>
          </p:cNvPr>
          <p:cNvSpPr/>
          <p:nvPr userDrawn="1"/>
        </p:nvSpPr>
        <p:spPr>
          <a:xfrm>
            <a:off x="0" y="0"/>
            <a:ext cx="12192000" cy="6858000"/>
          </a:xfrm>
          <a:prstGeom prst="rect">
            <a:avLst/>
          </a:prstGeom>
          <a:solidFill>
            <a:srgbClr val="FFFFFF">
              <a:alpha val="6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Oval 17">
            <a:extLst>
              <a:ext uri="{FF2B5EF4-FFF2-40B4-BE49-F238E27FC236}">
                <a16:creationId xmlns:a16="http://schemas.microsoft.com/office/drawing/2014/main" id="{61DB62A6-A649-47CD-85B7-C5B345AD9B7B}"/>
              </a:ext>
            </a:extLst>
          </p:cNvPr>
          <p:cNvSpPr>
            <a:spLocks noChangeAspect="1"/>
          </p:cNvSpPr>
          <p:nvPr userDrawn="1"/>
        </p:nvSpPr>
        <p:spPr>
          <a:xfrm>
            <a:off x="3557511" y="830597"/>
            <a:ext cx="5029200" cy="5029200"/>
          </a:xfrm>
          <a:prstGeom prst="ellipse">
            <a:avLst/>
          </a:prstGeom>
          <a:no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aphicFrame>
        <p:nvGraphicFramePr>
          <p:cNvPr id="2" name="Diagram 1">
            <a:extLst>
              <a:ext uri="{FF2B5EF4-FFF2-40B4-BE49-F238E27FC236}">
                <a16:creationId xmlns:a16="http://schemas.microsoft.com/office/drawing/2014/main" id="{307DEB96-E8A4-4AF2-9595-76467A442D98}"/>
              </a:ext>
            </a:extLst>
          </p:cNvPr>
          <p:cNvGraphicFramePr/>
          <p:nvPr userDrawn="1">
            <p:extLst/>
          </p:nvPr>
        </p:nvGraphicFramePr>
        <p:xfrm>
          <a:off x="2003440" y="65046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Oval 8">
            <a:extLst>
              <a:ext uri="{FF2B5EF4-FFF2-40B4-BE49-F238E27FC236}">
                <a16:creationId xmlns:a16="http://schemas.microsoft.com/office/drawing/2014/main" id="{88B302A4-64C0-4CA1-8E85-B3BC25CA3C18}"/>
              </a:ext>
            </a:extLst>
          </p:cNvPr>
          <p:cNvSpPr/>
          <p:nvPr/>
        </p:nvSpPr>
        <p:spPr>
          <a:xfrm>
            <a:off x="4718695" y="1988195"/>
            <a:ext cx="2735500" cy="2743200"/>
          </a:xfrm>
          <a:prstGeom prst="ellipse">
            <a:avLst/>
          </a:prstGeom>
          <a:noFill/>
          <a:ln w="28575">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Block Arc 9">
            <a:extLst>
              <a:ext uri="{FF2B5EF4-FFF2-40B4-BE49-F238E27FC236}">
                <a16:creationId xmlns:a16="http://schemas.microsoft.com/office/drawing/2014/main" id="{7E440563-4806-4FC8-B16F-3D1053C2AED8}"/>
              </a:ext>
            </a:extLst>
          </p:cNvPr>
          <p:cNvSpPr/>
          <p:nvPr/>
        </p:nvSpPr>
        <p:spPr>
          <a:xfrm>
            <a:off x="4807289" y="2144241"/>
            <a:ext cx="2564811" cy="2564811"/>
          </a:xfrm>
          <a:prstGeom prst="blockArc">
            <a:avLst>
              <a:gd name="adj1" fmla="val 16200000"/>
              <a:gd name="adj2" fmla="val 19800000"/>
              <a:gd name="adj3" fmla="val 4507"/>
            </a:avLst>
          </a:prstGeom>
          <a:noFill/>
          <a:ln>
            <a:noFill/>
          </a:ln>
        </p:spPr>
        <p:style>
          <a:lnRef idx="0">
            <a:scrgbClr r="0" g="0" b="0"/>
          </a:lnRef>
          <a:fillRef idx="1">
            <a:scrgbClr r="0" g="0" b="0"/>
          </a:fillRef>
          <a:effectRef idx="0">
            <a:schemeClr val="accent5">
              <a:hueOff val="0"/>
              <a:satOff val="0"/>
              <a:lumOff val="0"/>
              <a:alphaOff val="0"/>
            </a:schemeClr>
          </a:effectRef>
          <a:fontRef idx="minor">
            <a:schemeClr val="lt1"/>
          </a:fontRef>
        </p:style>
      </p:sp>
      <p:sp>
        <p:nvSpPr>
          <p:cNvPr id="20" name="TextBox 19">
            <a:extLst>
              <a:ext uri="{FF2B5EF4-FFF2-40B4-BE49-F238E27FC236}">
                <a16:creationId xmlns:a16="http://schemas.microsoft.com/office/drawing/2014/main" id="{44D03463-EB53-459B-BA99-21339C0F482A}"/>
              </a:ext>
            </a:extLst>
          </p:cNvPr>
          <p:cNvSpPr txBox="1"/>
          <p:nvPr userDrawn="1"/>
        </p:nvSpPr>
        <p:spPr>
          <a:xfrm rot="21237840">
            <a:off x="2200387" y="3797269"/>
            <a:ext cx="1232867" cy="307777"/>
          </a:xfrm>
          <a:prstGeom prst="rect">
            <a:avLst/>
          </a:prstGeom>
          <a:noFill/>
        </p:spPr>
        <p:txBody>
          <a:bodyPr wrap="square" rtlCol="0">
            <a:spAutoFit/>
          </a:bodyPr>
          <a:lstStyle/>
          <a:p>
            <a:pPr algn="r"/>
            <a:r>
              <a:rPr lang="en-US" sz="1400" b="1" dirty="0">
                <a:solidFill>
                  <a:schemeClr val="accent4"/>
                </a:solidFill>
              </a:rPr>
              <a:t>UN Habitat</a:t>
            </a:r>
          </a:p>
        </p:txBody>
      </p:sp>
      <p:sp>
        <p:nvSpPr>
          <p:cNvPr id="21" name="TextBox 20">
            <a:extLst>
              <a:ext uri="{FF2B5EF4-FFF2-40B4-BE49-F238E27FC236}">
                <a16:creationId xmlns:a16="http://schemas.microsoft.com/office/drawing/2014/main" id="{E07F1E7E-AA4F-4C3F-878E-F56E0299000F}"/>
              </a:ext>
            </a:extLst>
          </p:cNvPr>
          <p:cNvSpPr txBox="1"/>
          <p:nvPr userDrawn="1"/>
        </p:nvSpPr>
        <p:spPr>
          <a:xfrm rot="780199">
            <a:off x="2212169" y="2664181"/>
            <a:ext cx="1232867" cy="307777"/>
          </a:xfrm>
          <a:prstGeom prst="rect">
            <a:avLst/>
          </a:prstGeom>
          <a:noFill/>
        </p:spPr>
        <p:txBody>
          <a:bodyPr wrap="square" rtlCol="0">
            <a:spAutoFit/>
          </a:bodyPr>
          <a:lstStyle/>
          <a:p>
            <a:pPr algn="r"/>
            <a:r>
              <a:rPr lang="en-US" sz="1400" b="1" dirty="0">
                <a:solidFill>
                  <a:schemeClr val="accent4"/>
                </a:solidFill>
              </a:rPr>
              <a:t>UNFPA</a:t>
            </a:r>
          </a:p>
        </p:txBody>
      </p:sp>
      <p:sp>
        <p:nvSpPr>
          <p:cNvPr id="22" name="TextBox 21">
            <a:extLst>
              <a:ext uri="{FF2B5EF4-FFF2-40B4-BE49-F238E27FC236}">
                <a16:creationId xmlns:a16="http://schemas.microsoft.com/office/drawing/2014/main" id="{1377E5E8-785A-44F9-B04F-ACA1ECE559B7}"/>
              </a:ext>
            </a:extLst>
          </p:cNvPr>
          <p:cNvSpPr txBox="1"/>
          <p:nvPr userDrawn="1"/>
        </p:nvSpPr>
        <p:spPr>
          <a:xfrm rot="19992444">
            <a:off x="2617565" y="4918396"/>
            <a:ext cx="1232867" cy="307777"/>
          </a:xfrm>
          <a:prstGeom prst="rect">
            <a:avLst/>
          </a:prstGeom>
          <a:noFill/>
        </p:spPr>
        <p:txBody>
          <a:bodyPr wrap="square" rtlCol="0">
            <a:spAutoFit/>
          </a:bodyPr>
          <a:lstStyle/>
          <a:p>
            <a:pPr algn="r"/>
            <a:r>
              <a:rPr lang="en-US" sz="1400" b="1" dirty="0">
                <a:solidFill>
                  <a:schemeClr val="accent4"/>
                </a:solidFill>
              </a:rPr>
              <a:t>UNICEF</a:t>
            </a:r>
          </a:p>
        </p:txBody>
      </p:sp>
      <p:sp>
        <p:nvSpPr>
          <p:cNvPr id="23" name="TextBox 22">
            <a:extLst>
              <a:ext uri="{FF2B5EF4-FFF2-40B4-BE49-F238E27FC236}">
                <a16:creationId xmlns:a16="http://schemas.microsoft.com/office/drawing/2014/main" id="{7F6C320D-F2E1-4C31-B372-25977146FB75}"/>
              </a:ext>
            </a:extLst>
          </p:cNvPr>
          <p:cNvSpPr txBox="1"/>
          <p:nvPr userDrawn="1"/>
        </p:nvSpPr>
        <p:spPr>
          <a:xfrm rot="1593241">
            <a:off x="2327071" y="1544426"/>
            <a:ext cx="1508412" cy="307777"/>
          </a:xfrm>
          <a:prstGeom prst="rect">
            <a:avLst/>
          </a:prstGeom>
          <a:noFill/>
        </p:spPr>
        <p:txBody>
          <a:bodyPr wrap="square" rtlCol="0">
            <a:spAutoFit/>
          </a:bodyPr>
          <a:lstStyle/>
          <a:p>
            <a:pPr algn="r"/>
            <a:r>
              <a:rPr lang="en-US" sz="1400" b="1" dirty="0">
                <a:solidFill>
                  <a:schemeClr val="accent4"/>
                </a:solidFill>
              </a:rPr>
              <a:t>UNHCR</a:t>
            </a:r>
          </a:p>
        </p:txBody>
      </p:sp>
      <p:sp>
        <p:nvSpPr>
          <p:cNvPr id="24" name="TextBox 23">
            <a:extLst>
              <a:ext uri="{FF2B5EF4-FFF2-40B4-BE49-F238E27FC236}">
                <a16:creationId xmlns:a16="http://schemas.microsoft.com/office/drawing/2014/main" id="{815EE4C3-73C7-427B-BCD2-CC096F34C576}"/>
              </a:ext>
            </a:extLst>
          </p:cNvPr>
          <p:cNvSpPr txBox="1"/>
          <p:nvPr userDrawn="1"/>
        </p:nvSpPr>
        <p:spPr>
          <a:xfrm rot="18896957">
            <a:off x="3307801" y="5766246"/>
            <a:ext cx="1232867" cy="307777"/>
          </a:xfrm>
          <a:prstGeom prst="rect">
            <a:avLst/>
          </a:prstGeom>
          <a:noFill/>
        </p:spPr>
        <p:txBody>
          <a:bodyPr wrap="square" rtlCol="0">
            <a:spAutoFit/>
          </a:bodyPr>
          <a:lstStyle/>
          <a:p>
            <a:pPr algn="r"/>
            <a:r>
              <a:rPr lang="en-US" sz="1400" b="1" dirty="0">
                <a:solidFill>
                  <a:schemeClr val="accent4"/>
                </a:solidFill>
              </a:rPr>
              <a:t>UNWOMEN</a:t>
            </a:r>
          </a:p>
        </p:txBody>
      </p:sp>
      <p:sp>
        <p:nvSpPr>
          <p:cNvPr id="25" name="TextBox 24">
            <a:extLst>
              <a:ext uri="{FF2B5EF4-FFF2-40B4-BE49-F238E27FC236}">
                <a16:creationId xmlns:a16="http://schemas.microsoft.com/office/drawing/2014/main" id="{FA514DA4-4E11-497F-BBD9-DAF5A30958A1}"/>
              </a:ext>
            </a:extLst>
          </p:cNvPr>
          <p:cNvSpPr txBox="1"/>
          <p:nvPr userDrawn="1"/>
        </p:nvSpPr>
        <p:spPr>
          <a:xfrm rot="3021817">
            <a:off x="4154963" y="225194"/>
            <a:ext cx="1232867" cy="307777"/>
          </a:xfrm>
          <a:prstGeom prst="rect">
            <a:avLst/>
          </a:prstGeom>
          <a:noFill/>
        </p:spPr>
        <p:txBody>
          <a:bodyPr wrap="square" rtlCol="0">
            <a:spAutoFit/>
          </a:bodyPr>
          <a:lstStyle/>
          <a:p>
            <a:pPr algn="r"/>
            <a:r>
              <a:rPr lang="en-US" sz="1400" b="1" dirty="0">
                <a:solidFill>
                  <a:schemeClr val="accent4"/>
                </a:solidFill>
              </a:rPr>
              <a:t>FAO</a:t>
            </a:r>
          </a:p>
        </p:txBody>
      </p:sp>
      <p:sp>
        <p:nvSpPr>
          <p:cNvPr id="26" name="TextBox 25">
            <a:extLst>
              <a:ext uri="{FF2B5EF4-FFF2-40B4-BE49-F238E27FC236}">
                <a16:creationId xmlns:a16="http://schemas.microsoft.com/office/drawing/2014/main" id="{847F988F-9247-4379-B141-51F7BD2822DC}"/>
              </a:ext>
            </a:extLst>
          </p:cNvPr>
          <p:cNvSpPr txBox="1"/>
          <p:nvPr userDrawn="1"/>
        </p:nvSpPr>
        <p:spPr>
          <a:xfrm rot="16200000">
            <a:off x="5503736" y="6513438"/>
            <a:ext cx="1232867" cy="307777"/>
          </a:xfrm>
          <a:prstGeom prst="rect">
            <a:avLst/>
          </a:prstGeom>
          <a:noFill/>
        </p:spPr>
        <p:txBody>
          <a:bodyPr wrap="square" rtlCol="0">
            <a:spAutoFit/>
          </a:bodyPr>
          <a:lstStyle/>
          <a:p>
            <a:pPr algn="r"/>
            <a:r>
              <a:rPr lang="en-US" sz="1400" b="1" dirty="0">
                <a:solidFill>
                  <a:schemeClr val="accent4"/>
                </a:solidFill>
              </a:rPr>
              <a:t>UNIDO</a:t>
            </a:r>
          </a:p>
        </p:txBody>
      </p:sp>
      <p:sp>
        <p:nvSpPr>
          <p:cNvPr id="28" name="TextBox 27">
            <a:extLst>
              <a:ext uri="{FF2B5EF4-FFF2-40B4-BE49-F238E27FC236}">
                <a16:creationId xmlns:a16="http://schemas.microsoft.com/office/drawing/2014/main" id="{83FB0E3D-DAA9-4EEE-9F9D-915EEBD94DE0}"/>
              </a:ext>
            </a:extLst>
          </p:cNvPr>
          <p:cNvSpPr txBox="1"/>
          <p:nvPr userDrawn="1"/>
        </p:nvSpPr>
        <p:spPr>
          <a:xfrm rot="431238">
            <a:off x="8736657" y="3919450"/>
            <a:ext cx="1871203" cy="307777"/>
          </a:xfrm>
          <a:prstGeom prst="rect">
            <a:avLst/>
          </a:prstGeom>
          <a:noFill/>
        </p:spPr>
        <p:txBody>
          <a:bodyPr wrap="square" rtlCol="0">
            <a:spAutoFit/>
          </a:bodyPr>
          <a:lstStyle/>
          <a:p>
            <a:r>
              <a:rPr lang="en-US" sz="1400" b="1" dirty="0">
                <a:solidFill>
                  <a:srgbClr val="00B050"/>
                </a:solidFill>
              </a:rPr>
              <a:t>MOHR</a:t>
            </a:r>
          </a:p>
        </p:txBody>
      </p:sp>
      <p:sp>
        <p:nvSpPr>
          <p:cNvPr id="29" name="TextBox 28">
            <a:extLst>
              <a:ext uri="{FF2B5EF4-FFF2-40B4-BE49-F238E27FC236}">
                <a16:creationId xmlns:a16="http://schemas.microsoft.com/office/drawing/2014/main" id="{87577B2F-48DE-45C0-B79F-5591E4A4D425}"/>
              </a:ext>
            </a:extLst>
          </p:cNvPr>
          <p:cNvSpPr txBox="1"/>
          <p:nvPr userDrawn="1"/>
        </p:nvSpPr>
        <p:spPr>
          <a:xfrm rot="20730393">
            <a:off x="8721965" y="2630580"/>
            <a:ext cx="1871203" cy="307777"/>
          </a:xfrm>
          <a:prstGeom prst="rect">
            <a:avLst/>
          </a:prstGeom>
          <a:noFill/>
        </p:spPr>
        <p:txBody>
          <a:bodyPr wrap="square" rtlCol="0">
            <a:spAutoFit/>
          </a:bodyPr>
          <a:lstStyle/>
          <a:p>
            <a:r>
              <a:rPr lang="en-US" sz="1400" b="1" dirty="0">
                <a:solidFill>
                  <a:srgbClr val="00B050"/>
                </a:solidFill>
              </a:rPr>
              <a:t>MFEPT</a:t>
            </a:r>
          </a:p>
        </p:txBody>
      </p:sp>
      <p:sp>
        <p:nvSpPr>
          <p:cNvPr id="30" name="TextBox 29">
            <a:extLst>
              <a:ext uri="{FF2B5EF4-FFF2-40B4-BE49-F238E27FC236}">
                <a16:creationId xmlns:a16="http://schemas.microsoft.com/office/drawing/2014/main" id="{99A77B5A-BDF8-46CA-8DA7-A57107DC7EFB}"/>
              </a:ext>
            </a:extLst>
          </p:cNvPr>
          <p:cNvSpPr txBox="1"/>
          <p:nvPr userDrawn="1"/>
        </p:nvSpPr>
        <p:spPr>
          <a:xfrm rot="19471247">
            <a:off x="8252681" y="1448534"/>
            <a:ext cx="1871203" cy="307777"/>
          </a:xfrm>
          <a:prstGeom prst="rect">
            <a:avLst/>
          </a:prstGeom>
          <a:noFill/>
        </p:spPr>
        <p:txBody>
          <a:bodyPr wrap="square" rtlCol="0">
            <a:spAutoFit/>
          </a:bodyPr>
          <a:lstStyle/>
          <a:p>
            <a:r>
              <a:rPr lang="en-US" sz="1400" b="1" dirty="0" err="1">
                <a:solidFill>
                  <a:srgbClr val="00B050"/>
                </a:solidFill>
              </a:rPr>
              <a:t>MoIPC</a:t>
            </a:r>
            <a:endParaRPr lang="en-US" sz="1400" b="1" dirty="0">
              <a:solidFill>
                <a:srgbClr val="00B050"/>
              </a:solidFill>
            </a:endParaRPr>
          </a:p>
        </p:txBody>
      </p:sp>
      <p:sp>
        <p:nvSpPr>
          <p:cNvPr id="31" name="TextBox 30">
            <a:extLst>
              <a:ext uri="{FF2B5EF4-FFF2-40B4-BE49-F238E27FC236}">
                <a16:creationId xmlns:a16="http://schemas.microsoft.com/office/drawing/2014/main" id="{9B414508-260D-4F8B-A5FF-BA819BD31F54}"/>
              </a:ext>
            </a:extLst>
          </p:cNvPr>
          <p:cNvSpPr txBox="1"/>
          <p:nvPr userDrawn="1"/>
        </p:nvSpPr>
        <p:spPr>
          <a:xfrm rot="1381840">
            <a:off x="8358749" y="5003393"/>
            <a:ext cx="1871203" cy="307777"/>
          </a:xfrm>
          <a:prstGeom prst="rect">
            <a:avLst/>
          </a:prstGeom>
          <a:noFill/>
        </p:spPr>
        <p:txBody>
          <a:bodyPr wrap="square" rtlCol="0">
            <a:spAutoFit/>
          </a:bodyPr>
          <a:lstStyle/>
          <a:p>
            <a:r>
              <a:rPr lang="en-US" sz="1400" b="1" dirty="0" err="1">
                <a:solidFill>
                  <a:srgbClr val="00B050"/>
                </a:solidFill>
              </a:rPr>
              <a:t>MoP&amp;HRD</a:t>
            </a:r>
            <a:endParaRPr lang="en-US" sz="1400" b="1" dirty="0">
              <a:solidFill>
                <a:srgbClr val="00B050"/>
              </a:solidFill>
            </a:endParaRPr>
          </a:p>
        </p:txBody>
      </p:sp>
      <p:sp>
        <p:nvSpPr>
          <p:cNvPr id="32" name="TextBox 31">
            <a:extLst>
              <a:ext uri="{FF2B5EF4-FFF2-40B4-BE49-F238E27FC236}">
                <a16:creationId xmlns:a16="http://schemas.microsoft.com/office/drawing/2014/main" id="{BCFAC684-D04D-47F8-B593-36BE758F041D}"/>
              </a:ext>
            </a:extLst>
          </p:cNvPr>
          <p:cNvSpPr txBox="1"/>
          <p:nvPr userDrawn="1"/>
        </p:nvSpPr>
        <p:spPr>
          <a:xfrm rot="2435058">
            <a:off x="7598413" y="5921776"/>
            <a:ext cx="1871203" cy="307777"/>
          </a:xfrm>
          <a:prstGeom prst="rect">
            <a:avLst/>
          </a:prstGeom>
          <a:noFill/>
        </p:spPr>
        <p:txBody>
          <a:bodyPr wrap="square" rtlCol="0">
            <a:spAutoFit/>
          </a:bodyPr>
          <a:lstStyle/>
          <a:p>
            <a:r>
              <a:rPr lang="en-US" sz="1400" b="1" dirty="0" err="1">
                <a:solidFill>
                  <a:srgbClr val="00B050"/>
                </a:solidFill>
              </a:rPr>
              <a:t>MoNHSR&amp;C</a:t>
            </a:r>
            <a:endParaRPr lang="en-US" sz="1400" b="1" dirty="0">
              <a:solidFill>
                <a:srgbClr val="00B050"/>
              </a:solidFill>
            </a:endParaRPr>
          </a:p>
        </p:txBody>
      </p:sp>
      <p:sp>
        <p:nvSpPr>
          <p:cNvPr id="34" name="TextBox 33">
            <a:extLst>
              <a:ext uri="{FF2B5EF4-FFF2-40B4-BE49-F238E27FC236}">
                <a16:creationId xmlns:a16="http://schemas.microsoft.com/office/drawing/2014/main" id="{B4D4CB2D-9EA5-48BA-8151-ADD04B460934}"/>
              </a:ext>
            </a:extLst>
          </p:cNvPr>
          <p:cNvSpPr txBox="1"/>
          <p:nvPr userDrawn="1"/>
        </p:nvSpPr>
        <p:spPr>
          <a:xfrm rot="5400000">
            <a:off x="5455677" y="29403"/>
            <a:ext cx="1232867" cy="307777"/>
          </a:xfrm>
          <a:prstGeom prst="rect">
            <a:avLst/>
          </a:prstGeom>
          <a:noFill/>
        </p:spPr>
        <p:txBody>
          <a:bodyPr wrap="square" rtlCol="0">
            <a:spAutoFit/>
          </a:bodyPr>
          <a:lstStyle/>
          <a:p>
            <a:pPr algn="r"/>
            <a:r>
              <a:rPr lang="en-US" sz="1400" b="1" dirty="0">
                <a:solidFill>
                  <a:schemeClr val="accent4"/>
                </a:solidFill>
              </a:rPr>
              <a:t>WFP</a:t>
            </a:r>
          </a:p>
        </p:txBody>
      </p:sp>
      <p:sp>
        <p:nvSpPr>
          <p:cNvPr id="35" name="TextBox 34">
            <a:extLst>
              <a:ext uri="{FF2B5EF4-FFF2-40B4-BE49-F238E27FC236}">
                <a16:creationId xmlns:a16="http://schemas.microsoft.com/office/drawing/2014/main" id="{1851167D-A5BC-4804-A09F-4AEE9A4FB1C1}"/>
              </a:ext>
            </a:extLst>
          </p:cNvPr>
          <p:cNvSpPr txBox="1"/>
          <p:nvPr userDrawn="1"/>
        </p:nvSpPr>
        <p:spPr>
          <a:xfrm rot="18642622">
            <a:off x="7514637" y="499768"/>
            <a:ext cx="1871203" cy="307777"/>
          </a:xfrm>
          <a:prstGeom prst="rect">
            <a:avLst/>
          </a:prstGeom>
          <a:noFill/>
        </p:spPr>
        <p:txBody>
          <a:bodyPr wrap="square" rtlCol="0">
            <a:spAutoFit/>
          </a:bodyPr>
          <a:lstStyle/>
          <a:p>
            <a:r>
              <a:rPr lang="en-US" sz="1400" b="1" dirty="0">
                <a:solidFill>
                  <a:srgbClr val="00B050"/>
                </a:solidFill>
              </a:rPr>
              <a:t>MoPD&amp;SI</a:t>
            </a:r>
          </a:p>
        </p:txBody>
      </p:sp>
      <p:sp>
        <p:nvSpPr>
          <p:cNvPr id="36" name="TextBox 35">
            <a:extLst>
              <a:ext uri="{FF2B5EF4-FFF2-40B4-BE49-F238E27FC236}">
                <a16:creationId xmlns:a16="http://schemas.microsoft.com/office/drawing/2014/main" id="{BDE5AA31-3B52-41F2-B65F-06AA8228D3F9}"/>
              </a:ext>
            </a:extLst>
          </p:cNvPr>
          <p:cNvSpPr txBox="1"/>
          <p:nvPr userDrawn="1"/>
        </p:nvSpPr>
        <p:spPr>
          <a:xfrm rot="3710007">
            <a:off x="6632584" y="6562270"/>
            <a:ext cx="1871203" cy="307777"/>
          </a:xfrm>
          <a:prstGeom prst="rect">
            <a:avLst/>
          </a:prstGeom>
          <a:noFill/>
        </p:spPr>
        <p:txBody>
          <a:bodyPr wrap="square" rtlCol="0">
            <a:spAutoFit/>
          </a:bodyPr>
          <a:lstStyle/>
          <a:p>
            <a:r>
              <a:rPr lang="en-US" sz="1400" b="1" dirty="0" err="1">
                <a:solidFill>
                  <a:srgbClr val="00B050"/>
                </a:solidFill>
              </a:rPr>
              <a:t>MoNFS</a:t>
            </a:r>
            <a:endParaRPr lang="en-US" sz="1400" b="1" dirty="0">
              <a:solidFill>
                <a:srgbClr val="00B050"/>
              </a:solidFill>
            </a:endParaRPr>
          </a:p>
        </p:txBody>
      </p:sp>
      <p:sp>
        <p:nvSpPr>
          <p:cNvPr id="33" name="TextBox 32">
            <a:extLst>
              <a:ext uri="{FF2B5EF4-FFF2-40B4-BE49-F238E27FC236}">
                <a16:creationId xmlns:a16="http://schemas.microsoft.com/office/drawing/2014/main" id="{C4E67087-4FB2-4103-85F8-3A8B3C7E1C87}"/>
              </a:ext>
            </a:extLst>
          </p:cNvPr>
          <p:cNvSpPr txBox="1"/>
          <p:nvPr userDrawn="1"/>
        </p:nvSpPr>
        <p:spPr>
          <a:xfrm rot="18102771">
            <a:off x="4260308" y="6324850"/>
            <a:ext cx="1232867" cy="307777"/>
          </a:xfrm>
          <a:prstGeom prst="rect">
            <a:avLst/>
          </a:prstGeom>
          <a:noFill/>
        </p:spPr>
        <p:txBody>
          <a:bodyPr wrap="square" rtlCol="0">
            <a:spAutoFit/>
          </a:bodyPr>
          <a:lstStyle/>
          <a:p>
            <a:pPr algn="r"/>
            <a:r>
              <a:rPr lang="en-US" sz="1400" b="1" dirty="0">
                <a:solidFill>
                  <a:schemeClr val="accent4"/>
                </a:solidFill>
              </a:rPr>
              <a:t>UNAIDS</a:t>
            </a:r>
          </a:p>
        </p:txBody>
      </p:sp>
      <p:sp>
        <p:nvSpPr>
          <p:cNvPr id="37" name="TextBox 36">
            <a:extLst>
              <a:ext uri="{FF2B5EF4-FFF2-40B4-BE49-F238E27FC236}">
                <a16:creationId xmlns:a16="http://schemas.microsoft.com/office/drawing/2014/main" id="{9B2815B1-6C00-4BD7-AD19-72488D13B8D2}"/>
              </a:ext>
            </a:extLst>
          </p:cNvPr>
          <p:cNvSpPr txBox="1"/>
          <p:nvPr userDrawn="1"/>
        </p:nvSpPr>
        <p:spPr>
          <a:xfrm rot="2133828">
            <a:off x="2995210" y="745277"/>
            <a:ext cx="1508412" cy="307777"/>
          </a:xfrm>
          <a:prstGeom prst="rect">
            <a:avLst/>
          </a:prstGeom>
          <a:noFill/>
        </p:spPr>
        <p:txBody>
          <a:bodyPr wrap="square" rtlCol="0">
            <a:spAutoFit/>
          </a:bodyPr>
          <a:lstStyle/>
          <a:p>
            <a:pPr algn="r"/>
            <a:r>
              <a:rPr lang="en-US" sz="1400" b="1" dirty="0">
                <a:solidFill>
                  <a:schemeClr val="accent4"/>
                </a:solidFill>
              </a:rPr>
              <a:t>UNDP</a:t>
            </a:r>
          </a:p>
        </p:txBody>
      </p:sp>
      <p:sp>
        <p:nvSpPr>
          <p:cNvPr id="38" name="TextBox 37">
            <a:extLst>
              <a:ext uri="{FF2B5EF4-FFF2-40B4-BE49-F238E27FC236}">
                <a16:creationId xmlns:a16="http://schemas.microsoft.com/office/drawing/2014/main" id="{468E3E22-BA23-4AB8-965E-2D357CD34B12}"/>
              </a:ext>
            </a:extLst>
          </p:cNvPr>
          <p:cNvSpPr txBox="1"/>
          <p:nvPr userDrawn="1"/>
        </p:nvSpPr>
        <p:spPr>
          <a:xfrm rot="18069679">
            <a:off x="6519931" y="-100853"/>
            <a:ext cx="1871203" cy="307777"/>
          </a:xfrm>
          <a:prstGeom prst="rect">
            <a:avLst/>
          </a:prstGeom>
          <a:noFill/>
        </p:spPr>
        <p:txBody>
          <a:bodyPr wrap="square" rtlCol="0">
            <a:spAutoFit/>
          </a:bodyPr>
          <a:lstStyle/>
          <a:p>
            <a:r>
              <a:rPr lang="en-US" sz="1400" b="1" dirty="0">
                <a:solidFill>
                  <a:srgbClr val="0000CC"/>
                </a:solidFill>
              </a:rPr>
              <a:t>ILO</a:t>
            </a:r>
          </a:p>
        </p:txBody>
      </p:sp>
      <p:grpSp>
        <p:nvGrpSpPr>
          <p:cNvPr id="91" name="Group 90">
            <a:extLst>
              <a:ext uri="{FF2B5EF4-FFF2-40B4-BE49-F238E27FC236}">
                <a16:creationId xmlns:a16="http://schemas.microsoft.com/office/drawing/2014/main" id="{D1A61C2F-14CC-40BE-A3A8-A3837A9B605F}"/>
              </a:ext>
            </a:extLst>
          </p:cNvPr>
          <p:cNvGrpSpPr>
            <a:grpSpLocks noChangeAspect="1"/>
          </p:cNvGrpSpPr>
          <p:nvPr userDrawn="1"/>
        </p:nvGrpSpPr>
        <p:grpSpPr>
          <a:xfrm>
            <a:off x="3853622" y="1070368"/>
            <a:ext cx="4506641" cy="4480560"/>
            <a:chOff x="4310800" y="1535448"/>
            <a:chExt cx="3548691" cy="3528151"/>
          </a:xfrm>
        </p:grpSpPr>
        <p:sp>
          <p:nvSpPr>
            <p:cNvPr id="64" name="Freeform: Shape 63">
              <a:extLst>
                <a:ext uri="{FF2B5EF4-FFF2-40B4-BE49-F238E27FC236}">
                  <a16:creationId xmlns:a16="http://schemas.microsoft.com/office/drawing/2014/main" id="{1E62F679-95CB-4D51-9864-C141D5F596C5}"/>
                </a:ext>
              </a:extLst>
            </p:cNvPr>
            <p:cNvSpPr/>
            <p:nvPr/>
          </p:nvSpPr>
          <p:spPr>
            <a:xfrm>
              <a:off x="5719386" y="1535448"/>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Health</a:t>
              </a:r>
            </a:p>
          </p:txBody>
        </p:sp>
        <p:sp>
          <p:nvSpPr>
            <p:cNvPr id="66" name="Freeform: Shape 65">
              <a:extLst>
                <a:ext uri="{FF2B5EF4-FFF2-40B4-BE49-F238E27FC236}">
                  <a16:creationId xmlns:a16="http://schemas.microsoft.com/office/drawing/2014/main" id="{E2353DF8-412E-4475-B2B9-1AA428794D5E}"/>
                </a:ext>
              </a:extLst>
            </p:cNvPr>
            <p:cNvSpPr/>
            <p:nvPr/>
          </p:nvSpPr>
          <p:spPr>
            <a:xfrm>
              <a:off x="6378796" y="1697978"/>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Sexual and Reproductive Health</a:t>
              </a:r>
            </a:p>
          </p:txBody>
        </p:sp>
        <p:sp>
          <p:nvSpPr>
            <p:cNvPr id="68" name="Freeform: Shape 67">
              <a:extLst>
                <a:ext uri="{FF2B5EF4-FFF2-40B4-BE49-F238E27FC236}">
                  <a16:creationId xmlns:a16="http://schemas.microsoft.com/office/drawing/2014/main" id="{DE4BDE7B-0094-48CD-B297-59DBA432C062}"/>
                </a:ext>
              </a:extLst>
            </p:cNvPr>
            <p:cNvSpPr/>
            <p:nvPr/>
          </p:nvSpPr>
          <p:spPr>
            <a:xfrm>
              <a:off x="6887143" y="2148334"/>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Mental Health</a:t>
              </a:r>
            </a:p>
          </p:txBody>
        </p:sp>
        <p:sp>
          <p:nvSpPr>
            <p:cNvPr id="70" name="Freeform: Shape 69">
              <a:extLst>
                <a:ext uri="{FF2B5EF4-FFF2-40B4-BE49-F238E27FC236}">
                  <a16:creationId xmlns:a16="http://schemas.microsoft.com/office/drawing/2014/main" id="{5EAFF013-6212-484F-B493-A0F2ABCEBFA1}"/>
                </a:ext>
              </a:extLst>
            </p:cNvPr>
            <p:cNvSpPr/>
            <p:nvPr/>
          </p:nvSpPr>
          <p:spPr>
            <a:xfrm>
              <a:off x="7127971" y="2783346"/>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Population</a:t>
              </a:r>
            </a:p>
          </p:txBody>
        </p:sp>
        <p:sp>
          <p:nvSpPr>
            <p:cNvPr id="72" name="Freeform: Shape 71">
              <a:extLst>
                <a:ext uri="{FF2B5EF4-FFF2-40B4-BE49-F238E27FC236}">
                  <a16:creationId xmlns:a16="http://schemas.microsoft.com/office/drawing/2014/main" id="{C386C3F5-538C-4B6E-BCAE-4CB165CA06DF}"/>
                </a:ext>
              </a:extLst>
            </p:cNvPr>
            <p:cNvSpPr/>
            <p:nvPr/>
          </p:nvSpPr>
          <p:spPr>
            <a:xfrm>
              <a:off x="7046110" y="3457539"/>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Nutrition</a:t>
              </a:r>
            </a:p>
          </p:txBody>
        </p:sp>
        <p:sp>
          <p:nvSpPr>
            <p:cNvPr id="74" name="Freeform: Shape 73">
              <a:extLst>
                <a:ext uri="{FF2B5EF4-FFF2-40B4-BE49-F238E27FC236}">
                  <a16:creationId xmlns:a16="http://schemas.microsoft.com/office/drawing/2014/main" id="{D0F4353F-D33F-4F13-B2D9-552C2B1A93E6}"/>
                </a:ext>
              </a:extLst>
            </p:cNvPr>
            <p:cNvSpPr/>
            <p:nvPr/>
          </p:nvSpPr>
          <p:spPr>
            <a:xfrm>
              <a:off x="6660311" y="4016465"/>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WASH</a:t>
              </a:r>
            </a:p>
          </p:txBody>
        </p:sp>
        <p:sp>
          <p:nvSpPr>
            <p:cNvPr id="76" name="Freeform: Shape 75">
              <a:extLst>
                <a:ext uri="{FF2B5EF4-FFF2-40B4-BE49-F238E27FC236}">
                  <a16:creationId xmlns:a16="http://schemas.microsoft.com/office/drawing/2014/main" id="{1DCB083C-4CEF-4707-A23F-0F7AF563E98F}"/>
                </a:ext>
              </a:extLst>
            </p:cNvPr>
            <p:cNvSpPr/>
            <p:nvPr/>
          </p:nvSpPr>
          <p:spPr>
            <a:xfrm>
              <a:off x="6058958" y="4332079"/>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Social Protection</a:t>
              </a:r>
            </a:p>
          </p:txBody>
        </p:sp>
        <p:sp>
          <p:nvSpPr>
            <p:cNvPr id="78" name="Freeform: Shape 77">
              <a:extLst>
                <a:ext uri="{FF2B5EF4-FFF2-40B4-BE49-F238E27FC236}">
                  <a16:creationId xmlns:a16="http://schemas.microsoft.com/office/drawing/2014/main" id="{FA11700E-1806-4544-A9D3-739E46014C8B}"/>
                </a:ext>
              </a:extLst>
            </p:cNvPr>
            <p:cNvSpPr/>
            <p:nvPr/>
          </p:nvSpPr>
          <p:spPr>
            <a:xfrm>
              <a:off x="5379813" y="4332079"/>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Child Protection</a:t>
              </a:r>
            </a:p>
          </p:txBody>
        </p:sp>
        <p:sp>
          <p:nvSpPr>
            <p:cNvPr id="80" name="Freeform: Shape 79">
              <a:extLst>
                <a:ext uri="{FF2B5EF4-FFF2-40B4-BE49-F238E27FC236}">
                  <a16:creationId xmlns:a16="http://schemas.microsoft.com/office/drawing/2014/main" id="{9C3DDF7F-C667-4F4F-961A-3BDC5A607EEE}"/>
                </a:ext>
              </a:extLst>
            </p:cNvPr>
            <p:cNvSpPr/>
            <p:nvPr/>
          </p:nvSpPr>
          <p:spPr>
            <a:xfrm>
              <a:off x="4778460" y="4016465"/>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Education</a:t>
              </a:r>
            </a:p>
          </p:txBody>
        </p:sp>
        <p:sp>
          <p:nvSpPr>
            <p:cNvPr id="82" name="Freeform: Shape 81">
              <a:extLst>
                <a:ext uri="{FF2B5EF4-FFF2-40B4-BE49-F238E27FC236}">
                  <a16:creationId xmlns:a16="http://schemas.microsoft.com/office/drawing/2014/main" id="{CB29080E-0A53-4999-B1F6-D11F6B57583F}"/>
                </a:ext>
              </a:extLst>
            </p:cNvPr>
            <p:cNvSpPr/>
            <p:nvPr/>
          </p:nvSpPr>
          <p:spPr>
            <a:xfrm>
              <a:off x="4392662" y="3457539"/>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Gender</a:t>
              </a:r>
            </a:p>
          </p:txBody>
        </p:sp>
        <p:sp>
          <p:nvSpPr>
            <p:cNvPr id="84" name="Freeform: Shape 83">
              <a:extLst>
                <a:ext uri="{FF2B5EF4-FFF2-40B4-BE49-F238E27FC236}">
                  <a16:creationId xmlns:a16="http://schemas.microsoft.com/office/drawing/2014/main" id="{624EAAE6-A64B-40D3-A59C-DCA92AA07BE8}"/>
                </a:ext>
              </a:extLst>
            </p:cNvPr>
            <p:cNvSpPr/>
            <p:nvPr/>
          </p:nvSpPr>
          <p:spPr>
            <a:xfrm>
              <a:off x="4310800" y="2783346"/>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Youth</a:t>
              </a:r>
            </a:p>
          </p:txBody>
        </p:sp>
        <p:sp>
          <p:nvSpPr>
            <p:cNvPr id="86" name="Freeform: Shape 85">
              <a:extLst>
                <a:ext uri="{FF2B5EF4-FFF2-40B4-BE49-F238E27FC236}">
                  <a16:creationId xmlns:a16="http://schemas.microsoft.com/office/drawing/2014/main" id="{3B34B442-953A-4005-A251-5CA1A88CB291}"/>
                </a:ext>
              </a:extLst>
            </p:cNvPr>
            <p:cNvSpPr/>
            <p:nvPr/>
          </p:nvSpPr>
          <p:spPr>
            <a:xfrm>
              <a:off x="4551628" y="2148334"/>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Labor/ Employment</a:t>
              </a:r>
            </a:p>
          </p:txBody>
        </p:sp>
        <p:sp>
          <p:nvSpPr>
            <p:cNvPr id="88" name="Freeform: Shape 87">
              <a:extLst>
                <a:ext uri="{FF2B5EF4-FFF2-40B4-BE49-F238E27FC236}">
                  <a16:creationId xmlns:a16="http://schemas.microsoft.com/office/drawing/2014/main" id="{846A67B8-4B11-458D-A0D8-91A8416F2D8A}"/>
                </a:ext>
              </a:extLst>
            </p:cNvPr>
            <p:cNvSpPr/>
            <p:nvPr/>
          </p:nvSpPr>
          <p:spPr>
            <a:xfrm>
              <a:off x="5059975" y="1697978"/>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SDGs</a:t>
              </a:r>
            </a:p>
          </p:txBody>
        </p:sp>
      </p:grpSp>
    </p:spTree>
    <p:extLst>
      <p:ext uri="{BB962C8B-B14F-4D97-AF65-F5344CB8AC3E}">
        <p14:creationId xmlns:p14="http://schemas.microsoft.com/office/powerpoint/2010/main" val="12195669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D8017-AAF3-2811-CE39-556FE2B95D1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C77ABEC-2DDD-8CC0-9E03-6157609D15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327309-100A-2BB4-63BA-C2C615C42325}"/>
              </a:ext>
            </a:extLst>
          </p:cNvPr>
          <p:cNvSpPr>
            <a:spLocks noGrp="1"/>
          </p:cNvSpPr>
          <p:nvPr>
            <p:ph type="dt" sz="half" idx="10"/>
          </p:nvPr>
        </p:nvSpPr>
        <p:spPr/>
        <p:txBody>
          <a:bodyPr/>
          <a:lstStyle/>
          <a:p>
            <a:fld id="{8B5F79FF-DABF-4444-93DD-265718E46B79}" type="datetimeFigureOut">
              <a:rPr lang="en-GB" smtClean="0"/>
              <a:t>28/10/2022</a:t>
            </a:fld>
            <a:endParaRPr lang="en-GB"/>
          </a:p>
        </p:txBody>
      </p:sp>
      <p:sp>
        <p:nvSpPr>
          <p:cNvPr id="5" name="Footer Placeholder 4">
            <a:extLst>
              <a:ext uri="{FF2B5EF4-FFF2-40B4-BE49-F238E27FC236}">
                <a16:creationId xmlns:a16="http://schemas.microsoft.com/office/drawing/2014/main" id="{CCFE7159-F071-2548-9DED-5B5982B3EC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9BC577-E87E-C84F-E5B7-11DBB6E482BD}"/>
              </a:ext>
            </a:extLst>
          </p:cNvPr>
          <p:cNvSpPr>
            <a:spLocks noGrp="1"/>
          </p:cNvSpPr>
          <p:nvPr>
            <p:ph type="sldNum" sz="quarter" idx="12"/>
          </p:nvPr>
        </p:nvSpPr>
        <p:spPr/>
        <p:txBody>
          <a:bodyPr/>
          <a:lstStyle/>
          <a:p>
            <a:fld id="{CE4D659D-79A2-4B04-9F85-F4824F1A171F}" type="slidenum">
              <a:rPr lang="en-GB" smtClean="0"/>
              <a:t>‹#›</a:t>
            </a:fld>
            <a:endParaRPr lang="en-GB"/>
          </a:p>
        </p:txBody>
      </p:sp>
    </p:spTree>
    <p:extLst>
      <p:ext uri="{BB962C8B-B14F-4D97-AF65-F5344CB8AC3E}">
        <p14:creationId xmlns:p14="http://schemas.microsoft.com/office/powerpoint/2010/main" val="39512183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A80E3-F421-A989-CF44-872087197C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FCD7FA1-720F-7171-E4B3-33987DF2DB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8DE634-4CE3-E635-1FC5-C345C6A804D5}"/>
              </a:ext>
            </a:extLst>
          </p:cNvPr>
          <p:cNvSpPr>
            <a:spLocks noGrp="1"/>
          </p:cNvSpPr>
          <p:nvPr>
            <p:ph type="dt" sz="half" idx="10"/>
          </p:nvPr>
        </p:nvSpPr>
        <p:spPr/>
        <p:txBody>
          <a:bodyPr/>
          <a:lstStyle/>
          <a:p>
            <a:fld id="{8B5F79FF-DABF-4444-93DD-265718E46B79}" type="datetimeFigureOut">
              <a:rPr lang="en-GB" smtClean="0"/>
              <a:t>28/10/2022</a:t>
            </a:fld>
            <a:endParaRPr lang="en-GB"/>
          </a:p>
        </p:txBody>
      </p:sp>
      <p:sp>
        <p:nvSpPr>
          <p:cNvPr id="5" name="Footer Placeholder 4">
            <a:extLst>
              <a:ext uri="{FF2B5EF4-FFF2-40B4-BE49-F238E27FC236}">
                <a16:creationId xmlns:a16="http://schemas.microsoft.com/office/drawing/2014/main" id="{C7E4F8CD-0E0C-F1C3-BA6D-838B4BC046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A0A8C2-FB63-422C-0837-2F0F0D963D52}"/>
              </a:ext>
            </a:extLst>
          </p:cNvPr>
          <p:cNvSpPr>
            <a:spLocks noGrp="1"/>
          </p:cNvSpPr>
          <p:nvPr>
            <p:ph type="sldNum" sz="quarter" idx="12"/>
          </p:nvPr>
        </p:nvSpPr>
        <p:spPr/>
        <p:txBody>
          <a:bodyPr/>
          <a:lstStyle/>
          <a:p>
            <a:fld id="{CE4D659D-79A2-4B04-9F85-F4824F1A171F}" type="slidenum">
              <a:rPr lang="en-GB" smtClean="0"/>
              <a:t>‹#›</a:t>
            </a:fld>
            <a:endParaRPr lang="en-GB"/>
          </a:p>
        </p:txBody>
      </p:sp>
    </p:spTree>
    <p:extLst>
      <p:ext uri="{BB962C8B-B14F-4D97-AF65-F5344CB8AC3E}">
        <p14:creationId xmlns:p14="http://schemas.microsoft.com/office/powerpoint/2010/main" val="32114167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94F4-BC15-02B6-E0E3-2E1C88F0EAB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9FD450F-A1C6-ED43-40DD-C13921E8A5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5EA22E5-CA9B-9AF9-606D-972262377C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5B17F3F-DB94-03AC-DAF8-49AA33B01665}"/>
              </a:ext>
            </a:extLst>
          </p:cNvPr>
          <p:cNvSpPr>
            <a:spLocks noGrp="1"/>
          </p:cNvSpPr>
          <p:nvPr>
            <p:ph type="dt" sz="half" idx="10"/>
          </p:nvPr>
        </p:nvSpPr>
        <p:spPr/>
        <p:txBody>
          <a:bodyPr/>
          <a:lstStyle/>
          <a:p>
            <a:fld id="{8B5F79FF-DABF-4444-93DD-265718E46B79}" type="datetimeFigureOut">
              <a:rPr lang="en-GB" smtClean="0"/>
              <a:t>28/10/2022</a:t>
            </a:fld>
            <a:endParaRPr lang="en-GB"/>
          </a:p>
        </p:txBody>
      </p:sp>
      <p:sp>
        <p:nvSpPr>
          <p:cNvPr id="6" name="Footer Placeholder 5">
            <a:extLst>
              <a:ext uri="{FF2B5EF4-FFF2-40B4-BE49-F238E27FC236}">
                <a16:creationId xmlns:a16="http://schemas.microsoft.com/office/drawing/2014/main" id="{E33B7A06-7C6E-98F2-212C-60F3CF9DCE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842D81-E778-D310-586B-001A31FD2168}"/>
              </a:ext>
            </a:extLst>
          </p:cNvPr>
          <p:cNvSpPr>
            <a:spLocks noGrp="1"/>
          </p:cNvSpPr>
          <p:nvPr>
            <p:ph type="sldNum" sz="quarter" idx="12"/>
          </p:nvPr>
        </p:nvSpPr>
        <p:spPr/>
        <p:txBody>
          <a:bodyPr/>
          <a:lstStyle/>
          <a:p>
            <a:fld id="{CE4D659D-79A2-4B04-9F85-F4824F1A171F}" type="slidenum">
              <a:rPr lang="en-GB" smtClean="0"/>
              <a:t>‹#›</a:t>
            </a:fld>
            <a:endParaRPr lang="en-GB"/>
          </a:p>
        </p:txBody>
      </p:sp>
    </p:spTree>
    <p:extLst>
      <p:ext uri="{BB962C8B-B14F-4D97-AF65-F5344CB8AC3E}">
        <p14:creationId xmlns:p14="http://schemas.microsoft.com/office/powerpoint/2010/main" val="8163982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303F4-9106-21E9-FA24-ACE4D35B243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C4BD20B-C4D6-8B65-0BA5-450C90568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EAA326-ECFB-7C9F-23DC-112E64C16F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6274D83-170C-6877-33FB-F922A72766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445EF3-7CC8-E3DA-EA17-96BD201EE2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881DB9A-ACA3-4878-5FE4-E447D6FD8D38}"/>
              </a:ext>
            </a:extLst>
          </p:cNvPr>
          <p:cNvSpPr>
            <a:spLocks noGrp="1"/>
          </p:cNvSpPr>
          <p:nvPr>
            <p:ph type="dt" sz="half" idx="10"/>
          </p:nvPr>
        </p:nvSpPr>
        <p:spPr/>
        <p:txBody>
          <a:bodyPr/>
          <a:lstStyle/>
          <a:p>
            <a:fld id="{8B5F79FF-DABF-4444-93DD-265718E46B79}" type="datetimeFigureOut">
              <a:rPr lang="en-GB" smtClean="0"/>
              <a:t>28/10/2022</a:t>
            </a:fld>
            <a:endParaRPr lang="en-GB"/>
          </a:p>
        </p:txBody>
      </p:sp>
      <p:sp>
        <p:nvSpPr>
          <p:cNvPr id="8" name="Footer Placeholder 7">
            <a:extLst>
              <a:ext uri="{FF2B5EF4-FFF2-40B4-BE49-F238E27FC236}">
                <a16:creationId xmlns:a16="http://schemas.microsoft.com/office/drawing/2014/main" id="{F3BD52AE-05A1-B3B0-21EF-02A96124CBB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F6A7080-7A0C-7548-9C1F-B9FC48B94BFC}"/>
              </a:ext>
            </a:extLst>
          </p:cNvPr>
          <p:cNvSpPr>
            <a:spLocks noGrp="1"/>
          </p:cNvSpPr>
          <p:nvPr>
            <p:ph type="sldNum" sz="quarter" idx="12"/>
          </p:nvPr>
        </p:nvSpPr>
        <p:spPr/>
        <p:txBody>
          <a:bodyPr/>
          <a:lstStyle/>
          <a:p>
            <a:fld id="{CE4D659D-79A2-4B04-9F85-F4824F1A171F}" type="slidenum">
              <a:rPr lang="en-GB" smtClean="0"/>
              <a:t>‹#›</a:t>
            </a:fld>
            <a:endParaRPr lang="en-GB"/>
          </a:p>
        </p:txBody>
      </p:sp>
    </p:spTree>
    <p:extLst>
      <p:ext uri="{BB962C8B-B14F-4D97-AF65-F5344CB8AC3E}">
        <p14:creationId xmlns:p14="http://schemas.microsoft.com/office/powerpoint/2010/main" val="30141402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11360-F7B6-47A8-69E6-D5A64FFFB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73F9AAA-8992-8B6E-24D0-D3CB6FF32991}"/>
              </a:ext>
            </a:extLst>
          </p:cNvPr>
          <p:cNvSpPr>
            <a:spLocks noGrp="1"/>
          </p:cNvSpPr>
          <p:nvPr>
            <p:ph type="dt" sz="half" idx="10"/>
          </p:nvPr>
        </p:nvSpPr>
        <p:spPr/>
        <p:txBody>
          <a:bodyPr/>
          <a:lstStyle/>
          <a:p>
            <a:fld id="{8B5F79FF-DABF-4444-93DD-265718E46B79}" type="datetimeFigureOut">
              <a:rPr lang="en-GB" smtClean="0"/>
              <a:t>28/10/2022</a:t>
            </a:fld>
            <a:endParaRPr lang="en-GB"/>
          </a:p>
        </p:txBody>
      </p:sp>
      <p:sp>
        <p:nvSpPr>
          <p:cNvPr id="4" name="Footer Placeholder 3">
            <a:extLst>
              <a:ext uri="{FF2B5EF4-FFF2-40B4-BE49-F238E27FC236}">
                <a16:creationId xmlns:a16="http://schemas.microsoft.com/office/drawing/2014/main" id="{009D528C-AA51-99DA-3398-A55BA06EE2F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435D735-1F27-A994-5199-D6767EE0E669}"/>
              </a:ext>
            </a:extLst>
          </p:cNvPr>
          <p:cNvSpPr>
            <a:spLocks noGrp="1"/>
          </p:cNvSpPr>
          <p:nvPr>
            <p:ph type="sldNum" sz="quarter" idx="12"/>
          </p:nvPr>
        </p:nvSpPr>
        <p:spPr/>
        <p:txBody>
          <a:bodyPr/>
          <a:lstStyle/>
          <a:p>
            <a:fld id="{CE4D659D-79A2-4B04-9F85-F4824F1A171F}" type="slidenum">
              <a:rPr lang="en-GB" smtClean="0"/>
              <a:t>‹#›</a:t>
            </a:fld>
            <a:endParaRPr lang="en-GB"/>
          </a:p>
        </p:txBody>
      </p:sp>
    </p:spTree>
    <p:extLst>
      <p:ext uri="{BB962C8B-B14F-4D97-AF65-F5344CB8AC3E}">
        <p14:creationId xmlns:p14="http://schemas.microsoft.com/office/powerpoint/2010/main" val="10653770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BD7BB3-2103-F731-53AD-393524BF5A27}"/>
              </a:ext>
            </a:extLst>
          </p:cNvPr>
          <p:cNvSpPr>
            <a:spLocks noGrp="1"/>
          </p:cNvSpPr>
          <p:nvPr>
            <p:ph type="dt" sz="half" idx="10"/>
          </p:nvPr>
        </p:nvSpPr>
        <p:spPr/>
        <p:txBody>
          <a:bodyPr/>
          <a:lstStyle/>
          <a:p>
            <a:fld id="{8B5F79FF-DABF-4444-93DD-265718E46B79}" type="datetimeFigureOut">
              <a:rPr lang="en-GB" smtClean="0"/>
              <a:t>28/10/2022</a:t>
            </a:fld>
            <a:endParaRPr lang="en-GB"/>
          </a:p>
        </p:txBody>
      </p:sp>
      <p:sp>
        <p:nvSpPr>
          <p:cNvPr id="3" name="Footer Placeholder 2">
            <a:extLst>
              <a:ext uri="{FF2B5EF4-FFF2-40B4-BE49-F238E27FC236}">
                <a16:creationId xmlns:a16="http://schemas.microsoft.com/office/drawing/2014/main" id="{163C2515-A17F-4C99-3B6A-D09C7BA66CE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8D43933-0DB4-547F-9B80-B0C6C8DFB844}"/>
              </a:ext>
            </a:extLst>
          </p:cNvPr>
          <p:cNvSpPr>
            <a:spLocks noGrp="1"/>
          </p:cNvSpPr>
          <p:nvPr>
            <p:ph type="sldNum" sz="quarter" idx="12"/>
          </p:nvPr>
        </p:nvSpPr>
        <p:spPr/>
        <p:txBody>
          <a:bodyPr/>
          <a:lstStyle/>
          <a:p>
            <a:fld id="{CE4D659D-79A2-4B04-9F85-F4824F1A171F}" type="slidenum">
              <a:rPr lang="en-GB" smtClean="0"/>
              <a:t>‹#›</a:t>
            </a:fld>
            <a:endParaRPr lang="en-GB"/>
          </a:p>
        </p:txBody>
      </p:sp>
    </p:spTree>
    <p:extLst>
      <p:ext uri="{BB962C8B-B14F-4D97-AF65-F5344CB8AC3E}">
        <p14:creationId xmlns:p14="http://schemas.microsoft.com/office/powerpoint/2010/main" val="25223020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0F110-A5EB-F6FD-A898-D7ACDA2F1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A88288A-4E8E-7905-0EF1-84606E73C6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A8489F9-963F-0B8D-BC9B-92C165B002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C400E7-A714-67BB-9B89-B0188EFD921D}"/>
              </a:ext>
            </a:extLst>
          </p:cNvPr>
          <p:cNvSpPr>
            <a:spLocks noGrp="1"/>
          </p:cNvSpPr>
          <p:nvPr>
            <p:ph type="dt" sz="half" idx="10"/>
          </p:nvPr>
        </p:nvSpPr>
        <p:spPr/>
        <p:txBody>
          <a:bodyPr/>
          <a:lstStyle/>
          <a:p>
            <a:fld id="{8B5F79FF-DABF-4444-93DD-265718E46B79}" type="datetimeFigureOut">
              <a:rPr lang="en-GB" smtClean="0"/>
              <a:t>28/10/2022</a:t>
            </a:fld>
            <a:endParaRPr lang="en-GB"/>
          </a:p>
        </p:txBody>
      </p:sp>
      <p:sp>
        <p:nvSpPr>
          <p:cNvPr id="6" name="Footer Placeholder 5">
            <a:extLst>
              <a:ext uri="{FF2B5EF4-FFF2-40B4-BE49-F238E27FC236}">
                <a16:creationId xmlns:a16="http://schemas.microsoft.com/office/drawing/2014/main" id="{21D45301-FAA8-B4C8-641E-238114E5687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6D4091-BB2D-F5D6-6111-5BD125937C5E}"/>
              </a:ext>
            </a:extLst>
          </p:cNvPr>
          <p:cNvSpPr>
            <a:spLocks noGrp="1"/>
          </p:cNvSpPr>
          <p:nvPr>
            <p:ph type="sldNum" sz="quarter" idx="12"/>
          </p:nvPr>
        </p:nvSpPr>
        <p:spPr/>
        <p:txBody>
          <a:bodyPr/>
          <a:lstStyle/>
          <a:p>
            <a:fld id="{CE4D659D-79A2-4B04-9F85-F4824F1A171F}" type="slidenum">
              <a:rPr lang="en-GB" smtClean="0"/>
              <a:t>‹#›</a:t>
            </a:fld>
            <a:endParaRPr lang="en-GB"/>
          </a:p>
        </p:txBody>
      </p:sp>
    </p:spTree>
    <p:extLst>
      <p:ext uri="{BB962C8B-B14F-4D97-AF65-F5344CB8AC3E}">
        <p14:creationId xmlns:p14="http://schemas.microsoft.com/office/powerpoint/2010/main" val="38055805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C627-18B0-B3AA-243A-946D5BDC7A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A78831C-E974-DF32-4D4A-2F68E5C573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0475506-402E-41F9-61DE-C0F70EC2B7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407690-66DF-CFCA-E7DF-6B5973DE66C8}"/>
              </a:ext>
            </a:extLst>
          </p:cNvPr>
          <p:cNvSpPr>
            <a:spLocks noGrp="1"/>
          </p:cNvSpPr>
          <p:nvPr>
            <p:ph type="dt" sz="half" idx="10"/>
          </p:nvPr>
        </p:nvSpPr>
        <p:spPr/>
        <p:txBody>
          <a:bodyPr/>
          <a:lstStyle/>
          <a:p>
            <a:fld id="{8B5F79FF-DABF-4444-93DD-265718E46B79}" type="datetimeFigureOut">
              <a:rPr lang="en-GB" smtClean="0"/>
              <a:t>28/10/2022</a:t>
            </a:fld>
            <a:endParaRPr lang="en-GB"/>
          </a:p>
        </p:txBody>
      </p:sp>
      <p:sp>
        <p:nvSpPr>
          <p:cNvPr id="6" name="Footer Placeholder 5">
            <a:extLst>
              <a:ext uri="{FF2B5EF4-FFF2-40B4-BE49-F238E27FC236}">
                <a16:creationId xmlns:a16="http://schemas.microsoft.com/office/drawing/2014/main" id="{06AD497D-A446-5213-5F3D-07CC65C29AE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961B63-62C2-0877-6516-8C29D411F133}"/>
              </a:ext>
            </a:extLst>
          </p:cNvPr>
          <p:cNvSpPr>
            <a:spLocks noGrp="1"/>
          </p:cNvSpPr>
          <p:nvPr>
            <p:ph type="sldNum" sz="quarter" idx="12"/>
          </p:nvPr>
        </p:nvSpPr>
        <p:spPr/>
        <p:txBody>
          <a:bodyPr/>
          <a:lstStyle/>
          <a:p>
            <a:fld id="{CE4D659D-79A2-4B04-9F85-F4824F1A171F}" type="slidenum">
              <a:rPr lang="en-GB" smtClean="0"/>
              <a:t>‹#›</a:t>
            </a:fld>
            <a:endParaRPr lang="en-GB"/>
          </a:p>
        </p:txBody>
      </p:sp>
    </p:spTree>
    <p:extLst>
      <p:ext uri="{BB962C8B-B14F-4D97-AF65-F5344CB8AC3E}">
        <p14:creationId xmlns:p14="http://schemas.microsoft.com/office/powerpoint/2010/main" val="11812822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A3834-8483-32C6-E119-F6B827B3D31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51A49C-7793-692B-25E4-7277671EFB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1E5ED7-3599-33EC-74E2-C49B833CFA11}"/>
              </a:ext>
            </a:extLst>
          </p:cNvPr>
          <p:cNvSpPr>
            <a:spLocks noGrp="1"/>
          </p:cNvSpPr>
          <p:nvPr>
            <p:ph type="dt" sz="half" idx="10"/>
          </p:nvPr>
        </p:nvSpPr>
        <p:spPr/>
        <p:txBody>
          <a:bodyPr/>
          <a:lstStyle/>
          <a:p>
            <a:fld id="{8B5F79FF-DABF-4444-93DD-265718E46B79}" type="datetimeFigureOut">
              <a:rPr lang="en-GB" smtClean="0"/>
              <a:t>28/10/2022</a:t>
            </a:fld>
            <a:endParaRPr lang="en-GB"/>
          </a:p>
        </p:txBody>
      </p:sp>
      <p:sp>
        <p:nvSpPr>
          <p:cNvPr id="5" name="Footer Placeholder 4">
            <a:extLst>
              <a:ext uri="{FF2B5EF4-FFF2-40B4-BE49-F238E27FC236}">
                <a16:creationId xmlns:a16="http://schemas.microsoft.com/office/drawing/2014/main" id="{2758C4A3-BAD5-F61D-1094-283E1BFE89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963348-BF40-3A24-A3E0-F438C69B7368}"/>
              </a:ext>
            </a:extLst>
          </p:cNvPr>
          <p:cNvSpPr>
            <a:spLocks noGrp="1"/>
          </p:cNvSpPr>
          <p:nvPr>
            <p:ph type="sldNum" sz="quarter" idx="12"/>
          </p:nvPr>
        </p:nvSpPr>
        <p:spPr/>
        <p:txBody>
          <a:bodyPr/>
          <a:lstStyle/>
          <a:p>
            <a:fld id="{CE4D659D-79A2-4B04-9F85-F4824F1A171F}" type="slidenum">
              <a:rPr lang="en-GB" smtClean="0"/>
              <a:t>‹#›</a:t>
            </a:fld>
            <a:endParaRPr lang="en-GB"/>
          </a:p>
        </p:txBody>
      </p:sp>
    </p:spTree>
    <p:extLst>
      <p:ext uri="{BB962C8B-B14F-4D97-AF65-F5344CB8AC3E}">
        <p14:creationId xmlns:p14="http://schemas.microsoft.com/office/powerpoint/2010/main" val="3592176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346A9-EC23-032F-52B8-9E302664826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9F709B-8878-EA5C-F612-7CB329055C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36930E-8497-DC5E-3180-2CA68DBDC634}"/>
              </a:ext>
            </a:extLst>
          </p:cNvPr>
          <p:cNvSpPr>
            <a:spLocks noGrp="1"/>
          </p:cNvSpPr>
          <p:nvPr>
            <p:ph type="dt" sz="half" idx="10"/>
          </p:nvPr>
        </p:nvSpPr>
        <p:spPr/>
        <p:txBody>
          <a:bodyPr/>
          <a:lstStyle/>
          <a:p>
            <a:fld id="{8B5F79FF-DABF-4444-93DD-265718E46B79}" type="datetimeFigureOut">
              <a:rPr lang="en-GB" smtClean="0"/>
              <a:t>28/10/2022</a:t>
            </a:fld>
            <a:endParaRPr lang="en-GB"/>
          </a:p>
        </p:txBody>
      </p:sp>
      <p:sp>
        <p:nvSpPr>
          <p:cNvPr id="5" name="Footer Placeholder 4">
            <a:extLst>
              <a:ext uri="{FF2B5EF4-FFF2-40B4-BE49-F238E27FC236}">
                <a16:creationId xmlns:a16="http://schemas.microsoft.com/office/drawing/2014/main" id="{37C754C0-1525-1844-A687-75240C34A8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507D5D-0B86-DD45-5FDA-8E52538BA055}"/>
              </a:ext>
            </a:extLst>
          </p:cNvPr>
          <p:cNvSpPr>
            <a:spLocks noGrp="1"/>
          </p:cNvSpPr>
          <p:nvPr>
            <p:ph type="sldNum" sz="quarter" idx="12"/>
          </p:nvPr>
        </p:nvSpPr>
        <p:spPr/>
        <p:txBody>
          <a:bodyPr/>
          <a:lstStyle/>
          <a:p>
            <a:fld id="{CE4D659D-79A2-4B04-9F85-F4824F1A171F}" type="slidenum">
              <a:rPr lang="en-GB" smtClean="0"/>
              <a:t>‹#›</a:t>
            </a:fld>
            <a:endParaRPr lang="en-GB"/>
          </a:p>
        </p:txBody>
      </p:sp>
    </p:spTree>
    <p:extLst>
      <p:ext uri="{BB962C8B-B14F-4D97-AF65-F5344CB8AC3E}">
        <p14:creationId xmlns:p14="http://schemas.microsoft.com/office/powerpoint/2010/main" val="1317191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68580-9DBA-41E3-A9FE-314ED0BFC604}"/>
              </a:ext>
            </a:extLst>
          </p:cNvPr>
          <p:cNvSpPr>
            <a:spLocks noGrp="1"/>
          </p:cNvSpPr>
          <p:nvPr>
            <p:ph type="title"/>
          </p:nvPr>
        </p:nvSpPr>
        <p:spPr>
          <a:xfrm>
            <a:off x="412169" y="-41590"/>
            <a:ext cx="3352983" cy="1293787"/>
          </a:xfrm>
        </p:spPr>
        <p:txBody>
          <a:bodyPr anchor="b">
            <a:normAutofit/>
          </a:bodyPr>
          <a:lstStyle>
            <a:lvl1pPr>
              <a:defRPr sz="3200" b="0" spc="-150">
                <a:solidFill>
                  <a:srgbClr val="91ACF1"/>
                </a:solidFill>
                <a:latin typeface="HP Simplified" panose="020B0604020204020204" pitchFamily="34" charset="0"/>
              </a:defRPr>
            </a:lvl1pPr>
          </a:lstStyle>
          <a:p>
            <a:r>
              <a:rPr lang="en-US" dirty="0"/>
              <a:t>Click to edit Master title style</a:t>
            </a:r>
          </a:p>
        </p:txBody>
      </p:sp>
      <p:sp>
        <p:nvSpPr>
          <p:cNvPr id="5" name="TextBox 4">
            <a:extLst>
              <a:ext uri="{FF2B5EF4-FFF2-40B4-BE49-F238E27FC236}">
                <a16:creationId xmlns:a16="http://schemas.microsoft.com/office/drawing/2014/main" id="{6A2A3DE2-FBB8-4757-9050-83E6F5D55517}"/>
              </a:ext>
            </a:extLst>
          </p:cNvPr>
          <p:cNvSpPr txBox="1"/>
          <p:nvPr userDrawn="1"/>
        </p:nvSpPr>
        <p:spPr>
          <a:xfrm>
            <a:off x="2511552" y="6543872"/>
            <a:ext cx="9757791" cy="307777"/>
          </a:xfrm>
          <a:prstGeom prst="rect">
            <a:avLst/>
          </a:prstGeom>
          <a:noFill/>
        </p:spPr>
        <p:txBody>
          <a:bodyPr wrap="square" rtlCol="0">
            <a:spAutoFit/>
          </a:bodyPr>
          <a:lstStyle/>
          <a:p>
            <a:pPr algn="r"/>
            <a:r>
              <a:rPr lang="en-US" sz="1400" spc="300" dirty="0">
                <a:solidFill>
                  <a:schemeClr val="accent3">
                    <a:lumMod val="75000"/>
                  </a:schemeClr>
                </a:solidFill>
              </a:rPr>
              <a:t>Slide Deck / Analytics / </a:t>
            </a:r>
            <a:r>
              <a:rPr lang="en-US" sz="1400" spc="300" dirty="0">
                <a:solidFill>
                  <a:srgbClr val="FF5361"/>
                </a:solidFill>
              </a:rPr>
              <a:t>COVID-19 Secretariat</a:t>
            </a:r>
          </a:p>
        </p:txBody>
      </p:sp>
      <p:sp>
        <p:nvSpPr>
          <p:cNvPr id="7" name="Text Placeholder 6">
            <a:extLst>
              <a:ext uri="{FF2B5EF4-FFF2-40B4-BE49-F238E27FC236}">
                <a16:creationId xmlns:a16="http://schemas.microsoft.com/office/drawing/2014/main" id="{834DC25D-165D-4876-A4BC-02841CBA326F}"/>
              </a:ext>
            </a:extLst>
          </p:cNvPr>
          <p:cNvSpPr>
            <a:spLocks noGrp="1"/>
          </p:cNvSpPr>
          <p:nvPr>
            <p:ph type="body" sz="quarter" idx="10"/>
          </p:nvPr>
        </p:nvSpPr>
        <p:spPr>
          <a:xfrm>
            <a:off x="411592" y="1273949"/>
            <a:ext cx="3353560" cy="933308"/>
          </a:xfrm>
        </p:spPr>
        <p:txBody>
          <a:bodyPr anchor="ctr">
            <a:noAutofit/>
          </a:bodyPr>
          <a:lstStyle>
            <a:lvl1pPr marL="0" indent="0">
              <a:buNone/>
              <a:defRPr sz="2400">
                <a:solidFill>
                  <a:schemeClr val="tx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grpSp>
        <p:nvGrpSpPr>
          <p:cNvPr id="8" name="Group 7">
            <a:extLst>
              <a:ext uri="{FF2B5EF4-FFF2-40B4-BE49-F238E27FC236}">
                <a16:creationId xmlns:a16="http://schemas.microsoft.com/office/drawing/2014/main" id="{58135802-AD6D-4927-A10D-E9E25F5573AE}"/>
              </a:ext>
            </a:extLst>
          </p:cNvPr>
          <p:cNvGrpSpPr/>
          <p:nvPr userDrawn="1"/>
        </p:nvGrpSpPr>
        <p:grpSpPr>
          <a:xfrm>
            <a:off x="6953302" y="1697644"/>
            <a:ext cx="2973842" cy="3309718"/>
            <a:chOff x="13320775" y="2150329"/>
            <a:chExt cx="2973842" cy="3309718"/>
          </a:xfrm>
        </p:grpSpPr>
        <p:sp>
          <p:nvSpPr>
            <p:cNvPr id="9" name="Oval 8">
              <a:extLst>
                <a:ext uri="{FF2B5EF4-FFF2-40B4-BE49-F238E27FC236}">
                  <a16:creationId xmlns:a16="http://schemas.microsoft.com/office/drawing/2014/main" id="{88B302A4-64C0-4CA1-8E85-B3BC25CA3C18}"/>
                </a:ext>
              </a:extLst>
            </p:cNvPr>
            <p:cNvSpPr/>
            <p:nvPr/>
          </p:nvSpPr>
          <p:spPr>
            <a:xfrm>
              <a:off x="13436097" y="2415822"/>
              <a:ext cx="2743200" cy="2743200"/>
            </a:xfrm>
            <a:prstGeom prst="ellipse">
              <a:avLst/>
            </a:prstGeom>
            <a:noFill/>
            <a:ln w="28575">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Block Arc 9">
              <a:extLst>
                <a:ext uri="{FF2B5EF4-FFF2-40B4-BE49-F238E27FC236}">
                  <a16:creationId xmlns:a16="http://schemas.microsoft.com/office/drawing/2014/main" id="{7E440563-4806-4FC8-B16F-3D1053C2AED8}"/>
                </a:ext>
              </a:extLst>
            </p:cNvPr>
            <p:cNvSpPr/>
            <p:nvPr/>
          </p:nvSpPr>
          <p:spPr>
            <a:xfrm>
              <a:off x="13525291" y="2522783"/>
              <a:ext cx="2564811" cy="2564811"/>
            </a:xfrm>
            <a:prstGeom prst="blockArc">
              <a:avLst>
                <a:gd name="adj1" fmla="val 16200000"/>
                <a:gd name="adj2" fmla="val 19800000"/>
                <a:gd name="adj3" fmla="val 4507"/>
              </a:avLst>
            </a:prstGeom>
            <a:noFill/>
            <a:ln>
              <a:noFill/>
            </a:ln>
          </p:spPr>
          <p:style>
            <a:lnRef idx="0">
              <a:scrgbClr r="0" g="0" b="0"/>
            </a:lnRef>
            <a:fillRef idx="1">
              <a:scrgbClr r="0" g="0" b="0"/>
            </a:fillRef>
            <a:effectRef idx="0">
              <a:schemeClr val="accent5">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7E7CA81E-1B14-4993-B34A-39CD9F3999BF}"/>
                </a:ext>
              </a:extLst>
            </p:cNvPr>
            <p:cNvSpPr/>
            <p:nvPr/>
          </p:nvSpPr>
          <p:spPr>
            <a:xfrm>
              <a:off x="14406346" y="2150329"/>
              <a:ext cx="802701" cy="802701"/>
            </a:xfrm>
            <a:custGeom>
              <a:avLst/>
              <a:gdLst>
                <a:gd name="connsiteX0" fmla="*/ 0 w 802701"/>
                <a:gd name="connsiteY0" fmla="*/ 401351 h 802701"/>
                <a:gd name="connsiteX1" fmla="*/ 401351 w 802701"/>
                <a:gd name="connsiteY1" fmla="*/ 0 h 802701"/>
                <a:gd name="connsiteX2" fmla="*/ 802702 w 802701"/>
                <a:gd name="connsiteY2" fmla="*/ 401351 h 802701"/>
                <a:gd name="connsiteX3" fmla="*/ 401351 w 802701"/>
                <a:gd name="connsiteY3" fmla="*/ 802702 h 802701"/>
                <a:gd name="connsiteX4" fmla="*/ 0 w 802701"/>
                <a:gd name="connsiteY4" fmla="*/ 401351 h 80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701" h="802701">
                  <a:moveTo>
                    <a:pt x="0" y="401351"/>
                  </a:moveTo>
                  <a:cubicBezTo>
                    <a:pt x="0" y="179691"/>
                    <a:pt x="179691" y="0"/>
                    <a:pt x="401351" y="0"/>
                  </a:cubicBezTo>
                  <a:cubicBezTo>
                    <a:pt x="623011" y="0"/>
                    <a:pt x="802702" y="179691"/>
                    <a:pt x="802702" y="401351"/>
                  </a:cubicBezTo>
                  <a:cubicBezTo>
                    <a:pt x="802702" y="623011"/>
                    <a:pt x="623011" y="802702"/>
                    <a:pt x="401351" y="802702"/>
                  </a:cubicBezTo>
                  <a:cubicBezTo>
                    <a:pt x="179691" y="802702"/>
                    <a:pt x="0" y="623011"/>
                    <a:pt x="0" y="401351"/>
                  </a:cubicBezTo>
                  <a:close/>
                </a:path>
              </a:pathLst>
            </a:custGeom>
            <a:solidFill>
              <a:schemeClr val="accent5">
                <a:lumMod val="20000"/>
                <a:lumOff val="80000"/>
              </a:schemeClr>
            </a:solidFill>
            <a:ln w="19050">
              <a:solidFill>
                <a:schemeClr val="accent3"/>
              </a:solidFill>
              <a:prstDash val="dashDot"/>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128983" tIns="128983" rIns="128983" bIns="128983" numCol="1" spcCol="1270" anchor="ctr" anchorCtr="0">
              <a:noAutofit/>
            </a:bodyPr>
            <a:lstStyle/>
            <a:p>
              <a:pPr marL="0" lvl="0" indent="0" algn="ctr" defTabSz="400050">
                <a:lnSpc>
                  <a:spcPct val="90000"/>
                </a:lnSpc>
                <a:spcBef>
                  <a:spcPct val="0"/>
                </a:spcBef>
                <a:spcAft>
                  <a:spcPct val="35000"/>
                </a:spcAft>
                <a:buNone/>
              </a:pPr>
              <a:r>
                <a:rPr lang="en-US" sz="700" kern="1200" dirty="0">
                  <a:solidFill>
                    <a:schemeClr val="bg2">
                      <a:lumMod val="25000"/>
                    </a:schemeClr>
                  </a:solidFill>
                </a:rPr>
                <a:t>Coordination, Planning &amp; Monitoring of SEI</a:t>
              </a:r>
            </a:p>
          </p:txBody>
        </p:sp>
        <p:sp>
          <p:nvSpPr>
            <p:cNvPr id="12" name="Freeform: Shape 11">
              <a:extLst>
                <a:ext uri="{FF2B5EF4-FFF2-40B4-BE49-F238E27FC236}">
                  <a16:creationId xmlns:a16="http://schemas.microsoft.com/office/drawing/2014/main" id="{C52FC590-1191-487F-9ED8-E886104113CB}"/>
                </a:ext>
              </a:extLst>
            </p:cNvPr>
            <p:cNvSpPr/>
            <p:nvPr/>
          </p:nvSpPr>
          <p:spPr>
            <a:xfrm>
              <a:off x="15491916" y="2777083"/>
              <a:ext cx="802701" cy="802701"/>
            </a:xfrm>
            <a:custGeom>
              <a:avLst/>
              <a:gdLst>
                <a:gd name="connsiteX0" fmla="*/ 0 w 802701"/>
                <a:gd name="connsiteY0" fmla="*/ 401351 h 802701"/>
                <a:gd name="connsiteX1" fmla="*/ 401351 w 802701"/>
                <a:gd name="connsiteY1" fmla="*/ 0 h 802701"/>
                <a:gd name="connsiteX2" fmla="*/ 802702 w 802701"/>
                <a:gd name="connsiteY2" fmla="*/ 401351 h 802701"/>
                <a:gd name="connsiteX3" fmla="*/ 401351 w 802701"/>
                <a:gd name="connsiteY3" fmla="*/ 802702 h 802701"/>
                <a:gd name="connsiteX4" fmla="*/ 0 w 802701"/>
                <a:gd name="connsiteY4" fmla="*/ 401351 h 80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701" h="802701">
                  <a:moveTo>
                    <a:pt x="0" y="401351"/>
                  </a:moveTo>
                  <a:cubicBezTo>
                    <a:pt x="0" y="179691"/>
                    <a:pt x="179691" y="0"/>
                    <a:pt x="401351" y="0"/>
                  </a:cubicBezTo>
                  <a:cubicBezTo>
                    <a:pt x="623011" y="0"/>
                    <a:pt x="802702" y="179691"/>
                    <a:pt x="802702" y="401351"/>
                  </a:cubicBezTo>
                  <a:cubicBezTo>
                    <a:pt x="802702" y="623011"/>
                    <a:pt x="623011" y="802702"/>
                    <a:pt x="401351" y="802702"/>
                  </a:cubicBezTo>
                  <a:cubicBezTo>
                    <a:pt x="179691" y="802702"/>
                    <a:pt x="0" y="623011"/>
                    <a:pt x="0" y="401351"/>
                  </a:cubicBezTo>
                  <a:close/>
                </a:path>
              </a:pathLst>
            </a:custGeom>
            <a:solidFill>
              <a:schemeClr val="accent5">
                <a:lumMod val="20000"/>
                <a:lumOff val="80000"/>
              </a:schemeClr>
            </a:solidFill>
            <a:ln w="19050">
              <a:solidFill>
                <a:schemeClr val="accent3"/>
              </a:solidFill>
              <a:prstDash val="dashDot"/>
            </a:ln>
          </p:spPr>
          <p:style>
            <a:lnRef idx="2">
              <a:scrgbClr r="0" g="0" b="0"/>
            </a:lnRef>
            <a:fillRef idx="1">
              <a:scrgbClr r="0" g="0" b="0"/>
            </a:fillRef>
            <a:effectRef idx="0">
              <a:schemeClr val="accent5">
                <a:hueOff val="1062611"/>
                <a:satOff val="-457"/>
                <a:lumOff val="-2118"/>
                <a:alphaOff val="0"/>
              </a:schemeClr>
            </a:effectRef>
            <a:fontRef idx="minor">
              <a:schemeClr val="lt1"/>
            </a:fontRef>
          </p:style>
          <p:txBody>
            <a:bodyPr spcFirstLastPara="0" vert="horz" wrap="square" lIns="128983" tIns="128983" rIns="128983" bIns="128983" numCol="1" spcCol="1270" anchor="ctr" anchorCtr="0">
              <a:noAutofit/>
            </a:bodyPr>
            <a:lstStyle/>
            <a:p>
              <a:pPr marL="0" lvl="0" indent="0" algn="ctr" defTabSz="400050">
                <a:lnSpc>
                  <a:spcPct val="90000"/>
                </a:lnSpc>
                <a:spcBef>
                  <a:spcPct val="0"/>
                </a:spcBef>
                <a:spcAft>
                  <a:spcPct val="35000"/>
                </a:spcAft>
                <a:buNone/>
              </a:pPr>
              <a:r>
                <a:rPr lang="en-US" sz="700" kern="1200" dirty="0">
                  <a:solidFill>
                    <a:schemeClr val="bg2">
                      <a:lumMod val="25000"/>
                    </a:schemeClr>
                  </a:solidFill>
                </a:rPr>
                <a:t>Economic Vulnerabilities</a:t>
              </a:r>
            </a:p>
          </p:txBody>
        </p:sp>
        <p:sp>
          <p:nvSpPr>
            <p:cNvPr id="13" name="Freeform: Shape 12">
              <a:extLst>
                <a:ext uri="{FF2B5EF4-FFF2-40B4-BE49-F238E27FC236}">
                  <a16:creationId xmlns:a16="http://schemas.microsoft.com/office/drawing/2014/main" id="{422BF499-B4D6-4D7D-9261-763340EC27C0}"/>
                </a:ext>
              </a:extLst>
            </p:cNvPr>
            <p:cNvSpPr/>
            <p:nvPr/>
          </p:nvSpPr>
          <p:spPr>
            <a:xfrm>
              <a:off x="15491916" y="4030592"/>
              <a:ext cx="802701" cy="802701"/>
            </a:xfrm>
            <a:custGeom>
              <a:avLst/>
              <a:gdLst>
                <a:gd name="connsiteX0" fmla="*/ 0 w 802701"/>
                <a:gd name="connsiteY0" fmla="*/ 401351 h 802701"/>
                <a:gd name="connsiteX1" fmla="*/ 401351 w 802701"/>
                <a:gd name="connsiteY1" fmla="*/ 0 h 802701"/>
                <a:gd name="connsiteX2" fmla="*/ 802702 w 802701"/>
                <a:gd name="connsiteY2" fmla="*/ 401351 h 802701"/>
                <a:gd name="connsiteX3" fmla="*/ 401351 w 802701"/>
                <a:gd name="connsiteY3" fmla="*/ 802702 h 802701"/>
                <a:gd name="connsiteX4" fmla="*/ 0 w 802701"/>
                <a:gd name="connsiteY4" fmla="*/ 401351 h 80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701" h="802701">
                  <a:moveTo>
                    <a:pt x="0" y="401351"/>
                  </a:moveTo>
                  <a:cubicBezTo>
                    <a:pt x="0" y="179691"/>
                    <a:pt x="179691" y="0"/>
                    <a:pt x="401351" y="0"/>
                  </a:cubicBezTo>
                  <a:cubicBezTo>
                    <a:pt x="623011" y="0"/>
                    <a:pt x="802702" y="179691"/>
                    <a:pt x="802702" y="401351"/>
                  </a:cubicBezTo>
                  <a:cubicBezTo>
                    <a:pt x="802702" y="623011"/>
                    <a:pt x="623011" y="802702"/>
                    <a:pt x="401351" y="802702"/>
                  </a:cubicBezTo>
                  <a:cubicBezTo>
                    <a:pt x="179691" y="802702"/>
                    <a:pt x="0" y="623011"/>
                    <a:pt x="0" y="401351"/>
                  </a:cubicBezTo>
                  <a:close/>
                </a:path>
              </a:pathLst>
            </a:custGeom>
            <a:solidFill>
              <a:schemeClr val="accent5">
                <a:lumMod val="20000"/>
                <a:lumOff val="80000"/>
              </a:schemeClr>
            </a:solidFill>
            <a:ln w="19050">
              <a:solidFill>
                <a:schemeClr val="accent3"/>
              </a:solidFill>
              <a:prstDash val="dashDot"/>
            </a:ln>
          </p:spPr>
          <p:style>
            <a:lnRef idx="2">
              <a:scrgbClr r="0" g="0" b="0"/>
            </a:lnRef>
            <a:fillRef idx="1">
              <a:scrgbClr r="0" g="0" b="0"/>
            </a:fillRef>
            <a:effectRef idx="0">
              <a:schemeClr val="accent5">
                <a:hueOff val="2125222"/>
                <a:satOff val="-914"/>
                <a:lumOff val="-4235"/>
                <a:alphaOff val="0"/>
              </a:schemeClr>
            </a:effectRef>
            <a:fontRef idx="minor">
              <a:schemeClr val="lt1"/>
            </a:fontRef>
          </p:style>
          <p:txBody>
            <a:bodyPr spcFirstLastPara="0" vert="horz" wrap="square" lIns="131523" tIns="131523" rIns="131523" bIns="131523" numCol="1" spcCol="1270" anchor="ctr" anchorCtr="0">
              <a:noAutofit/>
            </a:bodyPr>
            <a:lstStyle/>
            <a:p>
              <a:pPr marL="0" lvl="0" indent="0" algn="ctr" defTabSz="488950">
                <a:lnSpc>
                  <a:spcPct val="90000"/>
                </a:lnSpc>
                <a:spcBef>
                  <a:spcPct val="0"/>
                </a:spcBef>
                <a:spcAft>
                  <a:spcPct val="35000"/>
                </a:spcAft>
                <a:buNone/>
              </a:pPr>
              <a:r>
                <a:rPr lang="en-US" sz="700" b="0" i="0" u="none" kern="1200" dirty="0">
                  <a:solidFill>
                    <a:schemeClr val="bg2">
                      <a:lumMod val="25000"/>
                    </a:schemeClr>
                  </a:solidFill>
                </a:rPr>
                <a:t>Social Vulnerabilities</a:t>
              </a:r>
              <a:endParaRPr lang="en-US" sz="700" kern="1200" dirty="0">
                <a:solidFill>
                  <a:schemeClr val="bg2">
                    <a:lumMod val="25000"/>
                  </a:schemeClr>
                </a:solidFill>
              </a:endParaRPr>
            </a:p>
          </p:txBody>
        </p:sp>
        <p:sp>
          <p:nvSpPr>
            <p:cNvPr id="14" name="Freeform: Shape 13">
              <a:extLst>
                <a:ext uri="{FF2B5EF4-FFF2-40B4-BE49-F238E27FC236}">
                  <a16:creationId xmlns:a16="http://schemas.microsoft.com/office/drawing/2014/main" id="{1306D9CD-8A7F-4297-9660-756831630CEE}"/>
                </a:ext>
              </a:extLst>
            </p:cNvPr>
            <p:cNvSpPr/>
            <p:nvPr/>
          </p:nvSpPr>
          <p:spPr>
            <a:xfrm>
              <a:off x="14406346" y="4657346"/>
              <a:ext cx="802701" cy="802701"/>
            </a:xfrm>
            <a:custGeom>
              <a:avLst/>
              <a:gdLst>
                <a:gd name="connsiteX0" fmla="*/ 0 w 802701"/>
                <a:gd name="connsiteY0" fmla="*/ 401351 h 802701"/>
                <a:gd name="connsiteX1" fmla="*/ 401351 w 802701"/>
                <a:gd name="connsiteY1" fmla="*/ 0 h 802701"/>
                <a:gd name="connsiteX2" fmla="*/ 802702 w 802701"/>
                <a:gd name="connsiteY2" fmla="*/ 401351 h 802701"/>
                <a:gd name="connsiteX3" fmla="*/ 401351 w 802701"/>
                <a:gd name="connsiteY3" fmla="*/ 802702 h 802701"/>
                <a:gd name="connsiteX4" fmla="*/ 0 w 802701"/>
                <a:gd name="connsiteY4" fmla="*/ 401351 h 80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701" h="802701">
                  <a:moveTo>
                    <a:pt x="0" y="401351"/>
                  </a:moveTo>
                  <a:cubicBezTo>
                    <a:pt x="0" y="179691"/>
                    <a:pt x="179691" y="0"/>
                    <a:pt x="401351" y="0"/>
                  </a:cubicBezTo>
                  <a:cubicBezTo>
                    <a:pt x="623011" y="0"/>
                    <a:pt x="802702" y="179691"/>
                    <a:pt x="802702" y="401351"/>
                  </a:cubicBezTo>
                  <a:cubicBezTo>
                    <a:pt x="802702" y="623011"/>
                    <a:pt x="623011" y="802702"/>
                    <a:pt x="401351" y="802702"/>
                  </a:cubicBezTo>
                  <a:cubicBezTo>
                    <a:pt x="179691" y="802702"/>
                    <a:pt x="0" y="623011"/>
                    <a:pt x="0" y="401351"/>
                  </a:cubicBezTo>
                  <a:close/>
                </a:path>
              </a:pathLst>
            </a:custGeom>
            <a:solidFill>
              <a:schemeClr val="accent5">
                <a:lumMod val="20000"/>
                <a:lumOff val="80000"/>
              </a:schemeClr>
            </a:solidFill>
            <a:ln w="19050">
              <a:solidFill>
                <a:schemeClr val="accent3"/>
              </a:solidFill>
              <a:prstDash val="dashDot"/>
            </a:ln>
          </p:spPr>
          <p:style>
            <a:lnRef idx="2">
              <a:scrgbClr r="0" g="0" b="0"/>
            </a:lnRef>
            <a:fillRef idx="1">
              <a:scrgbClr r="0" g="0" b="0"/>
            </a:fillRef>
            <a:effectRef idx="0">
              <a:schemeClr val="accent5">
                <a:hueOff val="3187833"/>
                <a:satOff val="-1370"/>
                <a:lumOff val="-6353"/>
                <a:alphaOff val="0"/>
              </a:schemeClr>
            </a:effectRef>
            <a:fontRef idx="minor">
              <a:schemeClr val="lt1"/>
            </a:fontRef>
          </p:style>
          <p:txBody>
            <a:bodyPr spcFirstLastPara="0" vert="horz" wrap="square" lIns="131523" tIns="131523" rIns="131523" bIns="131523" numCol="1" spcCol="1270" anchor="ctr" anchorCtr="0">
              <a:noAutofit/>
            </a:bodyPr>
            <a:lstStyle/>
            <a:p>
              <a:pPr marL="0" lvl="0" indent="0" algn="ctr" defTabSz="488950">
                <a:lnSpc>
                  <a:spcPct val="90000"/>
                </a:lnSpc>
                <a:spcBef>
                  <a:spcPct val="0"/>
                </a:spcBef>
                <a:spcAft>
                  <a:spcPct val="35000"/>
                </a:spcAft>
                <a:buNone/>
              </a:pPr>
              <a:r>
                <a:rPr lang="en-US" sz="700" kern="1200" dirty="0">
                  <a:solidFill>
                    <a:schemeClr val="bg2">
                      <a:lumMod val="25000"/>
                    </a:schemeClr>
                  </a:solidFill>
                </a:rPr>
                <a:t>Livelihoods, Food Security, Nutrition</a:t>
              </a:r>
            </a:p>
          </p:txBody>
        </p:sp>
        <p:sp>
          <p:nvSpPr>
            <p:cNvPr id="15" name="Freeform: Shape 14">
              <a:extLst>
                <a:ext uri="{FF2B5EF4-FFF2-40B4-BE49-F238E27FC236}">
                  <a16:creationId xmlns:a16="http://schemas.microsoft.com/office/drawing/2014/main" id="{4460FB7A-AFD5-494B-9025-DFFCB1CE5F76}"/>
                </a:ext>
              </a:extLst>
            </p:cNvPr>
            <p:cNvSpPr/>
            <p:nvPr/>
          </p:nvSpPr>
          <p:spPr>
            <a:xfrm>
              <a:off x="13320775" y="4030592"/>
              <a:ext cx="802701" cy="802701"/>
            </a:xfrm>
            <a:custGeom>
              <a:avLst/>
              <a:gdLst>
                <a:gd name="connsiteX0" fmla="*/ 0 w 802701"/>
                <a:gd name="connsiteY0" fmla="*/ 401351 h 802701"/>
                <a:gd name="connsiteX1" fmla="*/ 401351 w 802701"/>
                <a:gd name="connsiteY1" fmla="*/ 0 h 802701"/>
                <a:gd name="connsiteX2" fmla="*/ 802702 w 802701"/>
                <a:gd name="connsiteY2" fmla="*/ 401351 h 802701"/>
                <a:gd name="connsiteX3" fmla="*/ 401351 w 802701"/>
                <a:gd name="connsiteY3" fmla="*/ 802702 h 802701"/>
                <a:gd name="connsiteX4" fmla="*/ 0 w 802701"/>
                <a:gd name="connsiteY4" fmla="*/ 401351 h 80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701" h="802701">
                  <a:moveTo>
                    <a:pt x="0" y="401351"/>
                  </a:moveTo>
                  <a:cubicBezTo>
                    <a:pt x="0" y="179691"/>
                    <a:pt x="179691" y="0"/>
                    <a:pt x="401351" y="0"/>
                  </a:cubicBezTo>
                  <a:cubicBezTo>
                    <a:pt x="623011" y="0"/>
                    <a:pt x="802702" y="179691"/>
                    <a:pt x="802702" y="401351"/>
                  </a:cubicBezTo>
                  <a:cubicBezTo>
                    <a:pt x="802702" y="623011"/>
                    <a:pt x="623011" y="802702"/>
                    <a:pt x="401351" y="802702"/>
                  </a:cubicBezTo>
                  <a:cubicBezTo>
                    <a:pt x="179691" y="802702"/>
                    <a:pt x="0" y="623011"/>
                    <a:pt x="0" y="401351"/>
                  </a:cubicBezTo>
                  <a:close/>
                </a:path>
              </a:pathLst>
            </a:custGeom>
            <a:solidFill>
              <a:schemeClr val="accent5">
                <a:lumMod val="20000"/>
                <a:lumOff val="80000"/>
              </a:schemeClr>
            </a:solidFill>
            <a:ln w="19050">
              <a:solidFill>
                <a:schemeClr val="accent3"/>
              </a:solidFill>
              <a:prstDash val="dashDot"/>
            </a:ln>
          </p:spPr>
          <p:style>
            <a:lnRef idx="2">
              <a:scrgbClr r="0" g="0" b="0"/>
            </a:lnRef>
            <a:fillRef idx="1">
              <a:scrgbClr r="0" g="0" b="0"/>
            </a:fillRef>
            <a:effectRef idx="0">
              <a:schemeClr val="accent5">
                <a:hueOff val="4250443"/>
                <a:satOff val="-1827"/>
                <a:lumOff val="-8470"/>
                <a:alphaOff val="0"/>
              </a:schemeClr>
            </a:effectRef>
            <a:fontRef idx="minor">
              <a:schemeClr val="lt1"/>
            </a:fontRef>
          </p:style>
          <p:txBody>
            <a:bodyPr spcFirstLastPara="0" vert="horz" wrap="square" lIns="131523" tIns="131523" rIns="131523" bIns="131523" numCol="1" spcCol="1270" anchor="ctr" anchorCtr="0">
              <a:noAutofit/>
            </a:bodyPr>
            <a:lstStyle/>
            <a:p>
              <a:pPr marL="0" lvl="0" indent="0" algn="ctr" defTabSz="488950">
                <a:lnSpc>
                  <a:spcPct val="90000"/>
                </a:lnSpc>
                <a:spcBef>
                  <a:spcPct val="0"/>
                </a:spcBef>
                <a:spcAft>
                  <a:spcPct val="35000"/>
                </a:spcAft>
                <a:buNone/>
              </a:pPr>
              <a:r>
                <a:rPr lang="en-US" sz="700" b="0" i="0" u="none" kern="1200" dirty="0">
                  <a:solidFill>
                    <a:schemeClr val="bg2">
                      <a:lumMod val="25000"/>
                    </a:schemeClr>
                  </a:solidFill>
                </a:rPr>
                <a:t>Women, Girls and Transgender</a:t>
              </a:r>
              <a:endParaRPr lang="en-US" sz="700" kern="1200" dirty="0">
                <a:solidFill>
                  <a:schemeClr val="bg2">
                    <a:lumMod val="25000"/>
                  </a:schemeClr>
                </a:solidFill>
              </a:endParaRPr>
            </a:p>
          </p:txBody>
        </p:sp>
        <p:sp>
          <p:nvSpPr>
            <p:cNvPr id="16" name="Freeform: Shape 15">
              <a:extLst>
                <a:ext uri="{FF2B5EF4-FFF2-40B4-BE49-F238E27FC236}">
                  <a16:creationId xmlns:a16="http://schemas.microsoft.com/office/drawing/2014/main" id="{5D737B70-B04A-42E6-92FD-680A36D1EC0A}"/>
                </a:ext>
              </a:extLst>
            </p:cNvPr>
            <p:cNvSpPr/>
            <p:nvPr/>
          </p:nvSpPr>
          <p:spPr>
            <a:xfrm>
              <a:off x="13320775" y="2777083"/>
              <a:ext cx="802701" cy="802701"/>
            </a:xfrm>
            <a:custGeom>
              <a:avLst/>
              <a:gdLst>
                <a:gd name="connsiteX0" fmla="*/ 0 w 802701"/>
                <a:gd name="connsiteY0" fmla="*/ 401351 h 802701"/>
                <a:gd name="connsiteX1" fmla="*/ 401351 w 802701"/>
                <a:gd name="connsiteY1" fmla="*/ 0 h 802701"/>
                <a:gd name="connsiteX2" fmla="*/ 802702 w 802701"/>
                <a:gd name="connsiteY2" fmla="*/ 401351 h 802701"/>
                <a:gd name="connsiteX3" fmla="*/ 401351 w 802701"/>
                <a:gd name="connsiteY3" fmla="*/ 802702 h 802701"/>
                <a:gd name="connsiteX4" fmla="*/ 0 w 802701"/>
                <a:gd name="connsiteY4" fmla="*/ 401351 h 80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701" h="802701">
                  <a:moveTo>
                    <a:pt x="0" y="401351"/>
                  </a:moveTo>
                  <a:cubicBezTo>
                    <a:pt x="0" y="179691"/>
                    <a:pt x="179691" y="0"/>
                    <a:pt x="401351" y="0"/>
                  </a:cubicBezTo>
                  <a:cubicBezTo>
                    <a:pt x="623011" y="0"/>
                    <a:pt x="802702" y="179691"/>
                    <a:pt x="802702" y="401351"/>
                  </a:cubicBezTo>
                  <a:cubicBezTo>
                    <a:pt x="802702" y="623011"/>
                    <a:pt x="623011" y="802702"/>
                    <a:pt x="401351" y="802702"/>
                  </a:cubicBezTo>
                  <a:cubicBezTo>
                    <a:pt x="179691" y="802702"/>
                    <a:pt x="0" y="623011"/>
                    <a:pt x="0" y="401351"/>
                  </a:cubicBezTo>
                  <a:close/>
                </a:path>
              </a:pathLst>
            </a:custGeom>
            <a:solidFill>
              <a:schemeClr val="accent5">
                <a:lumMod val="20000"/>
                <a:lumOff val="80000"/>
              </a:schemeClr>
            </a:solidFill>
            <a:ln w="19050">
              <a:solidFill>
                <a:schemeClr val="accent3"/>
              </a:solidFill>
              <a:prstDash val="dashDot"/>
            </a:ln>
          </p:spPr>
          <p:style>
            <a:lnRef idx="2">
              <a:scrgbClr r="0" g="0" b="0"/>
            </a:lnRef>
            <a:fillRef idx="1">
              <a:scrgbClr r="0" g="0" b="0"/>
            </a:fillRef>
            <a:effectRef idx="0">
              <a:schemeClr val="accent5">
                <a:hueOff val="5313054"/>
                <a:satOff val="-2284"/>
                <a:lumOff val="-10588"/>
                <a:alphaOff val="0"/>
              </a:schemeClr>
            </a:effectRef>
            <a:fontRef idx="minor">
              <a:schemeClr val="lt1"/>
            </a:fontRef>
          </p:style>
          <p:txBody>
            <a:bodyPr spcFirstLastPara="0" vert="horz" wrap="square" lIns="131523" tIns="131523" rIns="131523" bIns="131523" numCol="1" spcCol="1270" anchor="ctr" anchorCtr="0">
              <a:noAutofit/>
            </a:bodyPr>
            <a:lstStyle/>
            <a:p>
              <a:pPr marL="0" lvl="0" indent="0" algn="ctr" defTabSz="400050">
                <a:lnSpc>
                  <a:spcPct val="90000"/>
                </a:lnSpc>
                <a:spcBef>
                  <a:spcPct val="0"/>
                </a:spcBef>
                <a:spcAft>
                  <a:spcPct val="35000"/>
                </a:spcAft>
                <a:buNone/>
              </a:pPr>
              <a:r>
                <a:rPr lang="en-US" sz="700" kern="1200" dirty="0">
                  <a:solidFill>
                    <a:schemeClr val="bg2">
                      <a:lumMod val="25000"/>
                    </a:schemeClr>
                  </a:solidFill>
                </a:rPr>
                <a:t>Reproductive Health care and Newborn needs</a:t>
              </a:r>
            </a:p>
          </p:txBody>
        </p:sp>
      </p:grpSp>
      <p:sp>
        <p:nvSpPr>
          <p:cNvPr id="18" name="Oval 17">
            <a:extLst>
              <a:ext uri="{FF2B5EF4-FFF2-40B4-BE49-F238E27FC236}">
                <a16:creationId xmlns:a16="http://schemas.microsoft.com/office/drawing/2014/main" id="{61DB62A6-A649-47CD-85B7-C5B345AD9B7B}"/>
              </a:ext>
            </a:extLst>
          </p:cNvPr>
          <p:cNvSpPr>
            <a:spLocks noChangeAspect="1"/>
          </p:cNvSpPr>
          <p:nvPr userDrawn="1"/>
        </p:nvSpPr>
        <p:spPr>
          <a:xfrm>
            <a:off x="5908039" y="756455"/>
            <a:ext cx="5029200" cy="5029200"/>
          </a:xfrm>
          <a:prstGeom prst="ellipse">
            <a:avLst/>
          </a:prstGeom>
          <a:no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39C3FF9-87CB-4A96-8E18-CEF626A1BAD5}"/>
              </a:ext>
            </a:extLst>
          </p:cNvPr>
          <p:cNvSpPr>
            <a:spLocks noChangeAspect="1"/>
          </p:cNvSpPr>
          <p:nvPr userDrawn="1"/>
        </p:nvSpPr>
        <p:spPr>
          <a:xfrm>
            <a:off x="5794075" y="694708"/>
            <a:ext cx="5279838" cy="5303520"/>
          </a:xfrm>
          <a:custGeom>
            <a:avLst/>
            <a:gdLst>
              <a:gd name="connsiteX0" fmla="*/ 2782836 w 5832666"/>
              <a:gd name="connsiteY0" fmla="*/ 5493066 h 5858826"/>
              <a:gd name="connsiteX1" fmla="*/ 3026674 w 5832666"/>
              <a:gd name="connsiteY1" fmla="*/ 5493066 h 5858826"/>
              <a:gd name="connsiteX2" fmla="*/ 3087635 w 5832666"/>
              <a:gd name="connsiteY2" fmla="*/ 5554027 h 5858826"/>
              <a:gd name="connsiteX3" fmla="*/ 3087635 w 5832666"/>
              <a:gd name="connsiteY3" fmla="*/ 5797865 h 5858826"/>
              <a:gd name="connsiteX4" fmla="*/ 3026674 w 5832666"/>
              <a:gd name="connsiteY4" fmla="*/ 5858826 h 5858826"/>
              <a:gd name="connsiteX5" fmla="*/ 2782836 w 5832666"/>
              <a:gd name="connsiteY5" fmla="*/ 5858826 h 5858826"/>
              <a:gd name="connsiteX6" fmla="*/ 2721875 w 5832666"/>
              <a:gd name="connsiteY6" fmla="*/ 5797865 h 5858826"/>
              <a:gd name="connsiteX7" fmla="*/ 2721875 w 5832666"/>
              <a:gd name="connsiteY7" fmla="*/ 5554027 h 5858826"/>
              <a:gd name="connsiteX8" fmla="*/ 2782836 w 5832666"/>
              <a:gd name="connsiteY8" fmla="*/ 5493066 h 5858826"/>
              <a:gd name="connsiteX9" fmla="*/ 3842779 w 5832666"/>
              <a:gd name="connsiteY9" fmla="*/ 5265481 h 5858826"/>
              <a:gd name="connsiteX10" fmla="*/ 4086617 w 5832666"/>
              <a:gd name="connsiteY10" fmla="*/ 5265481 h 5858826"/>
              <a:gd name="connsiteX11" fmla="*/ 4147578 w 5832666"/>
              <a:gd name="connsiteY11" fmla="*/ 5326442 h 5858826"/>
              <a:gd name="connsiteX12" fmla="*/ 4147578 w 5832666"/>
              <a:gd name="connsiteY12" fmla="*/ 5570280 h 5858826"/>
              <a:gd name="connsiteX13" fmla="*/ 4086617 w 5832666"/>
              <a:gd name="connsiteY13" fmla="*/ 5631241 h 5858826"/>
              <a:gd name="connsiteX14" fmla="*/ 3842779 w 5832666"/>
              <a:gd name="connsiteY14" fmla="*/ 5631241 h 5858826"/>
              <a:gd name="connsiteX15" fmla="*/ 3781818 w 5832666"/>
              <a:gd name="connsiteY15" fmla="*/ 5570280 h 5858826"/>
              <a:gd name="connsiteX16" fmla="*/ 3781818 w 5832666"/>
              <a:gd name="connsiteY16" fmla="*/ 5326442 h 5858826"/>
              <a:gd name="connsiteX17" fmla="*/ 3842779 w 5832666"/>
              <a:gd name="connsiteY17" fmla="*/ 5265481 h 5858826"/>
              <a:gd name="connsiteX18" fmla="*/ 1722893 w 5832666"/>
              <a:gd name="connsiteY18" fmla="*/ 5265481 h 5858826"/>
              <a:gd name="connsiteX19" fmla="*/ 1966731 w 5832666"/>
              <a:gd name="connsiteY19" fmla="*/ 5265481 h 5858826"/>
              <a:gd name="connsiteX20" fmla="*/ 2027692 w 5832666"/>
              <a:gd name="connsiteY20" fmla="*/ 5326442 h 5858826"/>
              <a:gd name="connsiteX21" fmla="*/ 2027692 w 5832666"/>
              <a:gd name="connsiteY21" fmla="*/ 5570280 h 5858826"/>
              <a:gd name="connsiteX22" fmla="*/ 1966731 w 5832666"/>
              <a:gd name="connsiteY22" fmla="*/ 5631241 h 5858826"/>
              <a:gd name="connsiteX23" fmla="*/ 1722893 w 5832666"/>
              <a:gd name="connsiteY23" fmla="*/ 5631241 h 5858826"/>
              <a:gd name="connsiteX24" fmla="*/ 1661932 w 5832666"/>
              <a:gd name="connsiteY24" fmla="*/ 5570280 h 5858826"/>
              <a:gd name="connsiteX25" fmla="*/ 1661932 w 5832666"/>
              <a:gd name="connsiteY25" fmla="*/ 5326442 h 5858826"/>
              <a:gd name="connsiteX26" fmla="*/ 1722893 w 5832666"/>
              <a:gd name="connsiteY26" fmla="*/ 5265481 h 5858826"/>
              <a:gd name="connsiteX27" fmla="*/ 4739839 w 5832666"/>
              <a:gd name="connsiteY27" fmla="*/ 4648656 h 5858826"/>
              <a:gd name="connsiteX28" fmla="*/ 4983677 w 5832666"/>
              <a:gd name="connsiteY28" fmla="*/ 4648656 h 5858826"/>
              <a:gd name="connsiteX29" fmla="*/ 5044638 w 5832666"/>
              <a:gd name="connsiteY29" fmla="*/ 4709617 h 5858826"/>
              <a:gd name="connsiteX30" fmla="*/ 5044638 w 5832666"/>
              <a:gd name="connsiteY30" fmla="*/ 4953455 h 5858826"/>
              <a:gd name="connsiteX31" fmla="*/ 4983677 w 5832666"/>
              <a:gd name="connsiteY31" fmla="*/ 5014416 h 5858826"/>
              <a:gd name="connsiteX32" fmla="*/ 4739839 w 5832666"/>
              <a:gd name="connsiteY32" fmla="*/ 5014416 h 5858826"/>
              <a:gd name="connsiteX33" fmla="*/ 4678878 w 5832666"/>
              <a:gd name="connsiteY33" fmla="*/ 4953455 h 5858826"/>
              <a:gd name="connsiteX34" fmla="*/ 4678878 w 5832666"/>
              <a:gd name="connsiteY34" fmla="*/ 4709617 h 5858826"/>
              <a:gd name="connsiteX35" fmla="*/ 4739839 w 5832666"/>
              <a:gd name="connsiteY35" fmla="*/ 4648656 h 5858826"/>
              <a:gd name="connsiteX36" fmla="*/ 816345 w 5832666"/>
              <a:gd name="connsiteY36" fmla="*/ 4648656 h 5858826"/>
              <a:gd name="connsiteX37" fmla="*/ 1060183 w 5832666"/>
              <a:gd name="connsiteY37" fmla="*/ 4648656 h 5858826"/>
              <a:gd name="connsiteX38" fmla="*/ 1121144 w 5832666"/>
              <a:gd name="connsiteY38" fmla="*/ 4709617 h 5858826"/>
              <a:gd name="connsiteX39" fmla="*/ 1121144 w 5832666"/>
              <a:gd name="connsiteY39" fmla="*/ 4953455 h 5858826"/>
              <a:gd name="connsiteX40" fmla="*/ 1060183 w 5832666"/>
              <a:gd name="connsiteY40" fmla="*/ 5014416 h 5858826"/>
              <a:gd name="connsiteX41" fmla="*/ 816345 w 5832666"/>
              <a:gd name="connsiteY41" fmla="*/ 5014416 h 5858826"/>
              <a:gd name="connsiteX42" fmla="*/ 755384 w 5832666"/>
              <a:gd name="connsiteY42" fmla="*/ 4953455 h 5858826"/>
              <a:gd name="connsiteX43" fmla="*/ 755384 w 5832666"/>
              <a:gd name="connsiteY43" fmla="*/ 4709617 h 5858826"/>
              <a:gd name="connsiteX44" fmla="*/ 816345 w 5832666"/>
              <a:gd name="connsiteY44" fmla="*/ 4648656 h 5858826"/>
              <a:gd name="connsiteX45" fmla="*/ 268235 w 5832666"/>
              <a:gd name="connsiteY45" fmla="*/ 3723545 h 5858826"/>
              <a:gd name="connsiteX46" fmla="*/ 512073 w 5832666"/>
              <a:gd name="connsiteY46" fmla="*/ 3723545 h 5858826"/>
              <a:gd name="connsiteX47" fmla="*/ 573034 w 5832666"/>
              <a:gd name="connsiteY47" fmla="*/ 3784506 h 5858826"/>
              <a:gd name="connsiteX48" fmla="*/ 573034 w 5832666"/>
              <a:gd name="connsiteY48" fmla="*/ 4028344 h 5858826"/>
              <a:gd name="connsiteX49" fmla="*/ 512073 w 5832666"/>
              <a:gd name="connsiteY49" fmla="*/ 4089305 h 5858826"/>
              <a:gd name="connsiteX50" fmla="*/ 268235 w 5832666"/>
              <a:gd name="connsiteY50" fmla="*/ 4089305 h 5858826"/>
              <a:gd name="connsiteX51" fmla="*/ 207274 w 5832666"/>
              <a:gd name="connsiteY51" fmla="*/ 4028344 h 5858826"/>
              <a:gd name="connsiteX52" fmla="*/ 207274 w 5832666"/>
              <a:gd name="connsiteY52" fmla="*/ 3784506 h 5858826"/>
              <a:gd name="connsiteX53" fmla="*/ 268235 w 5832666"/>
              <a:gd name="connsiteY53" fmla="*/ 3723545 h 5858826"/>
              <a:gd name="connsiteX54" fmla="*/ 5297436 w 5832666"/>
              <a:gd name="connsiteY54" fmla="*/ 3707005 h 5858826"/>
              <a:gd name="connsiteX55" fmla="*/ 5541274 w 5832666"/>
              <a:gd name="connsiteY55" fmla="*/ 3707005 h 5858826"/>
              <a:gd name="connsiteX56" fmla="*/ 5602235 w 5832666"/>
              <a:gd name="connsiteY56" fmla="*/ 3767966 h 5858826"/>
              <a:gd name="connsiteX57" fmla="*/ 5602235 w 5832666"/>
              <a:gd name="connsiteY57" fmla="*/ 4011804 h 5858826"/>
              <a:gd name="connsiteX58" fmla="*/ 5541274 w 5832666"/>
              <a:gd name="connsiteY58" fmla="*/ 4072765 h 5858826"/>
              <a:gd name="connsiteX59" fmla="*/ 5297436 w 5832666"/>
              <a:gd name="connsiteY59" fmla="*/ 4072765 h 5858826"/>
              <a:gd name="connsiteX60" fmla="*/ 5236475 w 5832666"/>
              <a:gd name="connsiteY60" fmla="*/ 4011804 h 5858826"/>
              <a:gd name="connsiteX61" fmla="*/ 5236475 w 5832666"/>
              <a:gd name="connsiteY61" fmla="*/ 3767966 h 5858826"/>
              <a:gd name="connsiteX62" fmla="*/ 5297436 w 5832666"/>
              <a:gd name="connsiteY62" fmla="*/ 3707005 h 5858826"/>
              <a:gd name="connsiteX63" fmla="*/ 5527867 w 5832666"/>
              <a:gd name="connsiteY63" fmla="*/ 2762857 h 5858826"/>
              <a:gd name="connsiteX64" fmla="*/ 5771705 w 5832666"/>
              <a:gd name="connsiteY64" fmla="*/ 2762857 h 5858826"/>
              <a:gd name="connsiteX65" fmla="*/ 5832666 w 5832666"/>
              <a:gd name="connsiteY65" fmla="*/ 2823818 h 5858826"/>
              <a:gd name="connsiteX66" fmla="*/ 5832666 w 5832666"/>
              <a:gd name="connsiteY66" fmla="*/ 3067656 h 5858826"/>
              <a:gd name="connsiteX67" fmla="*/ 5771705 w 5832666"/>
              <a:gd name="connsiteY67" fmla="*/ 3128617 h 5858826"/>
              <a:gd name="connsiteX68" fmla="*/ 5527867 w 5832666"/>
              <a:gd name="connsiteY68" fmla="*/ 3128617 h 5858826"/>
              <a:gd name="connsiteX69" fmla="*/ 5466906 w 5832666"/>
              <a:gd name="connsiteY69" fmla="*/ 3067656 h 5858826"/>
              <a:gd name="connsiteX70" fmla="*/ 5466906 w 5832666"/>
              <a:gd name="connsiteY70" fmla="*/ 2823818 h 5858826"/>
              <a:gd name="connsiteX71" fmla="*/ 5527867 w 5832666"/>
              <a:gd name="connsiteY71" fmla="*/ 2762857 h 5858826"/>
              <a:gd name="connsiteX72" fmla="*/ 60961 w 5832666"/>
              <a:gd name="connsiteY72" fmla="*/ 2744786 h 5858826"/>
              <a:gd name="connsiteX73" fmla="*/ 304799 w 5832666"/>
              <a:gd name="connsiteY73" fmla="*/ 2744786 h 5858826"/>
              <a:gd name="connsiteX74" fmla="*/ 365760 w 5832666"/>
              <a:gd name="connsiteY74" fmla="*/ 2805747 h 5858826"/>
              <a:gd name="connsiteX75" fmla="*/ 365760 w 5832666"/>
              <a:gd name="connsiteY75" fmla="*/ 3049585 h 5858826"/>
              <a:gd name="connsiteX76" fmla="*/ 304799 w 5832666"/>
              <a:gd name="connsiteY76" fmla="*/ 3110546 h 5858826"/>
              <a:gd name="connsiteX77" fmla="*/ 60961 w 5832666"/>
              <a:gd name="connsiteY77" fmla="*/ 3110546 h 5858826"/>
              <a:gd name="connsiteX78" fmla="*/ 0 w 5832666"/>
              <a:gd name="connsiteY78" fmla="*/ 3049585 h 5858826"/>
              <a:gd name="connsiteX79" fmla="*/ 0 w 5832666"/>
              <a:gd name="connsiteY79" fmla="*/ 2805747 h 5858826"/>
              <a:gd name="connsiteX80" fmla="*/ 60961 w 5832666"/>
              <a:gd name="connsiteY80" fmla="*/ 2744786 h 5858826"/>
              <a:gd name="connsiteX81" fmla="*/ 5297436 w 5832666"/>
              <a:gd name="connsiteY81" fmla="*/ 1763930 h 5858826"/>
              <a:gd name="connsiteX82" fmla="*/ 5541274 w 5832666"/>
              <a:gd name="connsiteY82" fmla="*/ 1763930 h 5858826"/>
              <a:gd name="connsiteX83" fmla="*/ 5602235 w 5832666"/>
              <a:gd name="connsiteY83" fmla="*/ 1824891 h 5858826"/>
              <a:gd name="connsiteX84" fmla="*/ 5602235 w 5832666"/>
              <a:gd name="connsiteY84" fmla="*/ 2068729 h 5858826"/>
              <a:gd name="connsiteX85" fmla="*/ 5541274 w 5832666"/>
              <a:gd name="connsiteY85" fmla="*/ 2129690 h 5858826"/>
              <a:gd name="connsiteX86" fmla="*/ 5297436 w 5832666"/>
              <a:gd name="connsiteY86" fmla="*/ 2129690 h 5858826"/>
              <a:gd name="connsiteX87" fmla="*/ 5236475 w 5832666"/>
              <a:gd name="connsiteY87" fmla="*/ 2068729 h 5858826"/>
              <a:gd name="connsiteX88" fmla="*/ 5236475 w 5832666"/>
              <a:gd name="connsiteY88" fmla="*/ 1824891 h 5858826"/>
              <a:gd name="connsiteX89" fmla="*/ 5297436 w 5832666"/>
              <a:gd name="connsiteY89" fmla="*/ 1763930 h 5858826"/>
              <a:gd name="connsiteX90" fmla="*/ 268235 w 5832666"/>
              <a:gd name="connsiteY90" fmla="*/ 1763930 h 5858826"/>
              <a:gd name="connsiteX91" fmla="*/ 512073 w 5832666"/>
              <a:gd name="connsiteY91" fmla="*/ 1763930 h 5858826"/>
              <a:gd name="connsiteX92" fmla="*/ 573034 w 5832666"/>
              <a:gd name="connsiteY92" fmla="*/ 1824891 h 5858826"/>
              <a:gd name="connsiteX93" fmla="*/ 573034 w 5832666"/>
              <a:gd name="connsiteY93" fmla="*/ 2068729 h 5858826"/>
              <a:gd name="connsiteX94" fmla="*/ 512073 w 5832666"/>
              <a:gd name="connsiteY94" fmla="*/ 2129691 h 5858826"/>
              <a:gd name="connsiteX95" fmla="*/ 268235 w 5832666"/>
              <a:gd name="connsiteY95" fmla="*/ 2129691 h 5858826"/>
              <a:gd name="connsiteX96" fmla="*/ 207274 w 5832666"/>
              <a:gd name="connsiteY96" fmla="*/ 2068729 h 5858826"/>
              <a:gd name="connsiteX97" fmla="*/ 207274 w 5832666"/>
              <a:gd name="connsiteY97" fmla="*/ 1824891 h 5858826"/>
              <a:gd name="connsiteX98" fmla="*/ 268235 w 5832666"/>
              <a:gd name="connsiteY98" fmla="*/ 1763930 h 5858826"/>
              <a:gd name="connsiteX99" fmla="*/ 816345 w 5832666"/>
              <a:gd name="connsiteY99" fmla="*/ 875426 h 5858826"/>
              <a:gd name="connsiteX100" fmla="*/ 1060183 w 5832666"/>
              <a:gd name="connsiteY100" fmla="*/ 875426 h 5858826"/>
              <a:gd name="connsiteX101" fmla="*/ 1121144 w 5832666"/>
              <a:gd name="connsiteY101" fmla="*/ 936387 h 5858826"/>
              <a:gd name="connsiteX102" fmla="*/ 1121144 w 5832666"/>
              <a:gd name="connsiteY102" fmla="*/ 1180225 h 5858826"/>
              <a:gd name="connsiteX103" fmla="*/ 1060183 w 5832666"/>
              <a:gd name="connsiteY103" fmla="*/ 1241186 h 5858826"/>
              <a:gd name="connsiteX104" fmla="*/ 816345 w 5832666"/>
              <a:gd name="connsiteY104" fmla="*/ 1241186 h 5858826"/>
              <a:gd name="connsiteX105" fmla="*/ 755384 w 5832666"/>
              <a:gd name="connsiteY105" fmla="*/ 1180225 h 5858826"/>
              <a:gd name="connsiteX106" fmla="*/ 755384 w 5832666"/>
              <a:gd name="connsiteY106" fmla="*/ 936387 h 5858826"/>
              <a:gd name="connsiteX107" fmla="*/ 816345 w 5832666"/>
              <a:gd name="connsiteY107" fmla="*/ 875426 h 5858826"/>
              <a:gd name="connsiteX108" fmla="*/ 4739839 w 5832666"/>
              <a:gd name="connsiteY108" fmla="*/ 875426 h 5858826"/>
              <a:gd name="connsiteX109" fmla="*/ 4983677 w 5832666"/>
              <a:gd name="connsiteY109" fmla="*/ 875426 h 5858826"/>
              <a:gd name="connsiteX110" fmla="*/ 5044638 w 5832666"/>
              <a:gd name="connsiteY110" fmla="*/ 936387 h 5858826"/>
              <a:gd name="connsiteX111" fmla="*/ 5044638 w 5832666"/>
              <a:gd name="connsiteY111" fmla="*/ 1180224 h 5858826"/>
              <a:gd name="connsiteX112" fmla="*/ 4983677 w 5832666"/>
              <a:gd name="connsiteY112" fmla="*/ 1241186 h 5858826"/>
              <a:gd name="connsiteX113" fmla="*/ 4739839 w 5832666"/>
              <a:gd name="connsiteY113" fmla="*/ 1241186 h 5858826"/>
              <a:gd name="connsiteX114" fmla="*/ 4678878 w 5832666"/>
              <a:gd name="connsiteY114" fmla="*/ 1180224 h 5858826"/>
              <a:gd name="connsiteX115" fmla="*/ 4678878 w 5832666"/>
              <a:gd name="connsiteY115" fmla="*/ 936387 h 5858826"/>
              <a:gd name="connsiteX116" fmla="*/ 4739839 w 5832666"/>
              <a:gd name="connsiteY116" fmla="*/ 875426 h 5858826"/>
              <a:gd name="connsiteX117" fmla="*/ 1722893 w 5832666"/>
              <a:gd name="connsiteY117" fmla="*/ 255122 h 5858826"/>
              <a:gd name="connsiteX118" fmla="*/ 1966731 w 5832666"/>
              <a:gd name="connsiteY118" fmla="*/ 255122 h 5858826"/>
              <a:gd name="connsiteX119" fmla="*/ 2027692 w 5832666"/>
              <a:gd name="connsiteY119" fmla="*/ 316083 h 5858826"/>
              <a:gd name="connsiteX120" fmla="*/ 2027692 w 5832666"/>
              <a:gd name="connsiteY120" fmla="*/ 559921 h 5858826"/>
              <a:gd name="connsiteX121" fmla="*/ 1966731 w 5832666"/>
              <a:gd name="connsiteY121" fmla="*/ 620882 h 5858826"/>
              <a:gd name="connsiteX122" fmla="*/ 1722893 w 5832666"/>
              <a:gd name="connsiteY122" fmla="*/ 620882 h 5858826"/>
              <a:gd name="connsiteX123" fmla="*/ 1661932 w 5832666"/>
              <a:gd name="connsiteY123" fmla="*/ 559921 h 5858826"/>
              <a:gd name="connsiteX124" fmla="*/ 1661932 w 5832666"/>
              <a:gd name="connsiteY124" fmla="*/ 316083 h 5858826"/>
              <a:gd name="connsiteX125" fmla="*/ 1722893 w 5832666"/>
              <a:gd name="connsiteY125" fmla="*/ 255122 h 5858826"/>
              <a:gd name="connsiteX126" fmla="*/ 3842779 w 5832666"/>
              <a:gd name="connsiteY126" fmla="*/ 255122 h 5858826"/>
              <a:gd name="connsiteX127" fmla="*/ 4086617 w 5832666"/>
              <a:gd name="connsiteY127" fmla="*/ 255122 h 5858826"/>
              <a:gd name="connsiteX128" fmla="*/ 4147578 w 5832666"/>
              <a:gd name="connsiteY128" fmla="*/ 316083 h 5858826"/>
              <a:gd name="connsiteX129" fmla="*/ 4147578 w 5832666"/>
              <a:gd name="connsiteY129" fmla="*/ 559921 h 5858826"/>
              <a:gd name="connsiteX130" fmla="*/ 4086617 w 5832666"/>
              <a:gd name="connsiteY130" fmla="*/ 620882 h 5858826"/>
              <a:gd name="connsiteX131" fmla="*/ 3842779 w 5832666"/>
              <a:gd name="connsiteY131" fmla="*/ 620882 h 5858826"/>
              <a:gd name="connsiteX132" fmla="*/ 3781818 w 5832666"/>
              <a:gd name="connsiteY132" fmla="*/ 559921 h 5858826"/>
              <a:gd name="connsiteX133" fmla="*/ 3781818 w 5832666"/>
              <a:gd name="connsiteY133" fmla="*/ 316083 h 5858826"/>
              <a:gd name="connsiteX134" fmla="*/ 3842779 w 5832666"/>
              <a:gd name="connsiteY134" fmla="*/ 255122 h 5858826"/>
              <a:gd name="connsiteX135" fmla="*/ 2782836 w 5832666"/>
              <a:gd name="connsiteY135" fmla="*/ 0 h 5858826"/>
              <a:gd name="connsiteX136" fmla="*/ 3026674 w 5832666"/>
              <a:gd name="connsiteY136" fmla="*/ 0 h 5858826"/>
              <a:gd name="connsiteX137" fmla="*/ 3087635 w 5832666"/>
              <a:gd name="connsiteY137" fmla="*/ 60961 h 5858826"/>
              <a:gd name="connsiteX138" fmla="*/ 3087635 w 5832666"/>
              <a:gd name="connsiteY138" fmla="*/ 304799 h 5858826"/>
              <a:gd name="connsiteX139" fmla="*/ 3026674 w 5832666"/>
              <a:gd name="connsiteY139" fmla="*/ 365760 h 5858826"/>
              <a:gd name="connsiteX140" fmla="*/ 2782836 w 5832666"/>
              <a:gd name="connsiteY140" fmla="*/ 365760 h 5858826"/>
              <a:gd name="connsiteX141" fmla="*/ 2721875 w 5832666"/>
              <a:gd name="connsiteY141" fmla="*/ 304799 h 5858826"/>
              <a:gd name="connsiteX142" fmla="*/ 2721875 w 5832666"/>
              <a:gd name="connsiteY142" fmla="*/ 60961 h 5858826"/>
              <a:gd name="connsiteX143" fmla="*/ 2782836 w 5832666"/>
              <a:gd name="connsiteY143" fmla="*/ 0 h 585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832666" h="5858826">
                <a:moveTo>
                  <a:pt x="2782836" y="5493066"/>
                </a:moveTo>
                <a:lnTo>
                  <a:pt x="3026674" y="5493066"/>
                </a:lnTo>
                <a:cubicBezTo>
                  <a:pt x="3060342" y="5493066"/>
                  <a:pt x="3087635" y="5520359"/>
                  <a:pt x="3087635" y="5554027"/>
                </a:cubicBezTo>
                <a:lnTo>
                  <a:pt x="3087635" y="5797865"/>
                </a:lnTo>
                <a:cubicBezTo>
                  <a:pt x="3087635" y="5831533"/>
                  <a:pt x="3060342" y="5858826"/>
                  <a:pt x="3026674" y="5858826"/>
                </a:cubicBezTo>
                <a:lnTo>
                  <a:pt x="2782836" y="5858826"/>
                </a:lnTo>
                <a:cubicBezTo>
                  <a:pt x="2749168" y="5858826"/>
                  <a:pt x="2721875" y="5831533"/>
                  <a:pt x="2721875" y="5797865"/>
                </a:cubicBezTo>
                <a:lnTo>
                  <a:pt x="2721875" y="5554027"/>
                </a:lnTo>
                <a:cubicBezTo>
                  <a:pt x="2721875" y="5520359"/>
                  <a:pt x="2749168" y="5493066"/>
                  <a:pt x="2782836" y="5493066"/>
                </a:cubicBezTo>
                <a:close/>
                <a:moveTo>
                  <a:pt x="3842779" y="5265481"/>
                </a:moveTo>
                <a:lnTo>
                  <a:pt x="4086617" y="5265481"/>
                </a:lnTo>
                <a:cubicBezTo>
                  <a:pt x="4120285" y="5265481"/>
                  <a:pt x="4147578" y="5292774"/>
                  <a:pt x="4147578" y="5326442"/>
                </a:cubicBezTo>
                <a:lnTo>
                  <a:pt x="4147578" y="5570280"/>
                </a:lnTo>
                <a:cubicBezTo>
                  <a:pt x="4147578" y="5603948"/>
                  <a:pt x="4120285" y="5631241"/>
                  <a:pt x="4086617" y="5631241"/>
                </a:cubicBezTo>
                <a:lnTo>
                  <a:pt x="3842779" y="5631241"/>
                </a:lnTo>
                <a:cubicBezTo>
                  <a:pt x="3809111" y="5631241"/>
                  <a:pt x="3781818" y="5603948"/>
                  <a:pt x="3781818" y="5570280"/>
                </a:cubicBezTo>
                <a:lnTo>
                  <a:pt x="3781818" y="5326442"/>
                </a:lnTo>
                <a:cubicBezTo>
                  <a:pt x="3781818" y="5292774"/>
                  <a:pt x="3809111" y="5265481"/>
                  <a:pt x="3842779" y="5265481"/>
                </a:cubicBezTo>
                <a:close/>
                <a:moveTo>
                  <a:pt x="1722893" y="5265481"/>
                </a:moveTo>
                <a:lnTo>
                  <a:pt x="1966731" y="5265481"/>
                </a:lnTo>
                <a:cubicBezTo>
                  <a:pt x="2000399" y="5265481"/>
                  <a:pt x="2027692" y="5292774"/>
                  <a:pt x="2027692" y="5326442"/>
                </a:cubicBezTo>
                <a:lnTo>
                  <a:pt x="2027692" y="5570280"/>
                </a:lnTo>
                <a:cubicBezTo>
                  <a:pt x="2027692" y="5603948"/>
                  <a:pt x="2000399" y="5631241"/>
                  <a:pt x="1966731" y="5631241"/>
                </a:cubicBezTo>
                <a:lnTo>
                  <a:pt x="1722893" y="5631241"/>
                </a:lnTo>
                <a:cubicBezTo>
                  <a:pt x="1689225" y="5631241"/>
                  <a:pt x="1661932" y="5603948"/>
                  <a:pt x="1661932" y="5570280"/>
                </a:cubicBezTo>
                <a:lnTo>
                  <a:pt x="1661932" y="5326442"/>
                </a:lnTo>
                <a:cubicBezTo>
                  <a:pt x="1661932" y="5292774"/>
                  <a:pt x="1689225" y="5265481"/>
                  <a:pt x="1722893" y="5265481"/>
                </a:cubicBezTo>
                <a:close/>
                <a:moveTo>
                  <a:pt x="4739839" y="4648656"/>
                </a:moveTo>
                <a:lnTo>
                  <a:pt x="4983677" y="4648656"/>
                </a:lnTo>
                <a:cubicBezTo>
                  <a:pt x="5017345" y="4648656"/>
                  <a:pt x="5044638" y="4675949"/>
                  <a:pt x="5044638" y="4709617"/>
                </a:cubicBezTo>
                <a:lnTo>
                  <a:pt x="5044638" y="4953455"/>
                </a:lnTo>
                <a:cubicBezTo>
                  <a:pt x="5044638" y="4987123"/>
                  <a:pt x="5017345" y="5014416"/>
                  <a:pt x="4983677" y="5014416"/>
                </a:cubicBezTo>
                <a:lnTo>
                  <a:pt x="4739839" y="5014416"/>
                </a:lnTo>
                <a:cubicBezTo>
                  <a:pt x="4706171" y="5014416"/>
                  <a:pt x="4678878" y="4987123"/>
                  <a:pt x="4678878" y="4953455"/>
                </a:cubicBezTo>
                <a:lnTo>
                  <a:pt x="4678878" y="4709617"/>
                </a:lnTo>
                <a:cubicBezTo>
                  <a:pt x="4678878" y="4675949"/>
                  <a:pt x="4706171" y="4648656"/>
                  <a:pt x="4739839" y="4648656"/>
                </a:cubicBezTo>
                <a:close/>
                <a:moveTo>
                  <a:pt x="816345" y="4648656"/>
                </a:moveTo>
                <a:lnTo>
                  <a:pt x="1060183" y="4648656"/>
                </a:lnTo>
                <a:cubicBezTo>
                  <a:pt x="1093851" y="4648656"/>
                  <a:pt x="1121144" y="4675949"/>
                  <a:pt x="1121144" y="4709617"/>
                </a:cubicBezTo>
                <a:lnTo>
                  <a:pt x="1121144" y="4953455"/>
                </a:lnTo>
                <a:cubicBezTo>
                  <a:pt x="1121144" y="4987123"/>
                  <a:pt x="1093851" y="5014416"/>
                  <a:pt x="1060183" y="5014416"/>
                </a:cubicBezTo>
                <a:lnTo>
                  <a:pt x="816345" y="5014416"/>
                </a:lnTo>
                <a:cubicBezTo>
                  <a:pt x="782677" y="5014416"/>
                  <a:pt x="755384" y="4987123"/>
                  <a:pt x="755384" y="4953455"/>
                </a:cubicBezTo>
                <a:lnTo>
                  <a:pt x="755384" y="4709617"/>
                </a:lnTo>
                <a:cubicBezTo>
                  <a:pt x="755384" y="4675949"/>
                  <a:pt x="782677" y="4648656"/>
                  <a:pt x="816345" y="4648656"/>
                </a:cubicBezTo>
                <a:close/>
                <a:moveTo>
                  <a:pt x="268235" y="3723545"/>
                </a:moveTo>
                <a:lnTo>
                  <a:pt x="512073" y="3723545"/>
                </a:lnTo>
                <a:cubicBezTo>
                  <a:pt x="545741" y="3723545"/>
                  <a:pt x="573034" y="3750838"/>
                  <a:pt x="573034" y="3784506"/>
                </a:cubicBezTo>
                <a:lnTo>
                  <a:pt x="573034" y="4028344"/>
                </a:lnTo>
                <a:cubicBezTo>
                  <a:pt x="573034" y="4062012"/>
                  <a:pt x="545741" y="4089305"/>
                  <a:pt x="512073" y="4089305"/>
                </a:cubicBezTo>
                <a:lnTo>
                  <a:pt x="268235" y="4089305"/>
                </a:lnTo>
                <a:cubicBezTo>
                  <a:pt x="234567" y="4089305"/>
                  <a:pt x="207274" y="4062012"/>
                  <a:pt x="207274" y="4028344"/>
                </a:cubicBezTo>
                <a:lnTo>
                  <a:pt x="207274" y="3784506"/>
                </a:lnTo>
                <a:cubicBezTo>
                  <a:pt x="207274" y="3750838"/>
                  <a:pt x="234567" y="3723545"/>
                  <a:pt x="268235" y="3723545"/>
                </a:cubicBezTo>
                <a:close/>
                <a:moveTo>
                  <a:pt x="5297436" y="3707005"/>
                </a:moveTo>
                <a:lnTo>
                  <a:pt x="5541274" y="3707005"/>
                </a:lnTo>
                <a:cubicBezTo>
                  <a:pt x="5574942" y="3707005"/>
                  <a:pt x="5602235" y="3734298"/>
                  <a:pt x="5602235" y="3767966"/>
                </a:cubicBezTo>
                <a:lnTo>
                  <a:pt x="5602235" y="4011804"/>
                </a:lnTo>
                <a:cubicBezTo>
                  <a:pt x="5602235" y="4045472"/>
                  <a:pt x="5574942" y="4072765"/>
                  <a:pt x="5541274" y="4072765"/>
                </a:cubicBezTo>
                <a:lnTo>
                  <a:pt x="5297436" y="4072765"/>
                </a:lnTo>
                <a:cubicBezTo>
                  <a:pt x="5263768" y="4072765"/>
                  <a:pt x="5236475" y="4045472"/>
                  <a:pt x="5236475" y="4011804"/>
                </a:cubicBezTo>
                <a:lnTo>
                  <a:pt x="5236475" y="3767966"/>
                </a:lnTo>
                <a:cubicBezTo>
                  <a:pt x="5236475" y="3734298"/>
                  <a:pt x="5263768" y="3707005"/>
                  <a:pt x="5297436" y="3707005"/>
                </a:cubicBezTo>
                <a:close/>
                <a:moveTo>
                  <a:pt x="5527867" y="2762857"/>
                </a:moveTo>
                <a:lnTo>
                  <a:pt x="5771705" y="2762857"/>
                </a:lnTo>
                <a:cubicBezTo>
                  <a:pt x="5805373" y="2762857"/>
                  <a:pt x="5832666" y="2790150"/>
                  <a:pt x="5832666" y="2823818"/>
                </a:cubicBezTo>
                <a:lnTo>
                  <a:pt x="5832666" y="3067656"/>
                </a:lnTo>
                <a:cubicBezTo>
                  <a:pt x="5832666" y="3101324"/>
                  <a:pt x="5805373" y="3128617"/>
                  <a:pt x="5771705" y="3128617"/>
                </a:cubicBezTo>
                <a:lnTo>
                  <a:pt x="5527867" y="3128617"/>
                </a:lnTo>
                <a:cubicBezTo>
                  <a:pt x="5494199" y="3128617"/>
                  <a:pt x="5466906" y="3101324"/>
                  <a:pt x="5466906" y="3067656"/>
                </a:cubicBezTo>
                <a:lnTo>
                  <a:pt x="5466906" y="2823818"/>
                </a:lnTo>
                <a:cubicBezTo>
                  <a:pt x="5466906" y="2790150"/>
                  <a:pt x="5494199" y="2762857"/>
                  <a:pt x="5527867" y="2762857"/>
                </a:cubicBezTo>
                <a:close/>
                <a:moveTo>
                  <a:pt x="60961" y="2744786"/>
                </a:moveTo>
                <a:lnTo>
                  <a:pt x="304799" y="2744786"/>
                </a:lnTo>
                <a:cubicBezTo>
                  <a:pt x="338467" y="2744786"/>
                  <a:pt x="365760" y="2772079"/>
                  <a:pt x="365760" y="2805747"/>
                </a:cubicBezTo>
                <a:lnTo>
                  <a:pt x="365760" y="3049585"/>
                </a:lnTo>
                <a:cubicBezTo>
                  <a:pt x="365760" y="3083253"/>
                  <a:pt x="338467" y="3110546"/>
                  <a:pt x="304799" y="3110546"/>
                </a:cubicBezTo>
                <a:lnTo>
                  <a:pt x="60961" y="3110546"/>
                </a:lnTo>
                <a:cubicBezTo>
                  <a:pt x="27293" y="3110546"/>
                  <a:pt x="0" y="3083253"/>
                  <a:pt x="0" y="3049585"/>
                </a:cubicBezTo>
                <a:lnTo>
                  <a:pt x="0" y="2805747"/>
                </a:lnTo>
                <a:cubicBezTo>
                  <a:pt x="0" y="2772079"/>
                  <a:pt x="27293" y="2744786"/>
                  <a:pt x="60961" y="2744786"/>
                </a:cubicBezTo>
                <a:close/>
                <a:moveTo>
                  <a:pt x="5297436" y="1763930"/>
                </a:moveTo>
                <a:lnTo>
                  <a:pt x="5541274" y="1763930"/>
                </a:lnTo>
                <a:cubicBezTo>
                  <a:pt x="5574942" y="1763930"/>
                  <a:pt x="5602235" y="1791223"/>
                  <a:pt x="5602235" y="1824891"/>
                </a:cubicBezTo>
                <a:lnTo>
                  <a:pt x="5602235" y="2068729"/>
                </a:lnTo>
                <a:cubicBezTo>
                  <a:pt x="5602235" y="2102397"/>
                  <a:pt x="5574942" y="2129690"/>
                  <a:pt x="5541274" y="2129690"/>
                </a:cubicBezTo>
                <a:lnTo>
                  <a:pt x="5297436" y="2129690"/>
                </a:lnTo>
                <a:cubicBezTo>
                  <a:pt x="5263768" y="2129690"/>
                  <a:pt x="5236475" y="2102397"/>
                  <a:pt x="5236475" y="2068729"/>
                </a:cubicBezTo>
                <a:lnTo>
                  <a:pt x="5236475" y="1824891"/>
                </a:lnTo>
                <a:cubicBezTo>
                  <a:pt x="5236475" y="1791223"/>
                  <a:pt x="5263768" y="1763930"/>
                  <a:pt x="5297436" y="1763930"/>
                </a:cubicBezTo>
                <a:close/>
                <a:moveTo>
                  <a:pt x="268235" y="1763930"/>
                </a:moveTo>
                <a:lnTo>
                  <a:pt x="512073" y="1763930"/>
                </a:lnTo>
                <a:cubicBezTo>
                  <a:pt x="545741" y="1763930"/>
                  <a:pt x="573034" y="1791223"/>
                  <a:pt x="573034" y="1824891"/>
                </a:cubicBezTo>
                <a:lnTo>
                  <a:pt x="573034" y="2068729"/>
                </a:lnTo>
                <a:cubicBezTo>
                  <a:pt x="573034" y="2102397"/>
                  <a:pt x="545741" y="2129691"/>
                  <a:pt x="512073" y="2129691"/>
                </a:cubicBezTo>
                <a:lnTo>
                  <a:pt x="268235" y="2129691"/>
                </a:lnTo>
                <a:cubicBezTo>
                  <a:pt x="234567" y="2129691"/>
                  <a:pt x="207274" y="2102397"/>
                  <a:pt x="207274" y="2068729"/>
                </a:cubicBezTo>
                <a:lnTo>
                  <a:pt x="207274" y="1824891"/>
                </a:lnTo>
                <a:cubicBezTo>
                  <a:pt x="207274" y="1791223"/>
                  <a:pt x="234567" y="1763930"/>
                  <a:pt x="268235" y="1763930"/>
                </a:cubicBezTo>
                <a:close/>
                <a:moveTo>
                  <a:pt x="816345" y="875426"/>
                </a:moveTo>
                <a:lnTo>
                  <a:pt x="1060183" y="875426"/>
                </a:lnTo>
                <a:cubicBezTo>
                  <a:pt x="1093851" y="875426"/>
                  <a:pt x="1121144" y="902719"/>
                  <a:pt x="1121144" y="936387"/>
                </a:cubicBezTo>
                <a:lnTo>
                  <a:pt x="1121144" y="1180225"/>
                </a:lnTo>
                <a:cubicBezTo>
                  <a:pt x="1121144" y="1213893"/>
                  <a:pt x="1093851" y="1241186"/>
                  <a:pt x="1060183" y="1241186"/>
                </a:cubicBezTo>
                <a:lnTo>
                  <a:pt x="816345" y="1241186"/>
                </a:lnTo>
                <a:cubicBezTo>
                  <a:pt x="782677" y="1241186"/>
                  <a:pt x="755384" y="1213893"/>
                  <a:pt x="755384" y="1180225"/>
                </a:cubicBezTo>
                <a:lnTo>
                  <a:pt x="755384" y="936387"/>
                </a:lnTo>
                <a:cubicBezTo>
                  <a:pt x="755384" y="902719"/>
                  <a:pt x="782677" y="875426"/>
                  <a:pt x="816345" y="875426"/>
                </a:cubicBezTo>
                <a:close/>
                <a:moveTo>
                  <a:pt x="4739839" y="875426"/>
                </a:moveTo>
                <a:lnTo>
                  <a:pt x="4983677" y="875426"/>
                </a:lnTo>
                <a:cubicBezTo>
                  <a:pt x="5017345" y="875426"/>
                  <a:pt x="5044638" y="902719"/>
                  <a:pt x="5044638" y="936387"/>
                </a:cubicBezTo>
                <a:lnTo>
                  <a:pt x="5044638" y="1180224"/>
                </a:lnTo>
                <a:cubicBezTo>
                  <a:pt x="5044638" y="1213892"/>
                  <a:pt x="5017345" y="1241186"/>
                  <a:pt x="4983677" y="1241186"/>
                </a:cubicBezTo>
                <a:lnTo>
                  <a:pt x="4739839" y="1241186"/>
                </a:lnTo>
                <a:cubicBezTo>
                  <a:pt x="4706171" y="1241186"/>
                  <a:pt x="4678878" y="1213892"/>
                  <a:pt x="4678878" y="1180224"/>
                </a:cubicBezTo>
                <a:lnTo>
                  <a:pt x="4678878" y="936387"/>
                </a:lnTo>
                <a:cubicBezTo>
                  <a:pt x="4678878" y="902719"/>
                  <a:pt x="4706171" y="875426"/>
                  <a:pt x="4739839" y="875426"/>
                </a:cubicBezTo>
                <a:close/>
                <a:moveTo>
                  <a:pt x="1722893" y="255122"/>
                </a:moveTo>
                <a:lnTo>
                  <a:pt x="1966731" y="255122"/>
                </a:lnTo>
                <a:cubicBezTo>
                  <a:pt x="2000399" y="255122"/>
                  <a:pt x="2027692" y="282415"/>
                  <a:pt x="2027692" y="316083"/>
                </a:cubicBezTo>
                <a:lnTo>
                  <a:pt x="2027692" y="559921"/>
                </a:lnTo>
                <a:cubicBezTo>
                  <a:pt x="2027692" y="593589"/>
                  <a:pt x="2000399" y="620882"/>
                  <a:pt x="1966731" y="620882"/>
                </a:cubicBezTo>
                <a:lnTo>
                  <a:pt x="1722893" y="620882"/>
                </a:lnTo>
                <a:cubicBezTo>
                  <a:pt x="1689225" y="620882"/>
                  <a:pt x="1661932" y="593589"/>
                  <a:pt x="1661932" y="559921"/>
                </a:cubicBezTo>
                <a:lnTo>
                  <a:pt x="1661932" y="316083"/>
                </a:lnTo>
                <a:cubicBezTo>
                  <a:pt x="1661932" y="282415"/>
                  <a:pt x="1689225" y="255122"/>
                  <a:pt x="1722893" y="255122"/>
                </a:cubicBezTo>
                <a:close/>
                <a:moveTo>
                  <a:pt x="3842779" y="255122"/>
                </a:moveTo>
                <a:lnTo>
                  <a:pt x="4086617" y="255122"/>
                </a:lnTo>
                <a:cubicBezTo>
                  <a:pt x="4120285" y="255122"/>
                  <a:pt x="4147578" y="282415"/>
                  <a:pt x="4147578" y="316083"/>
                </a:cubicBezTo>
                <a:lnTo>
                  <a:pt x="4147578" y="559921"/>
                </a:lnTo>
                <a:cubicBezTo>
                  <a:pt x="4147578" y="593589"/>
                  <a:pt x="4120285" y="620882"/>
                  <a:pt x="4086617" y="620882"/>
                </a:cubicBezTo>
                <a:lnTo>
                  <a:pt x="3842779" y="620882"/>
                </a:lnTo>
                <a:cubicBezTo>
                  <a:pt x="3809111" y="620882"/>
                  <a:pt x="3781818" y="593589"/>
                  <a:pt x="3781818" y="559921"/>
                </a:cubicBezTo>
                <a:lnTo>
                  <a:pt x="3781818" y="316083"/>
                </a:lnTo>
                <a:cubicBezTo>
                  <a:pt x="3781818" y="282415"/>
                  <a:pt x="3809111" y="255122"/>
                  <a:pt x="3842779" y="255122"/>
                </a:cubicBezTo>
                <a:close/>
                <a:moveTo>
                  <a:pt x="2782836" y="0"/>
                </a:moveTo>
                <a:lnTo>
                  <a:pt x="3026674" y="0"/>
                </a:lnTo>
                <a:cubicBezTo>
                  <a:pt x="3060342" y="0"/>
                  <a:pt x="3087635" y="27293"/>
                  <a:pt x="3087635" y="60961"/>
                </a:cubicBezTo>
                <a:lnTo>
                  <a:pt x="3087635" y="304799"/>
                </a:lnTo>
                <a:cubicBezTo>
                  <a:pt x="3087635" y="338467"/>
                  <a:pt x="3060342" y="365760"/>
                  <a:pt x="3026674" y="365760"/>
                </a:cubicBezTo>
                <a:lnTo>
                  <a:pt x="2782836" y="365760"/>
                </a:lnTo>
                <a:cubicBezTo>
                  <a:pt x="2749168" y="365760"/>
                  <a:pt x="2721875" y="338467"/>
                  <a:pt x="2721875" y="304799"/>
                </a:cubicBezTo>
                <a:lnTo>
                  <a:pt x="2721875" y="60961"/>
                </a:lnTo>
                <a:cubicBezTo>
                  <a:pt x="2721875" y="27293"/>
                  <a:pt x="2749168" y="0"/>
                  <a:pt x="2782836" y="0"/>
                </a:cubicBezTo>
                <a:close/>
              </a:path>
            </a:pathLst>
          </a:custGeom>
          <a:ln w="19050">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44D03463-EB53-459B-BA99-21339C0F482A}"/>
              </a:ext>
            </a:extLst>
          </p:cNvPr>
          <p:cNvSpPr txBox="1"/>
          <p:nvPr userDrawn="1"/>
        </p:nvSpPr>
        <p:spPr>
          <a:xfrm>
            <a:off x="4612983" y="3192579"/>
            <a:ext cx="1232866" cy="307777"/>
          </a:xfrm>
          <a:prstGeom prst="rect">
            <a:avLst/>
          </a:prstGeom>
          <a:noFill/>
        </p:spPr>
        <p:txBody>
          <a:bodyPr wrap="square" rtlCol="0">
            <a:spAutoFit/>
          </a:bodyPr>
          <a:lstStyle/>
          <a:p>
            <a:pPr algn="r"/>
            <a:r>
              <a:rPr lang="en-US" sz="1400" b="1" dirty="0">
                <a:solidFill>
                  <a:schemeClr val="accent4"/>
                </a:solidFill>
              </a:rPr>
              <a:t>UNDP</a:t>
            </a:r>
          </a:p>
        </p:txBody>
      </p:sp>
      <p:sp>
        <p:nvSpPr>
          <p:cNvPr id="21" name="TextBox 20">
            <a:extLst>
              <a:ext uri="{FF2B5EF4-FFF2-40B4-BE49-F238E27FC236}">
                <a16:creationId xmlns:a16="http://schemas.microsoft.com/office/drawing/2014/main" id="{E07F1E7E-AA4F-4C3F-878E-F56E0299000F}"/>
              </a:ext>
            </a:extLst>
          </p:cNvPr>
          <p:cNvSpPr txBox="1"/>
          <p:nvPr userDrawn="1"/>
        </p:nvSpPr>
        <p:spPr>
          <a:xfrm rot="780199">
            <a:off x="4776408" y="2053369"/>
            <a:ext cx="1232866" cy="307777"/>
          </a:xfrm>
          <a:prstGeom prst="rect">
            <a:avLst/>
          </a:prstGeom>
          <a:noFill/>
        </p:spPr>
        <p:txBody>
          <a:bodyPr wrap="square" rtlCol="0">
            <a:spAutoFit/>
          </a:bodyPr>
          <a:lstStyle/>
          <a:p>
            <a:pPr algn="r"/>
            <a:r>
              <a:rPr lang="en-US" sz="1400" b="1" dirty="0">
                <a:solidFill>
                  <a:schemeClr val="accent4"/>
                </a:solidFill>
              </a:rPr>
              <a:t>UNFPA</a:t>
            </a:r>
          </a:p>
        </p:txBody>
      </p:sp>
      <p:sp>
        <p:nvSpPr>
          <p:cNvPr id="22" name="TextBox 21">
            <a:extLst>
              <a:ext uri="{FF2B5EF4-FFF2-40B4-BE49-F238E27FC236}">
                <a16:creationId xmlns:a16="http://schemas.microsoft.com/office/drawing/2014/main" id="{1377E5E8-785A-44F9-B04F-ACA1ECE559B7}"/>
              </a:ext>
            </a:extLst>
          </p:cNvPr>
          <p:cNvSpPr txBox="1"/>
          <p:nvPr userDrawn="1"/>
        </p:nvSpPr>
        <p:spPr>
          <a:xfrm rot="19824272">
            <a:off x="4748367" y="4509324"/>
            <a:ext cx="1232866" cy="307777"/>
          </a:xfrm>
          <a:prstGeom prst="rect">
            <a:avLst/>
          </a:prstGeom>
          <a:noFill/>
        </p:spPr>
        <p:txBody>
          <a:bodyPr wrap="square" rtlCol="0">
            <a:spAutoFit/>
          </a:bodyPr>
          <a:lstStyle/>
          <a:p>
            <a:pPr algn="r"/>
            <a:r>
              <a:rPr lang="en-US" sz="1400" b="1" dirty="0">
                <a:solidFill>
                  <a:schemeClr val="accent4"/>
                </a:solidFill>
              </a:rPr>
              <a:t>UNICEF</a:t>
            </a:r>
          </a:p>
        </p:txBody>
      </p:sp>
      <p:sp>
        <p:nvSpPr>
          <p:cNvPr id="23" name="TextBox 22">
            <a:extLst>
              <a:ext uri="{FF2B5EF4-FFF2-40B4-BE49-F238E27FC236}">
                <a16:creationId xmlns:a16="http://schemas.microsoft.com/office/drawing/2014/main" id="{7F6C320D-F2E1-4C31-B372-25977146FB75}"/>
              </a:ext>
            </a:extLst>
          </p:cNvPr>
          <p:cNvSpPr txBox="1"/>
          <p:nvPr userDrawn="1"/>
        </p:nvSpPr>
        <p:spPr>
          <a:xfrm rot="1593241">
            <a:off x="5078709" y="1011366"/>
            <a:ext cx="1508412" cy="307777"/>
          </a:xfrm>
          <a:prstGeom prst="rect">
            <a:avLst/>
          </a:prstGeom>
          <a:noFill/>
        </p:spPr>
        <p:txBody>
          <a:bodyPr wrap="square" rtlCol="0">
            <a:spAutoFit/>
          </a:bodyPr>
          <a:lstStyle/>
          <a:p>
            <a:pPr algn="r"/>
            <a:r>
              <a:rPr lang="en-US" sz="1400" b="1" dirty="0">
                <a:solidFill>
                  <a:schemeClr val="accent4"/>
                </a:solidFill>
              </a:rPr>
              <a:t>UNIDO &amp; UNHCR</a:t>
            </a:r>
          </a:p>
        </p:txBody>
      </p:sp>
      <p:sp>
        <p:nvSpPr>
          <p:cNvPr id="24" name="TextBox 23">
            <a:extLst>
              <a:ext uri="{FF2B5EF4-FFF2-40B4-BE49-F238E27FC236}">
                <a16:creationId xmlns:a16="http://schemas.microsoft.com/office/drawing/2014/main" id="{815EE4C3-73C7-427B-BCD2-CC096F34C576}"/>
              </a:ext>
            </a:extLst>
          </p:cNvPr>
          <p:cNvSpPr txBox="1"/>
          <p:nvPr userDrawn="1"/>
        </p:nvSpPr>
        <p:spPr>
          <a:xfrm rot="18683459">
            <a:off x="5444536" y="5536616"/>
            <a:ext cx="1232866" cy="307777"/>
          </a:xfrm>
          <a:prstGeom prst="rect">
            <a:avLst/>
          </a:prstGeom>
          <a:noFill/>
        </p:spPr>
        <p:txBody>
          <a:bodyPr wrap="square" rtlCol="0">
            <a:spAutoFit/>
          </a:bodyPr>
          <a:lstStyle/>
          <a:p>
            <a:pPr algn="r"/>
            <a:r>
              <a:rPr lang="en-US" sz="1400" b="1" dirty="0">
                <a:solidFill>
                  <a:schemeClr val="accent4"/>
                </a:solidFill>
              </a:rPr>
              <a:t>UNWOMEN</a:t>
            </a:r>
          </a:p>
        </p:txBody>
      </p:sp>
      <p:sp>
        <p:nvSpPr>
          <p:cNvPr id="25" name="TextBox 24">
            <a:extLst>
              <a:ext uri="{FF2B5EF4-FFF2-40B4-BE49-F238E27FC236}">
                <a16:creationId xmlns:a16="http://schemas.microsoft.com/office/drawing/2014/main" id="{FA514DA4-4E11-497F-BBD9-DAF5A30958A1}"/>
              </a:ext>
            </a:extLst>
          </p:cNvPr>
          <p:cNvSpPr txBox="1"/>
          <p:nvPr userDrawn="1"/>
        </p:nvSpPr>
        <p:spPr>
          <a:xfrm rot="2859390">
            <a:off x="6365346" y="263715"/>
            <a:ext cx="1232866" cy="307777"/>
          </a:xfrm>
          <a:prstGeom prst="rect">
            <a:avLst/>
          </a:prstGeom>
          <a:noFill/>
        </p:spPr>
        <p:txBody>
          <a:bodyPr wrap="square" rtlCol="0">
            <a:spAutoFit/>
          </a:bodyPr>
          <a:lstStyle/>
          <a:p>
            <a:pPr algn="r"/>
            <a:r>
              <a:rPr lang="en-US" sz="1400" b="1" dirty="0">
                <a:solidFill>
                  <a:schemeClr val="accent4"/>
                </a:solidFill>
              </a:rPr>
              <a:t>FAO</a:t>
            </a:r>
          </a:p>
        </p:txBody>
      </p:sp>
      <p:sp>
        <p:nvSpPr>
          <p:cNvPr id="26" name="TextBox 25">
            <a:extLst>
              <a:ext uri="{FF2B5EF4-FFF2-40B4-BE49-F238E27FC236}">
                <a16:creationId xmlns:a16="http://schemas.microsoft.com/office/drawing/2014/main" id="{847F988F-9247-4379-B141-51F7BD2822DC}"/>
              </a:ext>
            </a:extLst>
          </p:cNvPr>
          <p:cNvSpPr txBox="1"/>
          <p:nvPr userDrawn="1"/>
        </p:nvSpPr>
        <p:spPr>
          <a:xfrm rot="17827676">
            <a:off x="7401648" y="6389982"/>
            <a:ext cx="1232866" cy="307777"/>
          </a:xfrm>
          <a:prstGeom prst="rect">
            <a:avLst/>
          </a:prstGeom>
          <a:noFill/>
        </p:spPr>
        <p:txBody>
          <a:bodyPr wrap="square" rtlCol="0">
            <a:spAutoFit/>
          </a:bodyPr>
          <a:lstStyle/>
          <a:p>
            <a:pPr algn="r"/>
            <a:r>
              <a:rPr lang="en-US" sz="1400" b="1" dirty="0">
                <a:solidFill>
                  <a:schemeClr val="accent4"/>
                </a:solidFill>
              </a:rPr>
              <a:t>WFP</a:t>
            </a:r>
          </a:p>
        </p:txBody>
      </p:sp>
      <p:sp>
        <p:nvSpPr>
          <p:cNvPr id="28" name="TextBox 27">
            <a:extLst>
              <a:ext uri="{FF2B5EF4-FFF2-40B4-BE49-F238E27FC236}">
                <a16:creationId xmlns:a16="http://schemas.microsoft.com/office/drawing/2014/main" id="{83FB0E3D-DAA9-4EEE-9F9D-915EEBD94DE0}"/>
              </a:ext>
            </a:extLst>
          </p:cNvPr>
          <p:cNvSpPr txBox="1"/>
          <p:nvPr userDrawn="1"/>
        </p:nvSpPr>
        <p:spPr>
          <a:xfrm>
            <a:off x="11087099" y="3185232"/>
            <a:ext cx="1871202" cy="307777"/>
          </a:xfrm>
          <a:prstGeom prst="rect">
            <a:avLst/>
          </a:prstGeom>
          <a:noFill/>
        </p:spPr>
        <p:txBody>
          <a:bodyPr wrap="square" rtlCol="0">
            <a:spAutoFit/>
          </a:bodyPr>
          <a:lstStyle/>
          <a:p>
            <a:r>
              <a:rPr lang="en-US" sz="1400" b="1" dirty="0">
                <a:solidFill>
                  <a:srgbClr val="00B050"/>
                </a:solidFill>
              </a:rPr>
              <a:t>MOHR</a:t>
            </a:r>
          </a:p>
        </p:txBody>
      </p:sp>
      <p:sp>
        <p:nvSpPr>
          <p:cNvPr id="29" name="TextBox 28">
            <a:extLst>
              <a:ext uri="{FF2B5EF4-FFF2-40B4-BE49-F238E27FC236}">
                <a16:creationId xmlns:a16="http://schemas.microsoft.com/office/drawing/2014/main" id="{87577B2F-48DE-45C0-B79F-5591E4A4D425}"/>
              </a:ext>
            </a:extLst>
          </p:cNvPr>
          <p:cNvSpPr txBox="1"/>
          <p:nvPr userDrawn="1"/>
        </p:nvSpPr>
        <p:spPr>
          <a:xfrm rot="20730393">
            <a:off x="10857627" y="1998084"/>
            <a:ext cx="1871202" cy="307777"/>
          </a:xfrm>
          <a:prstGeom prst="rect">
            <a:avLst/>
          </a:prstGeom>
          <a:noFill/>
        </p:spPr>
        <p:txBody>
          <a:bodyPr wrap="square" rtlCol="0">
            <a:spAutoFit/>
          </a:bodyPr>
          <a:lstStyle/>
          <a:p>
            <a:r>
              <a:rPr lang="en-US" sz="1400" b="1" dirty="0">
                <a:solidFill>
                  <a:srgbClr val="00B050"/>
                </a:solidFill>
              </a:rPr>
              <a:t>MFEPT</a:t>
            </a:r>
          </a:p>
        </p:txBody>
      </p:sp>
      <p:sp>
        <p:nvSpPr>
          <p:cNvPr id="30" name="TextBox 29">
            <a:extLst>
              <a:ext uri="{FF2B5EF4-FFF2-40B4-BE49-F238E27FC236}">
                <a16:creationId xmlns:a16="http://schemas.microsoft.com/office/drawing/2014/main" id="{99A77B5A-BDF8-46CA-8DA7-A57107DC7EFB}"/>
              </a:ext>
            </a:extLst>
          </p:cNvPr>
          <p:cNvSpPr txBox="1"/>
          <p:nvPr userDrawn="1"/>
        </p:nvSpPr>
        <p:spPr>
          <a:xfrm rot="19471247">
            <a:off x="10208852" y="860093"/>
            <a:ext cx="1871202" cy="307777"/>
          </a:xfrm>
          <a:prstGeom prst="rect">
            <a:avLst/>
          </a:prstGeom>
          <a:noFill/>
        </p:spPr>
        <p:txBody>
          <a:bodyPr wrap="square" rtlCol="0">
            <a:spAutoFit/>
          </a:bodyPr>
          <a:lstStyle/>
          <a:p>
            <a:r>
              <a:rPr lang="en-US" sz="1400" b="1" dirty="0" err="1">
                <a:solidFill>
                  <a:srgbClr val="00B050"/>
                </a:solidFill>
              </a:rPr>
              <a:t>MoIPC</a:t>
            </a:r>
            <a:endParaRPr lang="en-US" sz="1400" b="1" dirty="0">
              <a:solidFill>
                <a:srgbClr val="00B050"/>
              </a:solidFill>
            </a:endParaRPr>
          </a:p>
        </p:txBody>
      </p:sp>
      <p:sp>
        <p:nvSpPr>
          <p:cNvPr id="31" name="TextBox 30">
            <a:extLst>
              <a:ext uri="{FF2B5EF4-FFF2-40B4-BE49-F238E27FC236}">
                <a16:creationId xmlns:a16="http://schemas.microsoft.com/office/drawing/2014/main" id="{9B414508-260D-4F8B-A5FF-BA819BD31F54}"/>
              </a:ext>
            </a:extLst>
          </p:cNvPr>
          <p:cNvSpPr txBox="1"/>
          <p:nvPr userDrawn="1"/>
        </p:nvSpPr>
        <p:spPr>
          <a:xfrm rot="977494">
            <a:off x="10851598" y="4401393"/>
            <a:ext cx="1871202" cy="307777"/>
          </a:xfrm>
          <a:prstGeom prst="rect">
            <a:avLst/>
          </a:prstGeom>
          <a:noFill/>
        </p:spPr>
        <p:txBody>
          <a:bodyPr wrap="square" rtlCol="0">
            <a:spAutoFit/>
          </a:bodyPr>
          <a:lstStyle/>
          <a:p>
            <a:r>
              <a:rPr lang="en-US" sz="1400" b="1" dirty="0" err="1">
                <a:solidFill>
                  <a:srgbClr val="00B050"/>
                </a:solidFill>
              </a:rPr>
              <a:t>MoP&amp;HRD</a:t>
            </a:r>
            <a:endParaRPr lang="en-US" sz="1400" b="1" dirty="0">
              <a:solidFill>
                <a:srgbClr val="00B050"/>
              </a:solidFill>
            </a:endParaRPr>
          </a:p>
        </p:txBody>
      </p:sp>
      <p:sp>
        <p:nvSpPr>
          <p:cNvPr id="32" name="TextBox 31">
            <a:extLst>
              <a:ext uri="{FF2B5EF4-FFF2-40B4-BE49-F238E27FC236}">
                <a16:creationId xmlns:a16="http://schemas.microsoft.com/office/drawing/2014/main" id="{BCFAC684-D04D-47F8-B593-36BE758F041D}"/>
              </a:ext>
            </a:extLst>
          </p:cNvPr>
          <p:cNvSpPr txBox="1"/>
          <p:nvPr userDrawn="1"/>
        </p:nvSpPr>
        <p:spPr>
          <a:xfrm rot="2435058">
            <a:off x="10163298" y="5631766"/>
            <a:ext cx="1871202" cy="307777"/>
          </a:xfrm>
          <a:prstGeom prst="rect">
            <a:avLst/>
          </a:prstGeom>
          <a:noFill/>
        </p:spPr>
        <p:txBody>
          <a:bodyPr wrap="square" rtlCol="0">
            <a:spAutoFit/>
          </a:bodyPr>
          <a:lstStyle/>
          <a:p>
            <a:r>
              <a:rPr lang="en-US" sz="1400" b="1" dirty="0" err="1">
                <a:solidFill>
                  <a:srgbClr val="00B050"/>
                </a:solidFill>
              </a:rPr>
              <a:t>MoNHSR&amp;C</a:t>
            </a:r>
            <a:endParaRPr lang="en-US" sz="1400" b="1" dirty="0">
              <a:solidFill>
                <a:srgbClr val="00B050"/>
              </a:solidFill>
            </a:endParaRPr>
          </a:p>
        </p:txBody>
      </p:sp>
      <p:sp>
        <p:nvSpPr>
          <p:cNvPr id="34" name="TextBox 33">
            <a:extLst>
              <a:ext uri="{FF2B5EF4-FFF2-40B4-BE49-F238E27FC236}">
                <a16:creationId xmlns:a16="http://schemas.microsoft.com/office/drawing/2014/main" id="{B4D4CB2D-9EA5-48BA-8151-ADD04B460934}"/>
              </a:ext>
            </a:extLst>
          </p:cNvPr>
          <p:cNvSpPr txBox="1"/>
          <p:nvPr userDrawn="1"/>
        </p:nvSpPr>
        <p:spPr>
          <a:xfrm rot="5400000">
            <a:off x="7806206" y="-44740"/>
            <a:ext cx="1232866" cy="307777"/>
          </a:xfrm>
          <a:prstGeom prst="rect">
            <a:avLst/>
          </a:prstGeom>
          <a:noFill/>
        </p:spPr>
        <p:txBody>
          <a:bodyPr wrap="square" rtlCol="0">
            <a:spAutoFit/>
          </a:bodyPr>
          <a:lstStyle/>
          <a:p>
            <a:pPr algn="r"/>
            <a:r>
              <a:rPr lang="en-US" sz="1400" b="1" dirty="0">
                <a:solidFill>
                  <a:schemeClr val="accent4"/>
                </a:solidFill>
              </a:rPr>
              <a:t>ILO</a:t>
            </a:r>
          </a:p>
        </p:txBody>
      </p:sp>
      <p:sp>
        <p:nvSpPr>
          <p:cNvPr id="35" name="TextBox 34">
            <a:extLst>
              <a:ext uri="{FF2B5EF4-FFF2-40B4-BE49-F238E27FC236}">
                <a16:creationId xmlns:a16="http://schemas.microsoft.com/office/drawing/2014/main" id="{1851167D-A5BC-4804-A09F-4AEE9A4FB1C1}"/>
              </a:ext>
            </a:extLst>
          </p:cNvPr>
          <p:cNvSpPr txBox="1"/>
          <p:nvPr userDrawn="1"/>
        </p:nvSpPr>
        <p:spPr>
          <a:xfrm rot="18642622">
            <a:off x="9203266" y="111413"/>
            <a:ext cx="1871202" cy="307777"/>
          </a:xfrm>
          <a:prstGeom prst="rect">
            <a:avLst/>
          </a:prstGeom>
          <a:noFill/>
        </p:spPr>
        <p:txBody>
          <a:bodyPr wrap="square" rtlCol="0">
            <a:spAutoFit/>
          </a:bodyPr>
          <a:lstStyle/>
          <a:p>
            <a:r>
              <a:rPr lang="en-US" sz="1400" b="1" dirty="0">
                <a:solidFill>
                  <a:srgbClr val="00B050"/>
                </a:solidFill>
              </a:rPr>
              <a:t>MoPD&amp;SI</a:t>
            </a:r>
          </a:p>
        </p:txBody>
      </p:sp>
      <p:sp>
        <p:nvSpPr>
          <p:cNvPr id="36" name="TextBox 35">
            <a:extLst>
              <a:ext uri="{FF2B5EF4-FFF2-40B4-BE49-F238E27FC236}">
                <a16:creationId xmlns:a16="http://schemas.microsoft.com/office/drawing/2014/main" id="{BDE5AA31-3B52-41F2-B65F-06AA8228D3F9}"/>
              </a:ext>
            </a:extLst>
          </p:cNvPr>
          <p:cNvSpPr txBox="1"/>
          <p:nvPr userDrawn="1"/>
        </p:nvSpPr>
        <p:spPr>
          <a:xfrm rot="3710007">
            <a:off x="8983113" y="6488127"/>
            <a:ext cx="1871202" cy="307777"/>
          </a:xfrm>
          <a:prstGeom prst="rect">
            <a:avLst/>
          </a:prstGeom>
          <a:noFill/>
        </p:spPr>
        <p:txBody>
          <a:bodyPr wrap="square" rtlCol="0">
            <a:spAutoFit/>
          </a:bodyPr>
          <a:lstStyle/>
          <a:p>
            <a:r>
              <a:rPr lang="en-US" sz="1400" b="1" dirty="0" err="1">
                <a:solidFill>
                  <a:srgbClr val="00B050"/>
                </a:solidFill>
              </a:rPr>
              <a:t>MoNFS</a:t>
            </a:r>
            <a:endParaRPr lang="en-US" sz="1400" b="1" dirty="0">
              <a:solidFill>
                <a:srgbClr val="00B050"/>
              </a:solidFill>
            </a:endParaRPr>
          </a:p>
        </p:txBody>
      </p:sp>
      <p:sp>
        <p:nvSpPr>
          <p:cNvPr id="38" name="Rectangle 37">
            <a:extLst>
              <a:ext uri="{FF2B5EF4-FFF2-40B4-BE49-F238E27FC236}">
                <a16:creationId xmlns:a16="http://schemas.microsoft.com/office/drawing/2014/main" id="{4F6F4ADC-F72A-4043-8396-1707979F6C90}"/>
              </a:ext>
            </a:extLst>
          </p:cNvPr>
          <p:cNvSpPr/>
          <p:nvPr userDrawn="1"/>
        </p:nvSpPr>
        <p:spPr>
          <a:xfrm>
            <a:off x="12443" y="-55233"/>
            <a:ext cx="385963" cy="227944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4E67087-4FB2-4103-85F8-3A8B3C7E1C87}"/>
              </a:ext>
            </a:extLst>
          </p:cNvPr>
          <p:cNvSpPr txBox="1"/>
          <p:nvPr userDrawn="1"/>
        </p:nvSpPr>
        <p:spPr>
          <a:xfrm rot="18524398">
            <a:off x="6354328" y="6211927"/>
            <a:ext cx="1232866" cy="307777"/>
          </a:xfrm>
          <a:prstGeom prst="rect">
            <a:avLst/>
          </a:prstGeom>
          <a:noFill/>
        </p:spPr>
        <p:txBody>
          <a:bodyPr wrap="square" rtlCol="0">
            <a:spAutoFit/>
          </a:bodyPr>
          <a:lstStyle/>
          <a:p>
            <a:pPr algn="r"/>
            <a:r>
              <a:rPr lang="en-US" sz="1400" b="1" dirty="0">
                <a:solidFill>
                  <a:schemeClr val="accent4"/>
                </a:solidFill>
              </a:rPr>
              <a:t>UNAIDS</a:t>
            </a:r>
          </a:p>
        </p:txBody>
      </p:sp>
    </p:spTree>
    <p:extLst>
      <p:ext uri="{BB962C8B-B14F-4D97-AF65-F5344CB8AC3E}">
        <p14:creationId xmlns:p14="http://schemas.microsoft.com/office/powerpoint/2010/main" val="771214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only 1">
    <p:spTree>
      <p:nvGrpSpPr>
        <p:cNvPr id="1" name="Shape 72"/>
        <p:cNvGrpSpPr/>
        <p:nvPr/>
      </p:nvGrpSpPr>
      <p:grpSpPr>
        <a:xfrm>
          <a:off x="0" y="0"/>
          <a:ext cx="0" cy="0"/>
          <a:chOff x="0" y="0"/>
          <a:chExt cx="0" cy="0"/>
        </a:xfrm>
      </p:grpSpPr>
      <p:sp>
        <p:nvSpPr>
          <p:cNvPr id="73" name="Shape 73"/>
          <p:cNvSpPr/>
          <p:nvPr/>
        </p:nvSpPr>
        <p:spPr>
          <a:xfrm>
            <a:off x="1" y="0"/>
            <a:ext cx="4058799" cy="6858000"/>
          </a:xfrm>
          <a:prstGeom prst="rect">
            <a:avLst/>
          </a:prstGeom>
          <a:solidFill>
            <a:srgbClr val="FFFFFF"/>
          </a:solidFill>
          <a:ln>
            <a:noFill/>
          </a:ln>
        </p:spPr>
        <p:txBody>
          <a:bodyPr lIns="121900" tIns="121900" rIns="121900" bIns="121900" anchor="ctr" anchorCtr="0">
            <a:noAutofit/>
          </a:bodyPr>
          <a:lstStyle/>
          <a:p>
            <a:pPr lvl="0">
              <a:spcBef>
                <a:spcPts val="0"/>
              </a:spcBef>
              <a:buNone/>
            </a:pPr>
            <a:endParaRPr sz="2400"/>
          </a:p>
        </p:txBody>
      </p:sp>
      <p:sp>
        <p:nvSpPr>
          <p:cNvPr id="74" name="Shape 74"/>
          <p:cNvSpPr/>
          <p:nvPr/>
        </p:nvSpPr>
        <p:spPr>
          <a:xfrm>
            <a:off x="4058633" y="0"/>
            <a:ext cx="8133200" cy="6858000"/>
          </a:xfrm>
          <a:prstGeom prst="rect">
            <a:avLst/>
          </a:prstGeom>
          <a:solidFill>
            <a:srgbClr val="325680">
              <a:alpha val="86150"/>
            </a:srgbClr>
          </a:solidFill>
          <a:ln>
            <a:noFill/>
          </a:ln>
        </p:spPr>
        <p:txBody>
          <a:bodyPr lIns="121900" tIns="121900" rIns="121900" bIns="121900" anchor="ctr" anchorCtr="0">
            <a:noAutofit/>
          </a:bodyPr>
          <a:lstStyle/>
          <a:p>
            <a:pPr lvl="0">
              <a:spcBef>
                <a:spcPts val="0"/>
              </a:spcBef>
              <a:buNone/>
            </a:pPr>
            <a:endParaRPr sz="2400"/>
          </a:p>
        </p:txBody>
      </p:sp>
      <p:sp>
        <p:nvSpPr>
          <p:cNvPr id="77" name="Shape 77"/>
          <p:cNvSpPr txBox="1">
            <a:spLocks noGrp="1"/>
          </p:cNvSpPr>
          <p:nvPr>
            <p:ph type="title"/>
          </p:nvPr>
        </p:nvSpPr>
        <p:spPr>
          <a:xfrm>
            <a:off x="429099" y="428892"/>
            <a:ext cx="2987340" cy="1433403"/>
          </a:xfrm>
          <a:prstGeom prst="rect">
            <a:avLst/>
          </a:prstGeom>
        </p:spPr>
        <p:txBody>
          <a:bodyPr lIns="91425" tIns="91425" rIns="91425" bIns="91425" anchor="b" anchorCtr="0"/>
          <a:lstStyle>
            <a:lvl1pPr lvl="0" rtl="0">
              <a:spcBef>
                <a:spcPts val="0"/>
              </a:spcBef>
              <a:defRPr sz="3200"/>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Tree>
    <p:extLst>
      <p:ext uri="{BB962C8B-B14F-4D97-AF65-F5344CB8AC3E}">
        <p14:creationId xmlns:p14="http://schemas.microsoft.com/office/powerpoint/2010/main" val="2381213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795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4.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theme" Target="../theme/theme5.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455655-2922-4FF4-8717-82253429C1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13AA38-9107-474C-8754-638257EF139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1DEF08C-2A88-4C7E-AC9A-F9ECD9319CE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3282D7-8C36-47F7-9306-CA1CA5861BB3}" type="datetimeFigureOut">
              <a:rPr lang="en-US" smtClean="0"/>
              <a:t>10/25/2022</a:t>
            </a:fld>
            <a:endParaRPr lang="en-US"/>
          </a:p>
        </p:txBody>
      </p:sp>
      <p:sp>
        <p:nvSpPr>
          <p:cNvPr id="5" name="Footer Placeholder 4">
            <a:extLst>
              <a:ext uri="{FF2B5EF4-FFF2-40B4-BE49-F238E27FC236}">
                <a16:creationId xmlns:a16="http://schemas.microsoft.com/office/drawing/2014/main" id="{8DF05BAF-D876-4605-87F6-E4EFA048551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6578A5-2F64-4769-9339-12F6B5DBCA4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 smtClean="0"/>
              <a:pPr/>
              <a:t>‹#›</a:t>
            </a:fld>
            <a:endParaRPr lang="en"/>
          </a:p>
        </p:txBody>
      </p:sp>
      <p:sp>
        <p:nvSpPr>
          <p:cNvPr id="8" name="TextBox 7">
            <a:extLst>
              <a:ext uri="{FF2B5EF4-FFF2-40B4-BE49-F238E27FC236}">
                <a16:creationId xmlns:a16="http://schemas.microsoft.com/office/drawing/2014/main" id="{49CD8458-CF63-4921-9171-D0B31555B16B}"/>
              </a:ext>
            </a:extLst>
          </p:cNvPr>
          <p:cNvSpPr txBox="1"/>
          <p:nvPr userDrawn="1"/>
        </p:nvSpPr>
        <p:spPr>
          <a:xfrm>
            <a:off x="7400042" y="-1871"/>
            <a:ext cx="4791958" cy="307777"/>
          </a:xfrm>
          <a:prstGeom prst="rect">
            <a:avLst/>
          </a:prstGeom>
          <a:noFill/>
        </p:spPr>
        <p:txBody>
          <a:bodyPr wrap="square" rtlCol="0">
            <a:spAutoFit/>
          </a:bodyPr>
          <a:lstStyle/>
          <a:p>
            <a:pPr algn="r"/>
            <a:r>
              <a:rPr lang="en-US" sz="1400" dirty="0">
                <a:solidFill>
                  <a:schemeClr val="bg1">
                    <a:lumMod val="65000"/>
                  </a:schemeClr>
                </a:solidFill>
              </a:rPr>
              <a:t>#Data Driving Success | #UsingData2Building</a:t>
            </a:r>
            <a:r>
              <a:rPr lang="en-US" sz="1400" b="1" dirty="0">
                <a:solidFill>
                  <a:schemeClr val="accent1"/>
                </a:solidFill>
              </a:rPr>
              <a:t>Back</a:t>
            </a:r>
            <a:r>
              <a:rPr lang="en-US" sz="1400" dirty="0">
                <a:solidFill>
                  <a:schemeClr val="bg1">
                    <a:lumMod val="65000"/>
                  </a:schemeClr>
                </a:solidFill>
              </a:rPr>
              <a:t>Better</a:t>
            </a:r>
          </a:p>
        </p:txBody>
      </p:sp>
      <p:sp>
        <p:nvSpPr>
          <p:cNvPr id="10" name="TextBox 9">
            <a:extLst>
              <a:ext uri="{FF2B5EF4-FFF2-40B4-BE49-F238E27FC236}">
                <a16:creationId xmlns:a16="http://schemas.microsoft.com/office/drawing/2014/main" id="{D3889703-5F28-4BE6-AE2D-31551512B779}"/>
              </a:ext>
            </a:extLst>
          </p:cNvPr>
          <p:cNvSpPr txBox="1"/>
          <p:nvPr userDrawn="1"/>
        </p:nvSpPr>
        <p:spPr>
          <a:xfrm>
            <a:off x="0" y="-1871"/>
            <a:ext cx="6403200" cy="307777"/>
          </a:xfrm>
          <a:prstGeom prst="rect">
            <a:avLst/>
          </a:prstGeom>
          <a:noFill/>
        </p:spPr>
        <p:txBody>
          <a:bodyPr wrap="square" rtlCol="0">
            <a:spAutoFit/>
          </a:bodyPr>
          <a:lstStyle/>
          <a:p>
            <a:r>
              <a:rPr lang="en-US" sz="1400" dirty="0">
                <a:solidFill>
                  <a:schemeClr val="bg1">
                    <a:lumMod val="65000"/>
                  </a:schemeClr>
                </a:solidFill>
              </a:rPr>
              <a:t>7th International Conference on NEC 2022 | </a:t>
            </a:r>
            <a:r>
              <a:rPr lang="en-US" sz="1400" b="1" dirty="0">
                <a:solidFill>
                  <a:schemeClr val="accent1"/>
                </a:solidFill>
              </a:rPr>
              <a:t>Pakistan</a:t>
            </a:r>
          </a:p>
        </p:txBody>
      </p:sp>
    </p:spTree>
    <p:extLst>
      <p:ext uri="{BB962C8B-B14F-4D97-AF65-F5344CB8AC3E}">
        <p14:creationId xmlns:p14="http://schemas.microsoft.com/office/powerpoint/2010/main" val="383678754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9" r:id="rId5"/>
    <p:sldLayoutId id="2147483690" r:id="rId6"/>
    <p:sldLayoutId id="2147483691" r:id="rId7"/>
    <p:sldLayoutId id="2147483692" r:id="rId8"/>
    <p:sldLayoutId id="2147483693" r:id="rId9"/>
    <p:sldLayoutId id="2147483695" r:id="rId10"/>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D704E0-8E8B-410E-AD33-B1F7EDD32F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8F32AA-FD40-4DD9-91D2-9C022487E5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CA225C-E0E6-4249-B4A3-C7B5E21B1E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49480E-DCF9-46F4-A6B3-87918A91371A}" type="datetimeFigureOut">
              <a:rPr lang="en-US" smtClean="0"/>
              <a:t>10/25/2022</a:t>
            </a:fld>
            <a:endParaRPr lang="en-US"/>
          </a:p>
        </p:txBody>
      </p:sp>
      <p:sp>
        <p:nvSpPr>
          <p:cNvPr id="5" name="Footer Placeholder 4">
            <a:extLst>
              <a:ext uri="{FF2B5EF4-FFF2-40B4-BE49-F238E27FC236}">
                <a16:creationId xmlns:a16="http://schemas.microsoft.com/office/drawing/2014/main" id="{C61AD4E2-1A2C-4717-822E-02041B85E0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23AA13-D10F-44E6-8717-5967D4CD5C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B96917-A739-4D58-9CBF-367234CCE7EE}" type="slidenum">
              <a:rPr lang="en-US" smtClean="0"/>
              <a:t>‹#›</a:t>
            </a:fld>
            <a:endParaRPr lang="en-US"/>
          </a:p>
        </p:txBody>
      </p:sp>
    </p:spTree>
    <p:extLst>
      <p:ext uri="{BB962C8B-B14F-4D97-AF65-F5344CB8AC3E}">
        <p14:creationId xmlns:p14="http://schemas.microsoft.com/office/powerpoint/2010/main" val="177113624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42083D-2A63-4F8D-8B6B-E2018A3C37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ECD5446-7597-4611-9E6B-9B06CFF485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26087B-328C-4EAE-92FF-9A8D94B65D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0C25AA-FE5D-4BD3-8408-0CFF685303DA}" type="datetimeFigureOut">
              <a:rPr lang="en-GB" smtClean="0"/>
              <a:t>25/10/2022</a:t>
            </a:fld>
            <a:endParaRPr lang="en-GB"/>
          </a:p>
        </p:txBody>
      </p:sp>
      <p:sp>
        <p:nvSpPr>
          <p:cNvPr id="5" name="Footer Placeholder 4">
            <a:extLst>
              <a:ext uri="{FF2B5EF4-FFF2-40B4-BE49-F238E27FC236}">
                <a16:creationId xmlns:a16="http://schemas.microsoft.com/office/drawing/2014/main" id="{40CF9B52-17F4-423B-9E30-E2BCBF730B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BE54279-2727-4676-B7FD-CCFE68C625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C4E9D4-B560-4F80-818A-9CD80291AB72}" type="slidenum">
              <a:rPr lang="en-GB" smtClean="0"/>
              <a:t>‹#›</a:t>
            </a:fld>
            <a:endParaRPr lang="en-GB"/>
          </a:p>
        </p:txBody>
      </p:sp>
      <p:sp>
        <p:nvSpPr>
          <p:cNvPr id="7" name="TextBox 6">
            <a:extLst>
              <a:ext uri="{FF2B5EF4-FFF2-40B4-BE49-F238E27FC236}">
                <a16:creationId xmlns:a16="http://schemas.microsoft.com/office/drawing/2014/main" id="{C941AC77-31C4-4E17-B9AA-F389FCD9A411}"/>
              </a:ext>
            </a:extLst>
          </p:cNvPr>
          <p:cNvSpPr txBox="1"/>
          <p:nvPr userDrawn="1"/>
        </p:nvSpPr>
        <p:spPr>
          <a:xfrm>
            <a:off x="0" y="-307777"/>
            <a:ext cx="6770914" cy="307777"/>
          </a:xfrm>
          <a:prstGeom prst="rect">
            <a:avLst/>
          </a:prstGeom>
          <a:noFill/>
        </p:spPr>
        <p:txBody>
          <a:bodyPr wrap="square" rtlCol="0">
            <a:spAutoFit/>
          </a:bodyPr>
          <a:lstStyle/>
          <a:p>
            <a:r>
              <a:rPr lang="en-US" sz="1400" b="0" dirty="0">
                <a:solidFill>
                  <a:schemeClr val="accent1"/>
                </a:solidFill>
                <a:latin typeface="Adobe Gothic Std B" panose="020B0800000000000000" pitchFamily="34" charset="-128"/>
                <a:ea typeface="Adobe Gothic Std B" panose="020B0800000000000000" pitchFamily="34" charset="-128"/>
              </a:rPr>
              <a:t>© 2020 Dr Shabnum Sarfraz</a:t>
            </a:r>
            <a:endParaRPr lang="en-GB" sz="1400" b="0" dirty="0">
              <a:solidFill>
                <a:schemeClr val="accent1"/>
              </a:solidFill>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139899932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629400"/>
            <a:ext cx="12192000" cy="228600"/>
          </a:xfrm>
          <a:prstGeom prst="rect">
            <a:avLst/>
          </a:prstGeom>
          <a:gradFill flip="none" rotWithShape="1">
            <a:gsLst>
              <a:gs pos="0">
                <a:schemeClr val="accent4">
                  <a:lumMod val="75000"/>
                </a:schemeClr>
              </a:gs>
              <a:gs pos="50000">
                <a:schemeClr val="accent1">
                  <a:lumMod val="75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106680" y="-372011"/>
            <a:ext cx="8717280" cy="369332"/>
          </a:xfrm>
          <a:prstGeom prst="rect">
            <a:avLst/>
          </a:prstGeom>
          <a:noFill/>
        </p:spPr>
        <p:txBody>
          <a:bodyPr wrap="square" rtlCol="0">
            <a:spAutoFit/>
          </a:bodyPr>
          <a:lstStyle/>
          <a:p>
            <a:r>
              <a:rPr lang="en-GB" dirty="0">
                <a:solidFill>
                  <a:schemeClr val="accent3">
                    <a:lumMod val="75000"/>
                  </a:schemeClr>
                </a:solidFill>
              </a:rPr>
              <a:t>Dr Shabnum Sarfraz © 2022 - Women in Global Health</a:t>
            </a:r>
          </a:p>
        </p:txBody>
      </p:sp>
    </p:spTree>
    <p:extLst>
      <p:ext uri="{BB962C8B-B14F-4D97-AF65-F5344CB8AC3E}">
        <p14:creationId xmlns:p14="http://schemas.microsoft.com/office/powerpoint/2010/main" val="341533529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3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629400"/>
            <a:ext cx="12192000" cy="228600"/>
          </a:xfrm>
          <a:prstGeom prst="rect">
            <a:avLst/>
          </a:prstGeom>
          <a:gradFill flip="none" rotWithShape="1">
            <a:gsLst>
              <a:gs pos="0">
                <a:schemeClr val="accent4">
                  <a:lumMod val="75000"/>
                </a:schemeClr>
              </a:gs>
              <a:gs pos="50000">
                <a:schemeClr val="accent1">
                  <a:lumMod val="75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106680" y="-646331"/>
            <a:ext cx="8717280" cy="646331"/>
          </a:xfrm>
          <a:prstGeom prst="rect">
            <a:avLst/>
          </a:prstGeom>
          <a:noFill/>
        </p:spPr>
        <p:txBody>
          <a:bodyPr wrap="square" rtlCol="0">
            <a:spAutoFit/>
          </a:bodyPr>
          <a:lstStyle/>
          <a:p>
            <a:r>
              <a:rPr lang="en-GB" dirty="0">
                <a:solidFill>
                  <a:schemeClr val="accent3">
                    <a:lumMod val="75000"/>
                  </a:schemeClr>
                </a:solidFill>
              </a:rPr>
              <a:t>Dr Shabnum Sarfraz © 2019 - Women in Global Health LEAD Fellow</a:t>
            </a:r>
          </a:p>
          <a:p>
            <a:r>
              <a:rPr lang="en-GB" baseline="0" dirty="0">
                <a:solidFill>
                  <a:schemeClr val="accent3">
                    <a:lumMod val="75000"/>
                  </a:schemeClr>
                </a:solidFill>
              </a:rPr>
              <a:t>For Willows Seminar -</a:t>
            </a:r>
            <a:endParaRPr lang="en-US" dirty="0">
              <a:solidFill>
                <a:schemeClr val="accent3">
                  <a:lumMod val="75000"/>
                </a:schemeClr>
              </a:solidFill>
            </a:endParaRPr>
          </a:p>
        </p:txBody>
      </p:sp>
    </p:spTree>
    <p:extLst>
      <p:ext uri="{BB962C8B-B14F-4D97-AF65-F5344CB8AC3E}">
        <p14:creationId xmlns:p14="http://schemas.microsoft.com/office/powerpoint/2010/main" val="1392694789"/>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EF9A80-14A6-D415-1218-8B92EBBF78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560F6EA-C2B1-90F9-CEBB-DA57F2A9FC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3EFF44-8125-1394-53DB-74545DA46C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5F79FF-DABF-4444-93DD-265718E46B79}" type="datetimeFigureOut">
              <a:rPr lang="en-GB" smtClean="0"/>
              <a:t>28/10/2022</a:t>
            </a:fld>
            <a:endParaRPr lang="en-GB"/>
          </a:p>
        </p:txBody>
      </p:sp>
      <p:sp>
        <p:nvSpPr>
          <p:cNvPr id="5" name="Footer Placeholder 4">
            <a:extLst>
              <a:ext uri="{FF2B5EF4-FFF2-40B4-BE49-F238E27FC236}">
                <a16:creationId xmlns:a16="http://schemas.microsoft.com/office/drawing/2014/main" id="{7D5E7E22-3FE3-0DAA-B452-8F3C601E93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5D461E0-9A16-30D5-218D-C3FCC6711C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4D659D-79A2-4B04-9F85-F4824F1A171F}" type="slidenum">
              <a:rPr lang="en-GB" smtClean="0"/>
              <a:t>‹#›</a:t>
            </a:fld>
            <a:endParaRPr lang="en-GB"/>
          </a:p>
        </p:txBody>
      </p:sp>
    </p:spTree>
    <p:extLst>
      <p:ext uri="{BB962C8B-B14F-4D97-AF65-F5344CB8AC3E}">
        <p14:creationId xmlns:p14="http://schemas.microsoft.com/office/powerpoint/2010/main" val="175700259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6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49.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hyperlink" Target="2021%2011%2011%20National%20Gender%20Development%20Framework%20v1.docx" TargetMode="External"/><Relationship Id="rId2" Type="http://schemas.openxmlformats.org/officeDocument/2006/relationships/notesSlide" Target="../notesSlides/notesSlide21.xml"/><Relationship Id="rId1" Type="http://schemas.openxmlformats.org/officeDocument/2006/relationships/slideLayout" Target="../slideLayouts/slideLayout57.xml"/><Relationship Id="rId5" Type="http://schemas.openxmlformats.org/officeDocument/2006/relationships/hyperlink" Target="2021%2012%2013%20Gender%20Parity%20at%20Workplace%20-%20CDWP%20Decisions.pptx" TargetMode="External"/><Relationship Id="rId4" Type="http://schemas.openxmlformats.org/officeDocument/2006/relationships/hyperlink" Target="2022%2001%2005%20National%20Sub%20Advisory%20Committee%20on%20Gender.docx"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6.jpeg"/><Relationship Id="rId13" Type="http://schemas.openxmlformats.org/officeDocument/2006/relationships/image" Target="../media/image69.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8.png"/><Relationship Id="rId11" Type="http://schemas.openxmlformats.org/officeDocument/2006/relationships/image" Target="../media/image4.pn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jpeg"/><Relationship Id="rId26" Type="http://schemas.openxmlformats.org/officeDocument/2006/relationships/image" Target="../media/image93.jfif"/><Relationship Id="rId3" Type="http://schemas.openxmlformats.org/officeDocument/2006/relationships/image" Target="../media/image70.jpeg"/><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jpeg"/><Relationship Id="rId17" Type="http://schemas.openxmlformats.org/officeDocument/2006/relationships/image" Target="../media/image84.jpeg"/><Relationship Id="rId25" Type="http://schemas.openxmlformats.org/officeDocument/2006/relationships/image" Target="../media/image92.svg"/><Relationship Id="rId2" Type="http://schemas.openxmlformats.org/officeDocument/2006/relationships/notesSlide" Target="../notesSlides/notesSlide24.xml"/><Relationship Id="rId16" Type="http://schemas.openxmlformats.org/officeDocument/2006/relationships/image" Target="../media/image83.jpeg"/><Relationship Id="rId20" Type="http://schemas.openxmlformats.org/officeDocument/2006/relationships/image" Target="../media/image87.png"/><Relationship Id="rId1" Type="http://schemas.openxmlformats.org/officeDocument/2006/relationships/slideLayout" Target="../slideLayouts/slideLayout25.xml"/><Relationship Id="rId6" Type="http://schemas.openxmlformats.org/officeDocument/2006/relationships/image" Target="../media/image73.jpeg"/><Relationship Id="rId11" Type="http://schemas.openxmlformats.org/officeDocument/2006/relationships/image" Target="../media/image78.png"/><Relationship Id="rId24" Type="http://schemas.openxmlformats.org/officeDocument/2006/relationships/image" Target="../media/image91.png"/><Relationship Id="rId5" Type="http://schemas.openxmlformats.org/officeDocument/2006/relationships/image" Target="../media/image72.jpeg"/><Relationship Id="rId15" Type="http://schemas.openxmlformats.org/officeDocument/2006/relationships/image" Target="../media/image82.jpeg"/><Relationship Id="rId23" Type="http://schemas.openxmlformats.org/officeDocument/2006/relationships/image" Target="../media/image90.emf"/><Relationship Id="rId10" Type="http://schemas.openxmlformats.org/officeDocument/2006/relationships/image" Target="../media/image77.png"/><Relationship Id="rId19" Type="http://schemas.openxmlformats.org/officeDocument/2006/relationships/image" Target="../media/image86.jpeg"/><Relationship Id="rId4" Type="http://schemas.openxmlformats.org/officeDocument/2006/relationships/image" Target="../media/image71.jpeg"/><Relationship Id="rId9" Type="http://schemas.openxmlformats.org/officeDocument/2006/relationships/image" Target="../media/image76.jpeg"/><Relationship Id="rId14" Type="http://schemas.openxmlformats.org/officeDocument/2006/relationships/image" Target="../media/image81.png"/><Relationship Id="rId22"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8.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30.jp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40.JPG"/><Relationship Id="rId13" Type="http://schemas.openxmlformats.org/officeDocument/2006/relationships/image" Target="../media/image45.jpeg"/><Relationship Id="rId3" Type="http://schemas.openxmlformats.org/officeDocument/2006/relationships/image" Target="../media/image35.png"/><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jpg"/><Relationship Id="rId14" Type="http://schemas.openxmlformats.org/officeDocument/2006/relationships/image" Target="../media/image46.jpg"/></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6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Transformational Change </a:t>
            </a:r>
            <a:br>
              <a:rPr lang="en-US" sz="3600" dirty="0"/>
            </a:br>
            <a:r>
              <a:rPr lang="en-US" sz="3600" b="1" dirty="0"/>
              <a:t>Integrating Human Rights-Based, Gender-Sensitive and Feminist Approaches in National Evaluation Systems for transformational change</a:t>
            </a:r>
            <a:r>
              <a:rPr lang="en-US" sz="3600" dirty="0"/>
              <a:t>? </a:t>
            </a:r>
          </a:p>
        </p:txBody>
      </p:sp>
      <p:sp>
        <p:nvSpPr>
          <p:cNvPr id="3" name="Text Placeholder 2"/>
          <p:cNvSpPr>
            <a:spLocks noGrp="1"/>
          </p:cNvSpPr>
          <p:nvPr>
            <p:ph type="body" sz="quarter" idx="10"/>
          </p:nvPr>
        </p:nvSpPr>
        <p:spPr/>
        <p:txBody>
          <a:bodyPr/>
          <a:lstStyle/>
          <a:p>
            <a:r>
              <a:rPr lang="en-US" dirty="0"/>
              <a:t>Case Study of Pakistan</a:t>
            </a:r>
          </a:p>
        </p:txBody>
      </p:sp>
      <p:sp>
        <p:nvSpPr>
          <p:cNvPr id="6" name="TextBox 5">
            <a:extLst>
              <a:ext uri="{FF2B5EF4-FFF2-40B4-BE49-F238E27FC236}">
                <a16:creationId xmlns:a16="http://schemas.microsoft.com/office/drawing/2014/main" id="{35377087-F5A4-4EB7-97CC-C04DF608D8BB}"/>
              </a:ext>
            </a:extLst>
          </p:cNvPr>
          <p:cNvSpPr txBox="1"/>
          <p:nvPr/>
        </p:nvSpPr>
        <p:spPr>
          <a:xfrm>
            <a:off x="7500881" y="5505651"/>
            <a:ext cx="4093029" cy="98488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0" normalizeH="0" baseline="0" noProof="0" dirty="0">
                <a:ln>
                  <a:noFill/>
                </a:ln>
                <a:solidFill>
                  <a:schemeClr val="accent3">
                    <a:lumMod val="75000"/>
                  </a:schemeClr>
                </a:solidFill>
                <a:effectLst/>
                <a:uLnTx/>
                <a:uFillTx/>
                <a:latin typeface="Arial" panose="020B0604020202020204"/>
                <a:ea typeface="+mn-ea"/>
                <a:cs typeface="+mn-cs"/>
              </a:rPr>
              <a:t>Dr Shabnum Sarfraz</a:t>
            </a:r>
            <a:endParaRPr kumimoji="0" lang="en-US" sz="1100" b="0" i="0" u="none" strike="noStrike" kern="1200" cap="none" spc="0" normalizeH="0" baseline="0" noProof="0" dirty="0">
              <a:ln>
                <a:noFill/>
              </a:ln>
              <a:solidFill>
                <a:schemeClr val="accent3">
                  <a:lumMod val="75000"/>
                </a:schemeClr>
              </a:solidFill>
              <a:effectLst/>
              <a:uLnTx/>
              <a:uFillTx/>
              <a:latin typeface="Arial" panose="020B060402020202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3">
                    <a:lumMod val="75000"/>
                  </a:schemeClr>
                </a:solidFill>
                <a:effectLst/>
                <a:uLnTx/>
                <a:uFillTx/>
                <a:latin typeface="Arial" panose="020B0604020202020204"/>
                <a:ea typeface="+mn-ea"/>
                <a:cs typeface="+mn-cs"/>
              </a:rPr>
              <a:t>Senior Social Sector Development Professional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3">
                    <a:lumMod val="75000"/>
                  </a:schemeClr>
                </a:solidFill>
                <a:effectLst/>
                <a:uLnTx/>
                <a:uFillTx/>
                <a:latin typeface="Arial" panose="020B0604020202020204"/>
                <a:ea typeface="+mn-ea"/>
                <a:cs typeface="+mn-cs"/>
              </a:rPr>
              <a:t>Former Member Social Sector &amp; Devolution,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3">
                    <a:lumMod val="75000"/>
                  </a:schemeClr>
                </a:solidFill>
                <a:effectLst/>
                <a:uLnTx/>
                <a:uFillTx/>
                <a:latin typeface="Arial" panose="020B0604020202020204"/>
                <a:ea typeface="+mn-ea"/>
                <a:cs typeface="+mn-cs"/>
              </a:rPr>
              <a:t> Ministry of Planning, Development and Special Initiatives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3">
                    <a:lumMod val="75000"/>
                  </a:schemeClr>
                </a:solidFill>
                <a:effectLst/>
                <a:uLnTx/>
                <a:uFillTx/>
                <a:latin typeface="Arial" panose="020B0604020202020204"/>
                <a:ea typeface="+mn-ea"/>
                <a:cs typeface="+mn-cs"/>
              </a:rPr>
              <a:t>Government of Pakistan</a:t>
            </a:r>
          </a:p>
        </p:txBody>
      </p:sp>
      <p:pic>
        <p:nvPicPr>
          <p:cNvPr id="7" name="Picture 6" descr="Text&#10;&#10;Description automatically generated with medium confidence">
            <a:extLst>
              <a:ext uri="{FF2B5EF4-FFF2-40B4-BE49-F238E27FC236}">
                <a16:creationId xmlns:a16="http://schemas.microsoft.com/office/drawing/2014/main" id="{9EF9F09D-AF39-487B-9C12-1F4642AFFBFF}"/>
              </a:ext>
            </a:extLst>
          </p:cNvPr>
          <p:cNvPicPr>
            <a:picLocks noChangeAspect="1"/>
          </p:cNvPicPr>
          <p:nvPr/>
        </p:nvPicPr>
        <p:blipFill>
          <a:blip r:embed="rId2"/>
          <a:stretch>
            <a:fillRect/>
          </a:stretch>
        </p:blipFill>
        <p:spPr>
          <a:xfrm>
            <a:off x="0" y="-114680"/>
            <a:ext cx="3237397" cy="1718854"/>
          </a:xfrm>
          <a:prstGeom prst="rect">
            <a:avLst/>
          </a:prstGeom>
        </p:spPr>
      </p:pic>
      <p:pic>
        <p:nvPicPr>
          <p:cNvPr id="8" name="Picture 7" descr="Text&#10;&#10;Description automatically generated">
            <a:extLst>
              <a:ext uri="{FF2B5EF4-FFF2-40B4-BE49-F238E27FC236}">
                <a16:creationId xmlns:a16="http://schemas.microsoft.com/office/drawing/2014/main" id="{7B4E1667-BD07-4CE1-9F69-6E5670B718EA}"/>
              </a:ext>
            </a:extLst>
          </p:cNvPr>
          <p:cNvPicPr>
            <a:picLocks noChangeAspect="1"/>
          </p:cNvPicPr>
          <p:nvPr/>
        </p:nvPicPr>
        <p:blipFill>
          <a:blip r:embed="rId3"/>
          <a:stretch>
            <a:fillRect/>
          </a:stretch>
        </p:blipFill>
        <p:spPr>
          <a:xfrm>
            <a:off x="2924788" y="117671"/>
            <a:ext cx="1313224" cy="1253076"/>
          </a:xfrm>
          <a:prstGeom prst="rect">
            <a:avLst/>
          </a:prstGeom>
        </p:spPr>
      </p:pic>
    </p:spTree>
    <p:extLst>
      <p:ext uri="{BB962C8B-B14F-4D97-AF65-F5344CB8AC3E}">
        <p14:creationId xmlns:p14="http://schemas.microsoft.com/office/powerpoint/2010/main" val="1666895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AF7FD-8122-4A1D-8C1F-F645D34A197F}"/>
              </a:ext>
            </a:extLst>
          </p:cNvPr>
          <p:cNvSpPr>
            <a:spLocks noGrp="1"/>
          </p:cNvSpPr>
          <p:nvPr>
            <p:ph type="title"/>
          </p:nvPr>
        </p:nvSpPr>
        <p:spPr/>
        <p:txBody>
          <a:bodyPr/>
          <a:lstStyle/>
          <a:p>
            <a:r>
              <a:rPr lang="en-US" dirty="0"/>
              <a:t>Identifying ‘Other Languages’ to speak to the stakeholders</a:t>
            </a:r>
          </a:p>
        </p:txBody>
      </p:sp>
      <p:pic>
        <p:nvPicPr>
          <p:cNvPr id="4" name="Content Placeholder 3">
            <a:extLst>
              <a:ext uri="{FF2B5EF4-FFF2-40B4-BE49-F238E27FC236}">
                <a16:creationId xmlns:a16="http://schemas.microsoft.com/office/drawing/2014/main" id="{E98C5B69-1F89-4B88-A4E8-95CDD6906E4B}"/>
              </a:ext>
            </a:extLst>
          </p:cNvPr>
          <p:cNvPicPr>
            <a:picLocks noGrp="1" noChangeAspect="1"/>
          </p:cNvPicPr>
          <p:nvPr>
            <p:ph idx="1"/>
          </p:nvPr>
        </p:nvPicPr>
        <p:blipFill>
          <a:blip r:embed="rId3"/>
          <a:stretch>
            <a:fillRect/>
          </a:stretch>
        </p:blipFill>
        <p:spPr>
          <a:xfrm>
            <a:off x="1252857" y="958850"/>
            <a:ext cx="9629136" cy="5384800"/>
          </a:xfrm>
          <a:prstGeom prst="rect">
            <a:avLst/>
          </a:prstGeom>
        </p:spPr>
      </p:pic>
    </p:spTree>
    <p:extLst>
      <p:ext uri="{BB962C8B-B14F-4D97-AF65-F5344CB8AC3E}">
        <p14:creationId xmlns:p14="http://schemas.microsoft.com/office/powerpoint/2010/main" val="3224895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00FD5-CB58-40D5-AABB-FF831E734770}"/>
              </a:ext>
            </a:extLst>
          </p:cNvPr>
          <p:cNvSpPr>
            <a:spLocks noGrp="1"/>
          </p:cNvSpPr>
          <p:nvPr>
            <p:ph type="title"/>
          </p:nvPr>
        </p:nvSpPr>
        <p:spPr/>
        <p:txBody>
          <a:bodyPr>
            <a:normAutofit fontScale="90000"/>
          </a:bodyPr>
          <a:lstStyle/>
          <a:p>
            <a:r>
              <a:rPr lang="en-US" sz="3200" b="1" dirty="0">
                <a:solidFill>
                  <a:schemeClr val="accent2"/>
                </a:solidFill>
                <a:latin typeface="Arial" panose="020B0604020202020204" pitchFamily="34" charset="0"/>
                <a:cs typeface="Arial" panose="020B0604020202020204" pitchFamily="34" charset="0"/>
              </a:rPr>
              <a:t>	Estimating the “cost” of OOSC for Pakistan</a:t>
            </a:r>
          </a:p>
        </p:txBody>
      </p:sp>
      <p:graphicFrame>
        <p:nvGraphicFramePr>
          <p:cNvPr id="10" name="Content Placeholder 9">
            <a:extLst>
              <a:ext uri="{FF2B5EF4-FFF2-40B4-BE49-F238E27FC236}">
                <a16:creationId xmlns:a16="http://schemas.microsoft.com/office/drawing/2014/main" id="{2A43EBE7-AAA5-42B1-A724-D8F0D9B875A1}"/>
              </a:ext>
            </a:extLst>
          </p:cNvPr>
          <p:cNvGraphicFramePr>
            <a:graphicFrameLocks noGrp="1"/>
          </p:cNvGraphicFramePr>
          <p:nvPr>
            <p:ph idx="1"/>
            <p:extLst>
              <p:ext uri="{D42A27DB-BD31-4B8C-83A1-F6EECF244321}">
                <p14:modId xmlns:p14="http://schemas.microsoft.com/office/powerpoint/2010/main" val="1502093268"/>
              </p:ext>
            </p:extLst>
          </p:nvPr>
        </p:nvGraphicFramePr>
        <p:xfrm>
          <a:off x="333375" y="958850"/>
          <a:ext cx="11468100" cy="53848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3C503C2D-9D35-467E-AE09-6533E7B790E6}"/>
              </a:ext>
            </a:extLst>
          </p:cNvPr>
          <p:cNvSpPr txBox="1"/>
          <p:nvPr/>
        </p:nvSpPr>
        <p:spPr>
          <a:xfrm>
            <a:off x="9207785" y="6318915"/>
            <a:ext cx="2984215" cy="369332"/>
          </a:xfrm>
          <a:prstGeom prst="rect">
            <a:avLst/>
          </a:prstGeom>
          <a:noFill/>
        </p:spPr>
        <p:txBody>
          <a:bodyPr wrap="none" rtlCol="0">
            <a:spAutoFit/>
          </a:bodyPr>
          <a:lstStyle/>
          <a:p>
            <a:r>
              <a:rPr lang="en-US" dirty="0">
                <a:solidFill>
                  <a:schemeClr val="accent1">
                    <a:lumMod val="75000"/>
                  </a:schemeClr>
                </a:solidFill>
              </a:rPr>
              <a:t>Source: UNICEF Pakistan 2022</a:t>
            </a:r>
          </a:p>
        </p:txBody>
      </p:sp>
    </p:spTree>
    <p:extLst>
      <p:ext uri="{BB962C8B-B14F-4D97-AF65-F5344CB8AC3E}">
        <p14:creationId xmlns:p14="http://schemas.microsoft.com/office/powerpoint/2010/main" val="2504861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364E9691-7061-4078-B484-069969408654}"/>
              </a:ext>
            </a:extLst>
          </p:cNvPr>
          <p:cNvPicPr>
            <a:picLocks noChangeAspect="1"/>
          </p:cNvPicPr>
          <p:nvPr/>
        </p:nvPicPr>
        <p:blipFill>
          <a:blip r:embed="rId3">
            <a:lum bright="70000" contrast="-70000"/>
            <a:alphaModFix amt="35000"/>
            <a:extLst>
              <a:ext uri="{28A0092B-C50C-407E-A947-70E740481C1C}">
                <a14:useLocalDpi xmlns:a14="http://schemas.microsoft.com/office/drawing/2010/main" val="0"/>
              </a:ext>
            </a:extLst>
          </a:blip>
          <a:stretch>
            <a:fillRect/>
          </a:stretch>
        </p:blipFill>
        <p:spPr>
          <a:xfrm>
            <a:off x="3302000" y="1381140"/>
            <a:ext cx="5993556" cy="5111735"/>
          </a:xfrm>
          <a:prstGeom prst="rect">
            <a:avLst/>
          </a:prstGeom>
        </p:spPr>
      </p:pic>
      <p:sp>
        <p:nvSpPr>
          <p:cNvPr id="2" name="Title 1">
            <a:extLst>
              <a:ext uri="{FF2B5EF4-FFF2-40B4-BE49-F238E27FC236}">
                <a16:creationId xmlns:a16="http://schemas.microsoft.com/office/drawing/2014/main" id="{088A5EAC-1160-413C-8B9D-5E70E6E4A473}"/>
              </a:ext>
            </a:extLst>
          </p:cNvPr>
          <p:cNvSpPr>
            <a:spLocks noGrp="1"/>
          </p:cNvSpPr>
          <p:nvPr>
            <p:ph type="title"/>
          </p:nvPr>
        </p:nvSpPr>
        <p:spPr/>
        <p:txBody>
          <a:bodyPr>
            <a:noAutofit/>
          </a:bodyPr>
          <a:lstStyle/>
          <a:p>
            <a:r>
              <a:rPr lang="en-US" sz="2800" dirty="0">
                <a:solidFill>
                  <a:schemeClr val="accent5">
                    <a:lumMod val="50000"/>
                  </a:schemeClr>
                </a:solidFill>
              </a:rPr>
              <a:t>Gender Equality highlighted as a priority in the digital youth survey</a:t>
            </a:r>
          </a:p>
        </p:txBody>
      </p:sp>
      <p:graphicFrame>
        <p:nvGraphicFramePr>
          <p:cNvPr id="4" name="Chart 3">
            <a:extLst>
              <a:ext uri="{FF2B5EF4-FFF2-40B4-BE49-F238E27FC236}">
                <a16:creationId xmlns:a16="http://schemas.microsoft.com/office/drawing/2014/main" id="{DFC8FA6F-1C3C-4236-BDF7-A1731BD30EFF}"/>
              </a:ext>
            </a:extLst>
          </p:cNvPr>
          <p:cNvGraphicFramePr>
            <a:graphicFrameLocks/>
          </p:cNvGraphicFramePr>
          <p:nvPr>
            <p:extLst/>
          </p:nvPr>
        </p:nvGraphicFramePr>
        <p:xfrm>
          <a:off x="1181100" y="1189916"/>
          <a:ext cx="9829799" cy="5803731"/>
        </p:xfrm>
        <a:graphic>
          <a:graphicData uri="http://schemas.openxmlformats.org/drawingml/2006/chart">
            <c:chart xmlns:c="http://schemas.openxmlformats.org/drawingml/2006/chart" xmlns:r="http://schemas.openxmlformats.org/officeDocument/2006/relationships" r:id="rId4"/>
          </a:graphicData>
        </a:graphic>
      </p:graphicFrame>
      <p:sp>
        <p:nvSpPr>
          <p:cNvPr id="3" name="Oval 2">
            <a:extLst>
              <a:ext uri="{FF2B5EF4-FFF2-40B4-BE49-F238E27FC236}">
                <a16:creationId xmlns:a16="http://schemas.microsoft.com/office/drawing/2014/main" id="{831C54E6-DC1B-4A5D-A073-6A3E2F0101E1}"/>
              </a:ext>
            </a:extLst>
          </p:cNvPr>
          <p:cNvSpPr/>
          <p:nvPr/>
        </p:nvSpPr>
        <p:spPr>
          <a:xfrm>
            <a:off x="5761972" y="4091781"/>
            <a:ext cx="446762" cy="52609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64641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73BE-2A17-4CC2-926E-CF75DBA75B71}"/>
              </a:ext>
            </a:extLst>
          </p:cNvPr>
          <p:cNvSpPr>
            <a:spLocks noGrp="1"/>
          </p:cNvSpPr>
          <p:nvPr>
            <p:ph type="title"/>
          </p:nvPr>
        </p:nvSpPr>
        <p:spPr/>
        <p:txBody>
          <a:bodyPr>
            <a:noAutofit/>
          </a:bodyPr>
          <a:lstStyle/>
          <a:p>
            <a:r>
              <a:rPr lang="en-US" sz="3600" b="1" dirty="0"/>
              <a:t>Gender Inequity – The largest untapped opportunity</a:t>
            </a:r>
          </a:p>
        </p:txBody>
      </p:sp>
      <p:sp>
        <p:nvSpPr>
          <p:cNvPr id="3" name="Content Placeholder 2">
            <a:extLst>
              <a:ext uri="{FF2B5EF4-FFF2-40B4-BE49-F238E27FC236}">
                <a16:creationId xmlns:a16="http://schemas.microsoft.com/office/drawing/2014/main" id="{CC762724-FA6F-4696-95A7-A2FA391D0E85}"/>
              </a:ext>
            </a:extLst>
          </p:cNvPr>
          <p:cNvSpPr>
            <a:spLocks noGrp="1"/>
          </p:cNvSpPr>
          <p:nvPr>
            <p:ph idx="1"/>
          </p:nvPr>
        </p:nvSpPr>
        <p:spPr>
          <a:xfrm>
            <a:off x="361950" y="1473200"/>
            <a:ext cx="11468100" cy="5384800"/>
          </a:xfrm>
        </p:spPr>
        <p:txBody>
          <a:bodyPr>
            <a:normAutofit/>
          </a:bodyPr>
          <a:lstStyle/>
          <a:p>
            <a:pPr>
              <a:buFont typeface="Wingdings" panose="05000000000000000000" pitchFamily="2" charset="2"/>
              <a:buChar char="§"/>
            </a:pPr>
            <a:r>
              <a:rPr lang="en-US" dirty="0"/>
              <a:t>With 76 million women of working age Pakistan has a LFP for females of only 22%</a:t>
            </a:r>
          </a:p>
          <a:p>
            <a:pPr>
              <a:buFont typeface="Wingdings" panose="05000000000000000000" pitchFamily="2" charset="2"/>
              <a:buChar char="§"/>
            </a:pPr>
            <a:r>
              <a:rPr lang="en-US" b="1" dirty="0">
                <a:solidFill>
                  <a:schemeClr val="accent1"/>
                </a:solidFill>
              </a:rPr>
              <a:t>32%</a:t>
            </a:r>
            <a:r>
              <a:rPr lang="en-US" dirty="0"/>
              <a:t> are paid while </a:t>
            </a:r>
            <a:r>
              <a:rPr lang="en-US" b="1" dirty="0">
                <a:solidFill>
                  <a:schemeClr val="accent1"/>
                </a:solidFill>
              </a:rPr>
              <a:t>52%</a:t>
            </a:r>
            <a:r>
              <a:rPr lang="en-US" dirty="0"/>
              <a:t> are unpaid family workers equating to </a:t>
            </a:r>
            <a:r>
              <a:rPr lang="en-US" b="1" dirty="0">
                <a:solidFill>
                  <a:schemeClr val="accent1"/>
                </a:solidFill>
              </a:rPr>
              <a:t>2.6%</a:t>
            </a:r>
            <a:r>
              <a:rPr lang="en-US" dirty="0"/>
              <a:t> of National GDP</a:t>
            </a:r>
          </a:p>
          <a:p>
            <a:pPr>
              <a:buFont typeface="Wingdings" panose="05000000000000000000" pitchFamily="2" charset="2"/>
              <a:buChar char="§"/>
            </a:pPr>
            <a:r>
              <a:rPr lang="en-US" dirty="0"/>
              <a:t>Female share in formal sector is 34.3% vs 65.5% in the informal sector </a:t>
            </a:r>
          </a:p>
          <a:p>
            <a:pPr>
              <a:buFont typeface="Wingdings" panose="05000000000000000000" pitchFamily="2" charset="2"/>
              <a:buChar char="§"/>
            </a:pPr>
            <a:r>
              <a:rPr lang="en-US" dirty="0"/>
              <a:t>11% women working in public sector with only 2% at senior leadership level</a:t>
            </a:r>
          </a:p>
          <a:p>
            <a:pPr lvl="0"/>
            <a:r>
              <a:rPr lang="en-US" dirty="0"/>
              <a:t>7</a:t>
            </a:r>
            <a:r>
              <a:rPr lang="en-US" baseline="30000" dirty="0"/>
              <a:t>th</a:t>
            </a:r>
            <a:r>
              <a:rPr lang="en-US" dirty="0"/>
              <a:t> country with largest gender gap (</a:t>
            </a:r>
            <a:r>
              <a:rPr lang="en-US" b="1" dirty="0">
                <a:solidFill>
                  <a:schemeClr val="accent1"/>
                </a:solidFill>
              </a:rPr>
              <a:t>31.6%</a:t>
            </a:r>
            <a:r>
              <a:rPr lang="en-US" dirty="0"/>
              <a:t>)</a:t>
            </a:r>
          </a:p>
          <a:p>
            <a:pPr lvl="0"/>
            <a:r>
              <a:rPr lang="en-US" b="1" dirty="0">
                <a:solidFill>
                  <a:schemeClr val="accent1"/>
                </a:solidFill>
              </a:rPr>
              <a:t>153 / 156 </a:t>
            </a:r>
            <a:r>
              <a:rPr lang="en-US" dirty="0"/>
              <a:t>on Global gender Parity Index </a:t>
            </a:r>
          </a:p>
          <a:p>
            <a:pPr>
              <a:buFont typeface="Wingdings" panose="05000000000000000000" pitchFamily="2" charset="2"/>
              <a:buChar char="§"/>
            </a:pPr>
            <a:r>
              <a:rPr lang="en-US" dirty="0"/>
              <a:t>Wage gap is </a:t>
            </a:r>
            <a:r>
              <a:rPr lang="en-US" b="1" dirty="0">
                <a:solidFill>
                  <a:schemeClr val="accent1"/>
                </a:solidFill>
              </a:rPr>
              <a:t>50%</a:t>
            </a:r>
            <a:r>
              <a:rPr lang="en-US" dirty="0"/>
              <a:t> costing </a:t>
            </a:r>
            <a:r>
              <a:rPr lang="en-US" b="1" dirty="0">
                <a:solidFill>
                  <a:schemeClr val="accent1"/>
                </a:solidFill>
              </a:rPr>
              <a:t>PKR 500 billion </a:t>
            </a:r>
            <a:r>
              <a:rPr lang="en-US" dirty="0"/>
              <a:t>annually</a:t>
            </a:r>
          </a:p>
          <a:p>
            <a:pPr>
              <a:buFont typeface="Wingdings" panose="05000000000000000000" pitchFamily="2" charset="2"/>
              <a:buChar char="§"/>
            </a:pPr>
            <a:r>
              <a:rPr lang="en-US" dirty="0"/>
              <a:t>With 46.7 million women registered as voters (18+) only 46% turned out at the last election</a:t>
            </a:r>
          </a:p>
          <a:p>
            <a:pPr marL="0" indent="0">
              <a:buNone/>
            </a:pPr>
            <a:endParaRPr lang="en-US" sz="2400" dirty="0"/>
          </a:p>
          <a:p>
            <a:endParaRPr lang="en-US" dirty="0"/>
          </a:p>
        </p:txBody>
      </p:sp>
    </p:spTree>
    <p:extLst>
      <p:ext uri="{BB962C8B-B14F-4D97-AF65-F5344CB8AC3E}">
        <p14:creationId xmlns:p14="http://schemas.microsoft.com/office/powerpoint/2010/main" val="598552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A1E1E-1819-4602-AE0B-867CD094E405}"/>
              </a:ext>
            </a:extLst>
          </p:cNvPr>
          <p:cNvSpPr>
            <a:spLocks noGrp="1"/>
          </p:cNvSpPr>
          <p:nvPr>
            <p:ph type="title"/>
          </p:nvPr>
        </p:nvSpPr>
        <p:spPr/>
        <p:txBody>
          <a:bodyPr/>
          <a:lstStyle/>
          <a:p>
            <a:r>
              <a:rPr lang="en-US" dirty="0"/>
              <a:t>Percentage Distribution of Employed Person by Major Occupation</a:t>
            </a:r>
          </a:p>
        </p:txBody>
      </p:sp>
      <p:graphicFrame>
        <p:nvGraphicFramePr>
          <p:cNvPr id="4" name="Content Placeholder 5">
            <a:extLst>
              <a:ext uri="{FF2B5EF4-FFF2-40B4-BE49-F238E27FC236}">
                <a16:creationId xmlns:a16="http://schemas.microsoft.com/office/drawing/2014/main" id="{66AAFC82-4CD4-4514-82FA-6D351758F674}"/>
              </a:ext>
            </a:extLst>
          </p:cNvPr>
          <p:cNvGraphicFramePr>
            <a:graphicFrameLocks/>
          </p:cNvGraphicFramePr>
          <p:nvPr>
            <p:extLst>
              <p:ext uri="{D42A27DB-BD31-4B8C-83A1-F6EECF244321}">
                <p14:modId xmlns:p14="http://schemas.microsoft.com/office/powerpoint/2010/main" val="3655646961"/>
              </p:ext>
            </p:extLst>
          </p:nvPr>
        </p:nvGraphicFramePr>
        <p:xfrm>
          <a:off x="801666" y="1077211"/>
          <a:ext cx="10509337" cy="3657600"/>
        </p:xfrm>
        <a:graphic>
          <a:graphicData uri="http://schemas.openxmlformats.org/drawingml/2006/table">
            <a:tbl>
              <a:tblPr firstRow="1" bandRow="1">
                <a:tableStyleId>{9DCAF9ED-07DC-4A11-8D7F-57B35C25682E}</a:tableStyleId>
              </a:tblPr>
              <a:tblGrid>
                <a:gridCol w="6248796">
                  <a:extLst>
                    <a:ext uri="{9D8B030D-6E8A-4147-A177-3AD203B41FA5}">
                      <a16:colId xmlns:a16="http://schemas.microsoft.com/office/drawing/2014/main" val="20000"/>
                    </a:ext>
                  </a:extLst>
                </a:gridCol>
                <a:gridCol w="1278163">
                  <a:extLst>
                    <a:ext uri="{9D8B030D-6E8A-4147-A177-3AD203B41FA5}">
                      <a16:colId xmlns:a16="http://schemas.microsoft.com/office/drawing/2014/main" val="20001"/>
                    </a:ext>
                  </a:extLst>
                </a:gridCol>
                <a:gridCol w="1704217">
                  <a:extLst>
                    <a:ext uri="{9D8B030D-6E8A-4147-A177-3AD203B41FA5}">
                      <a16:colId xmlns:a16="http://schemas.microsoft.com/office/drawing/2014/main" val="20002"/>
                    </a:ext>
                  </a:extLst>
                </a:gridCol>
                <a:gridCol w="1278161">
                  <a:extLst>
                    <a:ext uri="{9D8B030D-6E8A-4147-A177-3AD203B41FA5}">
                      <a16:colId xmlns:a16="http://schemas.microsoft.com/office/drawing/2014/main" val="20003"/>
                    </a:ext>
                  </a:extLst>
                </a:gridCol>
              </a:tblGrid>
              <a:tr h="3657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2400" dirty="0"/>
                        <a:t>Major</a:t>
                      </a:r>
                      <a:r>
                        <a:rPr lang="en-US" sz="2400" baseline="0" dirty="0"/>
                        <a:t> Occupation</a:t>
                      </a:r>
                      <a:endParaRPr lang="en-US" sz="2400" dirty="0">
                        <a:solidFill>
                          <a:schemeClr val="bg1"/>
                        </a:solidFill>
                      </a:endParaRPr>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400" dirty="0"/>
                        <a:t>Male</a:t>
                      </a:r>
                      <a:r>
                        <a:rPr lang="en-US" sz="2400" baseline="0" dirty="0"/>
                        <a:t> </a:t>
                      </a:r>
                      <a:endParaRPr lang="en-US" sz="2400" dirty="0">
                        <a:solidFill>
                          <a:schemeClr val="bg1"/>
                        </a:solidFill>
                      </a:endParaRPr>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400" dirty="0"/>
                        <a:t>Female</a:t>
                      </a:r>
                      <a:endParaRPr lang="en-US" sz="2400" dirty="0">
                        <a:solidFill>
                          <a:schemeClr val="bg1"/>
                        </a:solidFill>
                      </a:endParaRPr>
                    </a:p>
                  </a:txBody>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400" dirty="0"/>
                        <a:t>Total</a:t>
                      </a:r>
                      <a:endParaRPr lang="en-US" sz="2400" dirty="0">
                        <a:solidFill>
                          <a:schemeClr val="bg1"/>
                        </a:solidFill>
                      </a:endParaRPr>
                    </a:p>
                  </a:txBody>
                  <a:tcPr/>
                </a:tc>
                <a:extLst>
                  <a:ext uri="{0D108BD9-81ED-4DB2-BD59-A6C34878D82A}">
                    <a16:rowId xmlns:a16="http://schemas.microsoft.com/office/drawing/2014/main" val="10000"/>
                  </a:ext>
                </a:extLst>
              </a:tr>
              <a:tr h="39052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Labour Force Participation Rates (%)</a:t>
                      </a:r>
                      <a:endParaRPr lang="en-US" sz="2400" dirty="0">
                        <a:solidFill>
                          <a:schemeClr val="accent6">
                            <a:lumMod val="75000"/>
                          </a:schemeClr>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68</a:t>
                      </a:r>
                      <a:endParaRPr lang="en-US" sz="2400" dirty="0">
                        <a:solidFill>
                          <a:schemeClr val="accent6">
                            <a:lumMod val="75000"/>
                          </a:schemeClr>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20</a:t>
                      </a:r>
                      <a:endParaRPr lang="en-US" sz="2400" dirty="0">
                        <a:solidFill>
                          <a:schemeClr val="accent6">
                            <a:lumMod val="75000"/>
                          </a:schemeClr>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44</a:t>
                      </a:r>
                      <a:endParaRPr lang="en-US" sz="2400" dirty="0">
                        <a:solidFill>
                          <a:schemeClr val="accent6">
                            <a:lumMod val="75000"/>
                          </a:schemeClr>
                        </a:solidFill>
                      </a:endParaRPr>
                    </a:p>
                  </a:txBody>
                  <a:tcPr/>
                </a:tc>
                <a:extLst>
                  <a:ext uri="{0D108BD9-81ED-4DB2-BD59-A6C34878D82A}">
                    <a16:rowId xmlns:a16="http://schemas.microsoft.com/office/drawing/2014/main" val="10001"/>
                  </a:ext>
                </a:extLst>
              </a:tr>
              <a:tr h="39052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Unemployment rates</a:t>
                      </a:r>
                      <a:endParaRPr lang="en-US" sz="2400" dirty="0">
                        <a:solidFill>
                          <a:srgbClr val="00B050"/>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5.8</a:t>
                      </a:r>
                      <a:endParaRPr lang="en-US" sz="2400" dirty="0">
                        <a:solidFill>
                          <a:srgbClr val="00B050"/>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5.1</a:t>
                      </a:r>
                      <a:endParaRPr lang="en-US" sz="2400" dirty="0">
                        <a:solidFill>
                          <a:srgbClr val="00B050"/>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8.3</a:t>
                      </a:r>
                      <a:endParaRPr lang="en-US" sz="2400" dirty="0">
                        <a:solidFill>
                          <a:srgbClr val="00B050"/>
                        </a:solidFill>
                      </a:endParaRPr>
                    </a:p>
                  </a:txBody>
                  <a:tcPr/>
                </a:tc>
                <a:extLst>
                  <a:ext uri="{0D108BD9-81ED-4DB2-BD59-A6C34878D82A}">
                    <a16:rowId xmlns:a16="http://schemas.microsoft.com/office/drawing/2014/main" val="10002"/>
                  </a:ext>
                </a:extLst>
              </a:tr>
              <a:tr h="3009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Managers</a:t>
                      </a:r>
                      <a:endParaRPr lang="en-US" sz="2400" dirty="0">
                        <a:solidFill>
                          <a:schemeClr val="accent6">
                            <a:lumMod val="75000"/>
                          </a:schemeClr>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95.07</a:t>
                      </a:r>
                      <a:endParaRPr lang="en-US" sz="2400" dirty="0">
                        <a:solidFill>
                          <a:schemeClr val="accent6">
                            <a:lumMod val="75000"/>
                          </a:schemeClr>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4.93</a:t>
                      </a:r>
                      <a:endParaRPr lang="en-US" sz="2400" dirty="0">
                        <a:solidFill>
                          <a:schemeClr val="accent6">
                            <a:lumMod val="75000"/>
                          </a:schemeClr>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100</a:t>
                      </a:r>
                      <a:endParaRPr lang="en-US" sz="2400" dirty="0">
                        <a:solidFill>
                          <a:schemeClr val="accent6">
                            <a:lumMod val="75000"/>
                          </a:schemeClr>
                        </a:solidFill>
                      </a:endParaRPr>
                    </a:p>
                  </a:txBody>
                  <a:tcPr/>
                </a:tc>
                <a:extLst>
                  <a:ext uri="{0D108BD9-81ED-4DB2-BD59-A6C34878D82A}">
                    <a16:rowId xmlns:a16="http://schemas.microsoft.com/office/drawing/2014/main" val="10003"/>
                  </a:ext>
                </a:extLst>
              </a:tr>
              <a:tr h="39052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Professionals</a:t>
                      </a:r>
                      <a:endParaRPr lang="en-US" sz="2400" dirty="0">
                        <a:solidFill>
                          <a:schemeClr val="accent6">
                            <a:lumMod val="75000"/>
                          </a:schemeClr>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66.79</a:t>
                      </a:r>
                      <a:endParaRPr lang="en-US" sz="2400" dirty="0">
                        <a:solidFill>
                          <a:schemeClr val="accent6">
                            <a:lumMod val="75000"/>
                          </a:schemeClr>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33.21</a:t>
                      </a:r>
                      <a:endParaRPr lang="en-US" sz="2400" dirty="0">
                        <a:solidFill>
                          <a:schemeClr val="accent6">
                            <a:lumMod val="75000"/>
                          </a:schemeClr>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100</a:t>
                      </a:r>
                      <a:endParaRPr lang="en-US" sz="2400" dirty="0">
                        <a:solidFill>
                          <a:schemeClr val="accent6">
                            <a:lumMod val="75000"/>
                          </a:schemeClr>
                        </a:solidFill>
                      </a:endParaRPr>
                    </a:p>
                  </a:txBody>
                  <a:tcPr/>
                </a:tc>
                <a:extLst>
                  <a:ext uri="{0D108BD9-81ED-4DB2-BD59-A6C34878D82A}">
                    <a16:rowId xmlns:a16="http://schemas.microsoft.com/office/drawing/2014/main" val="10004"/>
                  </a:ext>
                </a:extLst>
              </a:tr>
              <a:tr h="39052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Technicians and Associate Professionals</a:t>
                      </a:r>
                      <a:endParaRPr lang="en-US" sz="2400" dirty="0">
                        <a:solidFill>
                          <a:schemeClr val="accent6">
                            <a:lumMod val="75000"/>
                          </a:schemeClr>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89.90</a:t>
                      </a:r>
                      <a:endParaRPr lang="en-US" sz="2400" dirty="0">
                        <a:solidFill>
                          <a:schemeClr val="accent6">
                            <a:lumMod val="75000"/>
                          </a:schemeClr>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10.20</a:t>
                      </a:r>
                      <a:endParaRPr lang="en-US" sz="2400" dirty="0">
                        <a:solidFill>
                          <a:schemeClr val="accent6">
                            <a:lumMod val="75000"/>
                          </a:schemeClr>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100</a:t>
                      </a:r>
                      <a:endParaRPr lang="en-US" sz="2400" dirty="0">
                        <a:solidFill>
                          <a:schemeClr val="accent6">
                            <a:lumMod val="75000"/>
                          </a:schemeClr>
                        </a:solidFill>
                      </a:endParaRPr>
                    </a:p>
                  </a:txBody>
                  <a:tcPr/>
                </a:tc>
                <a:extLst>
                  <a:ext uri="{0D108BD9-81ED-4DB2-BD59-A6C34878D82A}">
                    <a16:rowId xmlns:a16="http://schemas.microsoft.com/office/drawing/2014/main" val="10005"/>
                  </a:ext>
                </a:extLst>
              </a:tr>
              <a:tr h="39052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Skilled agriculture, forestry and fishery workers</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62.17</a:t>
                      </a:r>
                      <a:endParaRPr lang="en-US" sz="2400" dirty="0">
                        <a:solidFill>
                          <a:schemeClr val="accent2"/>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37.83</a:t>
                      </a:r>
                      <a:endParaRPr lang="en-US" sz="2400" dirty="0">
                        <a:solidFill>
                          <a:schemeClr val="accent2"/>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100</a:t>
                      </a:r>
                      <a:endParaRPr lang="en-US" sz="2400" dirty="0">
                        <a:solidFill>
                          <a:schemeClr val="accent2"/>
                        </a:solidFill>
                      </a:endParaRPr>
                    </a:p>
                  </a:txBody>
                  <a:tcPr/>
                </a:tc>
                <a:extLst>
                  <a:ext uri="{0D108BD9-81ED-4DB2-BD59-A6C34878D82A}">
                    <a16:rowId xmlns:a16="http://schemas.microsoft.com/office/drawing/2014/main" val="10006"/>
                  </a:ext>
                </a:extLst>
              </a:tr>
              <a:tr h="39052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Elementary occupations</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78.21</a:t>
                      </a:r>
                      <a:endParaRPr lang="en-US" sz="2400" dirty="0">
                        <a:solidFill>
                          <a:schemeClr val="accent2"/>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21.79</a:t>
                      </a:r>
                      <a:endParaRPr lang="en-US" sz="2400" dirty="0">
                        <a:solidFill>
                          <a:schemeClr val="accent2"/>
                        </a:solidFill>
                      </a:endParaRP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2400" dirty="0"/>
                        <a:t>100</a:t>
                      </a:r>
                      <a:endParaRPr lang="en-US" sz="2400" dirty="0">
                        <a:solidFill>
                          <a:schemeClr val="accent2"/>
                        </a:solidFill>
                      </a:endParaRPr>
                    </a:p>
                  </a:txBody>
                  <a:tcPr/>
                </a:tc>
                <a:extLst>
                  <a:ext uri="{0D108BD9-81ED-4DB2-BD59-A6C34878D82A}">
                    <a16:rowId xmlns:a16="http://schemas.microsoft.com/office/drawing/2014/main" val="10007"/>
                  </a:ext>
                </a:extLst>
              </a:tr>
            </a:tbl>
          </a:graphicData>
        </a:graphic>
      </p:graphicFrame>
      <p:sp>
        <p:nvSpPr>
          <p:cNvPr id="5" name="Rectangle 4">
            <a:extLst>
              <a:ext uri="{FF2B5EF4-FFF2-40B4-BE49-F238E27FC236}">
                <a16:creationId xmlns:a16="http://schemas.microsoft.com/office/drawing/2014/main" id="{BFEACCCD-3908-4035-9CD1-DEF0A436D864}"/>
              </a:ext>
            </a:extLst>
          </p:cNvPr>
          <p:cNvSpPr/>
          <p:nvPr/>
        </p:nvSpPr>
        <p:spPr>
          <a:xfrm>
            <a:off x="9541709" y="5780082"/>
            <a:ext cx="2052165" cy="369332"/>
          </a:xfrm>
          <a:prstGeom prst="rect">
            <a:avLst/>
          </a:prstGeom>
        </p:spPr>
        <p:txBody>
          <a:bodyPr wrap="none">
            <a:spAutoFit/>
          </a:bodyPr>
          <a:lstStyle/>
          <a:p>
            <a:r>
              <a:rPr lang="en-US" dirty="0"/>
              <a:t>Source:- LFS 2017-18</a:t>
            </a:r>
            <a:endParaRPr lang="en-US" b="1" dirty="0">
              <a:solidFill>
                <a:schemeClr val="accent2"/>
              </a:solidFill>
            </a:endParaRPr>
          </a:p>
        </p:txBody>
      </p:sp>
    </p:spTree>
    <p:extLst>
      <p:ext uri="{BB962C8B-B14F-4D97-AF65-F5344CB8AC3E}">
        <p14:creationId xmlns:p14="http://schemas.microsoft.com/office/powerpoint/2010/main" val="3697565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5D884-5E8E-DB1B-322A-27B60447AC99}"/>
              </a:ext>
            </a:extLst>
          </p:cNvPr>
          <p:cNvSpPr>
            <a:spLocks noGrp="1"/>
          </p:cNvSpPr>
          <p:nvPr>
            <p:ph type="title"/>
          </p:nvPr>
        </p:nvSpPr>
        <p:spPr/>
        <p:txBody>
          <a:bodyPr/>
          <a:lstStyle/>
          <a:p>
            <a:r>
              <a:rPr lang="en-GB" dirty="0"/>
              <a:t>Targeting Labour Force Participation</a:t>
            </a:r>
          </a:p>
        </p:txBody>
      </p:sp>
      <p:pic>
        <p:nvPicPr>
          <p:cNvPr id="4" name="Picture 3">
            <a:extLst>
              <a:ext uri="{FF2B5EF4-FFF2-40B4-BE49-F238E27FC236}">
                <a16:creationId xmlns:a16="http://schemas.microsoft.com/office/drawing/2014/main" id="{51BD921A-D3C9-5A50-420C-A26AC339AA19}"/>
              </a:ext>
            </a:extLst>
          </p:cNvPr>
          <p:cNvPicPr>
            <a:picLocks noChangeAspect="1"/>
          </p:cNvPicPr>
          <p:nvPr/>
        </p:nvPicPr>
        <p:blipFill>
          <a:blip r:embed="rId3"/>
          <a:stretch>
            <a:fillRect/>
          </a:stretch>
        </p:blipFill>
        <p:spPr>
          <a:xfrm>
            <a:off x="0" y="1387630"/>
            <a:ext cx="12192000" cy="4082739"/>
          </a:xfrm>
          <a:prstGeom prst="rect">
            <a:avLst/>
          </a:prstGeom>
        </p:spPr>
      </p:pic>
      <p:pic>
        <p:nvPicPr>
          <p:cNvPr id="6" name="Picture 5">
            <a:extLst>
              <a:ext uri="{FF2B5EF4-FFF2-40B4-BE49-F238E27FC236}">
                <a16:creationId xmlns:a16="http://schemas.microsoft.com/office/drawing/2014/main" id="{C3D791CB-75BE-24E2-6D71-5551030E5448}"/>
              </a:ext>
            </a:extLst>
          </p:cNvPr>
          <p:cNvPicPr>
            <a:picLocks noChangeAspect="1"/>
          </p:cNvPicPr>
          <p:nvPr/>
        </p:nvPicPr>
        <p:blipFill>
          <a:blip r:embed="rId4"/>
          <a:stretch>
            <a:fillRect/>
          </a:stretch>
        </p:blipFill>
        <p:spPr>
          <a:xfrm>
            <a:off x="528637" y="485774"/>
            <a:ext cx="10601325" cy="5886450"/>
          </a:xfrm>
          <a:prstGeom prst="rect">
            <a:avLst/>
          </a:prstGeom>
        </p:spPr>
      </p:pic>
      <p:pic>
        <p:nvPicPr>
          <p:cNvPr id="8" name="Picture 7">
            <a:extLst>
              <a:ext uri="{FF2B5EF4-FFF2-40B4-BE49-F238E27FC236}">
                <a16:creationId xmlns:a16="http://schemas.microsoft.com/office/drawing/2014/main" id="{D9B5F211-2268-DBFE-065C-7CFDE4D87865}"/>
              </a:ext>
            </a:extLst>
          </p:cNvPr>
          <p:cNvPicPr>
            <a:picLocks noChangeAspect="1"/>
          </p:cNvPicPr>
          <p:nvPr/>
        </p:nvPicPr>
        <p:blipFill>
          <a:blip r:embed="rId5"/>
          <a:stretch>
            <a:fillRect/>
          </a:stretch>
        </p:blipFill>
        <p:spPr>
          <a:xfrm>
            <a:off x="1971674" y="579437"/>
            <a:ext cx="7715250" cy="5343525"/>
          </a:xfrm>
          <a:prstGeom prst="rect">
            <a:avLst/>
          </a:prstGeom>
          <a:ln w="28575">
            <a:solidFill>
              <a:srgbClr val="C00000"/>
            </a:solidFill>
          </a:ln>
        </p:spPr>
      </p:pic>
      <p:pic>
        <p:nvPicPr>
          <p:cNvPr id="10" name="Picture 9">
            <a:extLst>
              <a:ext uri="{FF2B5EF4-FFF2-40B4-BE49-F238E27FC236}">
                <a16:creationId xmlns:a16="http://schemas.microsoft.com/office/drawing/2014/main" id="{B1AA3CF7-57B5-5EFE-A108-7C2EAD5AC9EB}"/>
              </a:ext>
            </a:extLst>
          </p:cNvPr>
          <p:cNvPicPr>
            <a:picLocks noChangeAspect="1"/>
          </p:cNvPicPr>
          <p:nvPr/>
        </p:nvPicPr>
        <p:blipFill>
          <a:blip r:embed="rId6"/>
          <a:stretch>
            <a:fillRect/>
          </a:stretch>
        </p:blipFill>
        <p:spPr>
          <a:xfrm>
            <a:off x="1376362" y="101600"/>
            <a:ext cx="9439275" cy="6019800"/>
          </a:xfrm>
          <a:prstGeom prst="rect">
            <a:avLst/>
          </a:prstGeom>
        </p:spPr>
      </p:pic>
      <p:pic>
        <p:nvPicPr>
          <p:cNvPr id="12" name="Picture 11">
            <a:extLst>
              <a:ext uri="{FF2B5EF4-FFF2-40B4-BE49-F238E27FC236}">
                <a16:creationId xmlns:a16="http://schemas.microsoft.com/office/drawing/2014/main" id="{C8A296B0-E862-77E9-3E20-D9BB01347DE3}"/>
              </a:ext>
            </a:extLst>
          </p:cNvPr>
          <p:cNvPicPr>
            <a:picLocks noChangeAspect="1"/>
          </p:cNvPicPr>
          <p:nvPr/>
        </p:nvPicPr>
        <p:blipFill>
          <a:blip r:embed="rId7"/>
          <a:stretch>
            <a:fillRect/>
          </a:stretch>
        </p:blipFill>
        <p:spPr>
          <a:xfrm>
            <a:off x="-1" y="279606"/>
            <a:ext cx="12192000" cy="5663787"/>
          </a:xfrm>
          <a:prstGeom prst="rect">
            <a:avLst/>
          </a:prstGeom>
        </p:spPr>
      </p:pic>
      <p:pic>
        <p:nvPicPr>
          <p:cNvPr id="14" name="Picture 13">
            <a:extLst>
              <a:ext uri="{FF2B5EF4-FFF2-40B4-BE49-F238E27FC236}">
                <a16:creationId xmlns:a16="http://schemas.microsoft.com/office/drawing/2014/main" id="{D40C75DD-E385-8C79-FE1B-C8FEE72A29DF}"/>
              </a:ext>
            </a:extLst>
          </p:cNvPr>
          <p:cNvPicPr>
            <a:picLocks noChangeAspect="1"/>
          </p:cNvPicPr>
          <p:nvPr/>
        </p:nvPicPr>
        <p:blipFill>
          <a:blip r:embed="rId8"/>
          <a:stretch>
            <a:fillRect/>
          </a:stretch>
        </p:blipFill>
        <p:spPr>
          <a:xfrm>
            <a:off x="0" y="969964"/>
            <a:ext cx="12192000" cy="4918071"/>
          </a:xfrm>
          <a:prstGeom prst="rect">
            <a:avLst/>
          </a:prstGeom>
          <a:ln w="57150">
            <a:solidFill>
              <a:schemeClr val="accent1"/>
            </a:solidFill>
          </a:ln>
        </p:spPr>
      </p:pic>
    </p:spTree>
    <p:extLst>
      <p:ext uri="{BB962C8B-B14F-4D97-AF65-F5344CB8AC3E}">
        <p14:creationId xmlns:p14="http://schemas.microsoft.com/office/powerpoint/2010/main" val="117019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fill="hold" nodeType="afterEffect">
                                  <p:stCondLst>
                                    <p:cond delay="75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750" fill="hold"/>
                                        <p:tgtEl>
                                          <p:spTgt spid="4"/>
                                        </p:tgtEl>
                                        <p:attrNameLst>
                                          <p:attrName>ppt_x</p:attrName>
                                        </p:attrNameLst>
                                      </p:cBhvr>
                                      <p:tavLst>
                                        <p:tav tm="0">
                                          <p:val>
                                            <p:strVal val="0-#ppt_w/2"/>
                                          </p:val>
                                        </p:tav>
                                        <p:tav tm="100000">
                                          <p:val>
                                            <p:strVal val="#ppt_x"/>
                                          </p:val>
                                        </p:tav>
                                      </p:tavLst>
                                    </p:anim>
                                    <p:anim calcmode="lin" valueType="num">
                                      <p:cBhvr additive="base">
                                        <p:cTn id="13" dur="75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3000"/>
                            </p:stCondLst>
                            <p:childTnLst>
                              <p:par>
                                <p:cTn id="15" presetID="2" presetClass="entr" presetSubtype="8" fill="hold" nodeType="afterEffect">
                                  <p:stCondLst>
                                    <p:cond delay="75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50" fill="hold"/>
                                        <p:tgtEl>
                                          <p:spTgt spid="6"/>
                                        </p:tgtEl>
                                        <p:attrNameLst>
                                          <p:attrName>ppt_x</p:attrName>
                                        </p:attrNameLst>
                                      </p:cBhvr>
                                      <p:tavLst>
                                        <p:tav tm="0">
                                          <p:val>
                                            <p:strVal val="0-#ppt_w/2"/>
                                          </p:val>
                                        </p:tav>
                                        <p:tav tm="100000">
                                          <p:val>
                                            <p:strVal val="#ppt_x"/>
                                          </p:val>
                                        </p:tav>
                                      </p:tavLst>
                                    </p:anim>
                                    <p:anim calcmode="lin" valueType="num">
                                      <p:cBhvr additive="base">
                                        <p:cTn id="18" dur="75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4500"/>
                            </p:stCondLst>
                            <p:childTnLst>
                              <p:par>
                                <p:cTn id="20" presetID="2" presetClass="entr" presetSubtype="8" fill="hold" nodeType="afterEffect">
                                  <p:stCondLst>
                                    <p:cond delay="75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750" fill="hold"/>
                                        <p:tgtEl>
                                          <p:spTgt spid="8"/>
                                        </p:tgtEl>
                                        <p:attrNameLst>
                                          <p:attrName>ppt_x</p:attrName>
                                        </p:attrNameLst>
                                      </p:cBhvr>
                                      <p:tavLst>
                                        <p:tav tm="0">
                                          <p:val>
                                            <p:strVal val="0-#ppt_w/2"/>
                                          </p:val>
                                        </p:tav>
                                        <p:tav tm="100000">
                                          <p:val>
                                            <p:strVal val="#ppt_x"/>
                                          </p:val>
                                        </p:tav>
                                      </p:tavLst>
                                    </p:anim>
                                    <p:anim calcmode="lin" valueType="num">
                                      <p:cBhvr additive="base">
                                        <p:cTn id="23" dur="75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6000"/>
                            </p:stCondLst>
                            <p:childTnLst>
                              <p:par>
                                <p:cTn id="25" presetID="2" presetClass="entr" presetSubtype="8" fill="hold" nodeType="afterEffect">
                                  <p:stCondLst>
                                    <p:cond delay="75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750" fill="hold"/>
                                        <p:tgtEl>
                                          <p:spTgt spid="10"/>
                                        </p:tgtEl>
                                        <p:attrNameLst>
                                          <p:attrName>ppt_x</p:attrName>
                                        </p:attrNameLst>
                                      </p:cBhvr>
                                      <p:tavLst>
                                        <p:tav tm="0">
                                          <p:val>
                                            <p:strVal val="0-#ppt_w/2"/>
                                          </p:val>
                                        </p:tav>
                                        <p:tav tm="100000">
                                          <p:val>
                                            <p:strVal val="#ppt_x"/>
                                          </p:val>
                                        </p:tav>
                                      </p:tavLst>
                                    </p:anim>
                                    <p:anim calcmode="lin" valueType="num">
                                      <p:cBhvr additive="base">
                                        <p:cTn id="28" dur="750" fill="hold"/>
                                        <p:tgtEl>
                                          <p:spTgt spid="10"/>
                                        </p:tgtEl>
                                        <p:attrNameLst>
                                          <p:attrName>ppt_y</p:attrName>
                                        </p:attrNameLst>
                                      </p:cBhvr>
                                      <p:tavLst>
                                        <p:tav tm="0">
                                          <p:val>
                                            <p:strVal val="#ppt_y"/>
                                          </p:val>
                                        </p:tav>
                                        <p:tav tm="100000">
                                          <p:val>
                                            <p:strVal val="#ppt_y"/>
                                          </p:val>
                                        </p:tav>
                                      </p:tavLst>
                                    </p:anim>
                                  </p:childTnLst>
                                </p:cTn>
                              </p:par>
                            </p:childTnLst>
                          </p:cTn>
                        </p:par>
                        <p:par>
                          <p:cTn id="29" fill="hold">
                            <p:stCondLst>
                              <p:cond delay="7500"/>
                            </p:stCondLst>
                            <p:childTnLst>
                              <p:par>
                                <p:cTn id="30" presetID="2" presetClass="entr" presetSubtype="8" fill="hold" nodeType="afterEffect">
                                  <p:stCondLst>
                                    <p:cond delay="75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750" fill="hold"/>
                                        <p:tgtEl>
                                          <p:spTgt spid="12"/>
                                        </p:tgtEl>
                                        <p:attrNameLst>
                                          <p:attrName>ppt_x</p:attrName>
                                        </p:attrNameLst>
                                      </p:cBhvr>
                                      <p:tavLst>
                                        <p:tav tm="0">
                                          <p:val>
                                            <p:strVal val="0-#ppt_w/2"/>
                                          </p:val>
                                        </p:tav>
                                        <p:tav tm="100000">
                                          <p:val>
                                            <p:strVal val="#ppt_x"/>
                                          </p:val>
                                        </p:tav>
                                      </p:tavLst>
                                    </p:anim>
                                    <p:anim calcmode="lin" valueType="num">
                                      <p:cBhvr additive="base">
                                        <p:cTn id="33" dur="750" fill="hold"/>
                                        <p:tgtEl>
                                          <p:spTgt spid="12"/>
                                        </p:tgtEl>
                                        <p:attrNameLst>
                                          <p:attrName>ppt_y</p:attrName>
                                        </p:attrNameLst>
                                      </p:cBhvr>
                                      <p:tavLst>
                                        <p:tav tm="0">
                                          <p:val>
                                            <p:strVal val="#ppt_y"/>
                                          </p:val>
                                        </p:tav>
                                        <p:tav tm="100000">
                                          <p:val>
                                            <p:strVal val="#ppt_y"/>
                                          </p:val>
                                        </p:tav>
                                      </p:tavLst>
                                    </p:anim>
                                  </p:childTnLst>
                                </p:cTn>
                              </p:par>
                            </p:childTnLst>
                          </p:cTn>
                        </p:par>
                        <p:par>
                          <p:cTn id="34" fill="hold">
                            <p:stCondLst>
                              <p:cond delay="9000"/>
                            </p:stCondLst>
                            <p:childTnLst>
                              <p:par>
                                <p:cTn id="35" presetID="2" presetClass="entr" presetSubtype="8" fill="hold" nodeType="afterEffect">
                                  <p:stCondLst>
                                    <p:cond delay="75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750" fill="hold"/>
                                        <p:tgtEl>
                                          <p:spTgt spid="14"/>
                                        </p:tgtEl>
                                        <p:attrNameLst>
                                          <p:attrName>ppt_x</p:attrName>
                                        </p:attrNameLst>
                                      </p:cBhvr>
                                      <p:tavLst>
                                        <p:tav tm="0">
                                          <p:val>
                                            <p:strVal val="0-#ppt_w/2"/>
                                          </p:val>
                                        </p:tav>
                                        <p:tav tm="100000">
                                          <p:val>
                                            <p:strVal val="#ppt_x"/>
                                          </p:val>
                                        </p:tav>
                                      </p:tavLst>
                                    </p:anim>
                                    <p:anim calcmode="lin" valueType="num">
                                      <p:cBhvr additive="base">
                                        <p:cTn id="38" dur="7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7C78CEC-7554-4E78-A332-9F9B63CD140E}"/>
              </a:ext>
            </a:extLst>
          </p:cNvPr>
          <p:cNvSpPr txBox="1"/>
          <p:nvPr/>
        </p:nvSpPr>
        <p:spPr>
          <a:xfrm>
            <a:off x="1881188" y="1302465"/>
            <a:ext cx="8059952" cy="800219"/>
          </a:xfrm>
          <a:prstGeom prst="rect">
            <a:avLst/>
          </a:prstGeom>
          <a:noFill/>
          <a:ln>
            <a:noFill/>
            <a:prstDash val="sysDash"/>
          </a:ln>
        </p:spPr>
        <p:txBody>
          <a:bodyPr wrap="square" rtlCol="0">
            <a:spAutoFit/>
          </a:bodyPr>
          <a:lstStyle/>
          <a:p>
            <a:pPr lvl="1" indent="-457200">
              <a:spcAft>
                <a:spcPts val="1200"/>
              </a:spcAft>
              <a:buFont typeface="Wingdings" panose="05000000000000000000" pitchFamily="2" charset="2"/>
              <a:buChar char="§"/>
            </a:pPr>
            <a:endParaRPr lang="en-US" dirty="0">
              <a:latin typeface="+mj-lt"/>
            </a:endParaRPr>
          </a:p>
          <a:p>
            <a:pPr marL="1371600" lvl="2" indent="-457200">
              <a:spcAft>
                <a:spcPts val="1200"/>
              </a:spcAft>
              <a:buFont typeface="Wingdings" panose="05000000000000000000" pitchFamily="2" charset="2"/>
              <a:buChar char="§"/>
            </a:pPr>
            <a:endParaRPr lang="en-US" dirty="0">
              <a:latin typeface="+mj-lt"/>
            </a:endParaRPr>
          </a:p>
        </p:txBody>
      </p:sp>
      <p:sp>
        <p:nvSpPr>
          <p:cNvPr id="6" name="Title 1">
            <a:extLst>
              <a:ext uri="{FF2B5EF4-FFF2-40B4-BE49-F238E27FC236}">
                <a16:creationId xmlns:a16="http://schemas.microsoft.com/office/drawing/2014/main" id="{BEDA2BEB-CCA7-4DEF-85CC-540A3F5AD6C0}"/>
              </a:ext>
            </a:extLst>
          </p:cNvPr>
          <p:cNvSpPr>
            <a:spLocks noGrp="1"/>
          </p:cNvSpPr>
          <p:nvPr>
            <p:ph type="title"/>
          </p:nvPr>
        </p:nvSpPr>
        <p:spPr/>
        <p:txBody>
          <a:bodyPr/>
          <a:lstStyle/>
          <a:p>
            <a:r>
              <a:rPr lang="en-US" sz="2800" b="1" dirty="0"/>
              <a:t>Back-of-the-envelope estimation for Pakistan (Impact of female LFP)</a:t>
            </a:r>
          </a:p>
        </p:txBody>
      </p:sp>
      <p:sp>
        <p:nvSpPr>
          <p:cNvPr id="3" name="Content Placeholder 2">
            <a:extLst>
              <a:ext uri="{FF2B5EF4-FFF2-40B4-BE49-F238E27FC236}">
                <a16:creationId xmlns:a16="http://schemas.microsoft.com/office/drawing/2014/main" id="{519D92D8-1C72-4329-AA81-FEAE05BF9111}"/>
              </a:ext>
            </a:extLst>
          </p:cNvPr>
          <p:cNvSpPr>
            <a:spLocks noGrp="1"/>
          </p:cNvSpPr>
          <p:nvPr>
            <p:ph idx="1"/>
          </p:nvPr>
        </p:nvSpPr>
        <p:spPr>
          <a:xfrm>
            <a:off x="333375" y="736600"/>
            <a:ext cx="11468100" cy="5384800"/>
          </a:xfrm>
        </p:spPr>
        <p:txBody>
          <a:bodyPr/>
          <a:lstStyle/>
          <a:p>
            <a:pPr lvl="1" indent="-457200">
              <a:spcAft>
                <a:spcPts val="1200"/>
              </a:spcAft>
            </a:pPr>
            <a:r>
              <a:rPr lang="en-US" dirty="0"/>
              <a:t>Productivity improvements are important, but mobilizing inactive workers (primarily women) could be more effective (Female LFP is 22%, while Male LFP is 82%)</a:t>
            </a:r>
          </a:p>
          <a:p>
            <a:pPr lvl="1" indent="-457200">
              <a:spcAft>
                <a:spcPts val="1200"/>
              </a:spcAft>
            </a:pPr>
            <a:r>
              <a:rPr lang="en-US" dirty="0"/>
              <a:t>A 10% change in value-added due to labor reforms if driven by just physical investment would require 13% increase in capital rents (assuming labor in VA is 30%), although investment driven growth would likely be labor displacing</a:t>
            </a:r>
          </a:p>
          <a:p>
            <a:pPr lvl="1" indent="-457200">
              <a:spcAft>
                <a:spcPts val="1200"/>
              </a:spcAft>
            </a:pPr>
            <a:r>
              <a:rPr lang="en-US" dirty="0"/>
              <a:t>Five scenarios considered ( Shifts in female labor force participation (FLFP) rates &amp; Changes in average wages)</a:t>
            </a:r>
          </a:p>
          <a:p>
            <a:pPr lvl="1" indent="-457200">
              <a:spcAft>
                <a:spcPts val="1200"/>
              </a:spcAft>
            </a:pPr>
            <a:endParaRPr lang="en-US" dirty="0"/>
          </a:p>
          <a:p>
            <a:endParaRPr lang="en-US" dirty="0"/>
          </a:p>
        </p:txBody>
      </p:sp>
      <p:graphicFrame>
        <p:nvGraphicFramePr>
          <p:cNvPr id="7" name="Table 6">
            <a:extLst>
              <a:ext uri="{FF2B5EF4-FFF2-40B4-BE49-F238E27FC236}">
                <a16:creationId xmlns:a16="http://schemas.microsoft.com/office/drawing/2014/main" id="{3FA4EA53-A95D-49DB-B5CE-A4F086560D50}"/>
              </a:ext>
            </a:extLst>
          </p:cNvPr>
          <p:cNvGraphicFramePr>
            <a:graphicFrameLocks noGrp="1"/>
          </p:cNvGraphicFramePr>
          <p:nvPr>
            <p:extLst>
              <p:ext uri="{D42A27DB-BD31-4B8C-83A1-F6EECF244321}">
                <p14:modId xmlns:p14="http://schemas.microsoft.com/office/powerpoint/2010/main" val="4003517827"/>
              </p:ext>
            </p:extLst>
          </p:nvPr>
        </p:nvGraphicFramePr>
        <p:xfrm>
          <a:off x="781879" y="3959417"/>
          <a:ext cx="10813774" cy="1855854"/>
        </p:xfrm>
        <a:graphic>
          <a:graphicData uri="http://schemas.openxmlformats.org/drawingml/2006/table">
            <a:tbl>
              <a:tblPr firstRow="1" firstCol="1" bandRow="1">
                <a:tableStyleId>{21E4AEA4-8DFA-4A89-87EB-49C32662AFE0}</a:tableStyleId>
              </a:tblPr>
              <a:tblGrid>
                <a:gridCol w="6320434">
                  <a:extLst>
                    <a:ext uri="{9D8B030D-6E8A-4147-A177-3AD203B41FA5}">
                      <a16:colId xmlns:a16="http://schemas.microsoft.com/office/drawing/2014/main" val="1650840744"/>
                    </a:ext>
                  </a:extLst>
                </a:gridCol>
                <a:gridCol w="4493340">
                  <a:extLst>
                    <a:ext uri="{9D8B030D-6E8A-4147-A177-3AD203B41FA5}">
                      <a16:colId xmlns:a16="http://schemas.microsoft.com/office/drawing/2014/main" val="2412575336"/>
                    </a:ext>
                  </a:extLst>
                </a:gridCol>
              </a:tblGrid>
              <a:tr h="266724">
                <a:tc>
                  <a:txBody>
                    <a:bodyPr/>
                    <a:lstStyle/>
                    <a:p>
                      <a:pPr marL="0" marR="0" algn="ctr">
                        <a:lnSpc>
                          <a:spcPct val="107000"/>
                        </a:lnSpc>
                        <a:spcBef>
                          <a:spcPts val="0"/>
                        </a:spcBef>
                        <a:spcAft>
                          <a:spcPts val="0"/>
                        </a:spcAft>
                      </a:pPr>
                      <a:r>
                        <a:rPr lang="en-US" sz="2000" dirty="0">
                          <a:effectLst/>
                        </a:rPr>
                        <a:t>Scenario</a:t>
                      </a:r>
                      <a:endParaRPr lang="en-US" sz="2000" dirty="0">
                        <a:effectLst/>
                        <a:latin typeface="Calibri" panose="020F0502020204030204" pitchFamily="34" charset="0"/>
                        <a:ea typeface="Calibri" panose="020F0502020204030204" pitchFamily="34" charset="0"/>
                        <a:cs typeface="Vrinda" panose="020B0502040204020203" pitchFamily="34" charset="0"/>
                      </a:endParaRPr>
                    </a:p>
                  </a:txBody>
                  <a:tcPr marL="68580" marR="68580" marT="0" marB="0" anchor="b"/>
                </a:tc>
                <a:tc>
                  <a:txBody>
                    <a:bodyPr/>
                    <a:lstStyle/>
                    <a:p>
                      <a:pPr marL="0" marR="0" algn="ctr">
                        <a:lnSpc>
                          <a:spcPct val="107000"/>
                        </a:lnSpc>
                        <a:spcBef>
                          <a:spcPts val="0"/>
                        </a:spcBef>
                        <a:spcAft>
                          <a:spcPts val="0"/>
                        </a:spcAft>
                      </a:pPr>
                      <a:r>
                        <a:rPr lang="en-US" sz="2000" dirty="0">
                          <a:effectLst/>
                        </a:rPr>
                        <a:t>Impact on Value Added in GDP (%)</a:t>
                      </a:r>
                      <a:endParaRPr lang="en-US" sz="2000" dirty="0">
                        <a:effectLst/>
                        <a:latin typeface="Calibri" panose="020F0502020204030204" pitchFamily="34" charset="0"/>
                        <a:ea typeface="Calibri" panose="020F0502020204030204" pitchFamily="34" charset="0"/>
                        <a:cs typeface="Vrinda" panose="020B0502040204020203" pitchFamily="34" charset="0"/>
                      </a:endParaRPr>
                    </a:p>
                  </a:txBody>
                  <a:tcPr marL="68580" marR="68580" marT="0" marB="0" anchor="b"/>
                </a:tc>
                <a:extLst>
                  <a:ext uri="{0D108BD9-81ED-4DB2-BD59-A6C34878D82A}">
                    <a16:rowId xmlns:a16="http://schemas.microsoft.com/office/drawing/2014/main" val="4117676324"/>
                  </a:ext>
                </a:extLst>
              </a:tr>
              <a:tr h="272436">
                <a:tc>
                  <a:txBody>
                    <a:bodyPr/>
                    <a:lstStyle/>
                    <a:p>
                      <a:pPr marL="0" marR="0">
                        <a:lnSpc>
                          <a:spcPct val="107000"/>
                        </a:lnSpc>
                        <a:spcBef>
                          <a:spcPts val="0"/>
                        </a:spcBef>
                        <a:spcAft>
                          <a:spcPts val="0"/>
                        </a:spcAft>
                      </a:pPr>
                      <a:r>
                        <a:rPr lang="en-US" sz="2000" dirty="0">
                          <a:effectLst/>
                        </a:rPr>
                        <a:t>Productivity rises by 5%</a:t>
                      </a:r>
                      <a:endParaRPr lang="en-US" sz="2000" b="0" dirty="0">
                        <a:effectLst/>
                        <a:latin typeface="Calibri" panose="020F0502020204030204" pitchFamily="34" charset="0"/>
                        <a:ea typeface="Calibri" panose="020F0502020204030204" pitchFamily="34" charset="0"/>
                        <a:cs typeface="Vrinda" panose="020B0502040204020203" pitchFamily="34" charset="0"/>
                      </a:endParaRPr>
                    </a:p>
                  </a:txBody>
                  <a:tcPr marL="68580" marR="68580" marT="0" marB="0" anchor="b"/>
                </a:tc>
                <a:tc>
                  <a:txBody>
                    <a:bodyPr/>
                    <a:lstStyle/>
                    <a:p>
                      <a:pPr marL="0" marR="0" algn="ctr" defTabSz="914400" rtl="0" eaLnBrk="1" fontAlgn="b" latinLnBrk="0" hangingPunct="1">
                        <a:lnSpc>
                          <a:spcPct val="107000"/>
                        </a:lnSpc>
                        <a:spcBef>
                          <a:spcPts val="0"/>
                        </a:spcBef>
                        <a:spcAft>
                          <a:spcPts val="0"/>
                        </a:spcAft>
                      </a:pPr>
                      <a:r>
                        <a:rPr lang="en-US" sz="2000" kern="1200" dirty="0">
                          <a:effectLst/>
                        </a:rPr>
                        <a:t>1.40</a:t>
                      </a:r>
                      <a:endParaRPr lang="en-US" sz="2000" b="0" kern="1200" dirty="0">
                        <a:solidFill>
                          <a:schemeClr val="tx1"/>
                        </a:solidFill>
                        <a:effectLst/>
                        <a:latin typeface="Arial" panose="020B0604020202020204" pitchFamily="34" charset="0"/>
                        <a:cs typeface="Vrinda" panose="020B0502040204020203" pitchFamily="34" charset="0"/>
                      </a:endParaRPr>
                    </a:p>
                  </a:txBody>
                  <a:tcPr marL="6350" marR="6350" marT="6350" marB="0" anchor="b"/>
                </a:tc>
                <a:extLst>
                  <a:ext uri="{0D108BD9-81ED-4DB2-BD59-A6C34878D82A}">
                    <a16:rowId xmlns:a16="http://schemas.microsoft.com/office/drawing/2014/main" val="3031229706"/>
                  </a:ext>
                </a:extLst>
              </a:tr>
              <a:tr h="272436">
                <a:tc>
                  <a:txBody>
                    <a:bodyPr/>
                    <a:lstStyle/>
                    <a:p>
                      <a:pPr marL="0" marR="0">
                        <a:lnSpc>
                          <a:spcPct val="107000"/>
                        </a:lnSpc>
                        <a:spcBef>
                          <a:spcPts val="0"/>
                        </a:spcBef>
                        <a:spcAft>
                          <a:spcPts val="0"/>
                        </a:spcAft>
                      </a:pPr>
                      <a:r>
                        <a:rPr lang="en-US" sz="2000" dirty="0">
                          <a:effectLst/>
                        </a:rPr>
                        <a:t>FLFP rises from 22% =&gt; 30%</a:t>
                      </a:r>
                      <a:endParaRPr lang="en-US" sz="2000" b="0" dirty="0">
                        <a:effectLst/>
                        <a:latin typeface="Calibri" panose="020F0502020204030204" pitchFamily="34" charset="0"/>
                        <a:ea typeface="Calibri" panose="020F0502020204030204" pitchFamily="34" charset="0"/>
                        <a:cs typeface="Vrinda" panose="020B0502040204020203" pitchFamily="34" charset="0"/>
                      </a:endParaRPr>
                    </a:p>
                  </a:txBody>
                  <a:tcPr marL="68580" marR="68580" marT="0" marB="0" anchor="b"/>
                </a:tc>
                <a:tc>
                  <a:txBody>
                    <a:bodyPr/>
                    <a:lstStyle/>
                    <a:p>
                      <a:pPr marL="0" marR="0" algn="ctr" defTabSz="914400" rtl="0" eaLnBrk="1" fontAlgn="b" latinLnBrk="0" hangingPunct="1">
                        <a:lnSpc>
                          <a:spcPct val="107000"/>
                        </a:lnSpc>
                        <a:spcBef>
                          <a:spcPts val="0"/>
                        </a:spcBef>
                        <a:spcAft>
                          <a:spcPts val="0"/>
                        </a:spcAft>
                      </a:pPr>
                      <a:r>
                        <a:rPr lang="en-US" sz="2000" kern="1200" dirty="0">
                          <a:effectLst/>
                        </a:rPr>
                        <a:t>2.16</a:t>
                      </a:r>
                      <a:endParaRPr lang="en-US" sz="2000" b="0" kern="1200" dirty="0">
                        <a:solidFill>
                          <a:schemeClr val="tx1"/>
                        </a:solidFill>
                        <a:effectLst/>
                        <a:latin typeface="Arial" panose="020B0604020202020204" pitchFamily="34" charset="0"/>
                        <a:cs typeface="Vrinda" panose="020B0502040204020203" pitchFamily="34" charset="0"/>
                      </a:endParaRPr>
                    </a:p>
                  </a:txBody>
                  <a:tcPr marL="6350" marR="6350" marT="6350" marB="0" anchor="b"/>
                </a:tc>
                <a:extLst>
                  <a:ext uri="{0D108BD9-81ED-4DB2-BD59-A6C34878D82A}">
                    <a16:rowId xmlns:a16="http://schemas.microsoft.com/office/drawing/2014/main" val="814652276"/>
                  </a:ext>
                </a:extLst>
              </a:tr>
              <a:tr h="272436">
                <a:tc>
                  <a:txBody>
                    <a:bodyPr/>
                    <a:lstStyle/>
                    <a:p>
                      <a:pPr marL="0" marR="0">
                        <a:lnSpc>
                          <a:spcPct val="107000"/>
                        </a:lnSpc>
                        <a:spcBef>
                          <a:spcPts val="0"/>
                        </a:spcBef>
                        <a:spcAft>
                          <a:spcPts val="0"/>
                        </a:spcAft>
                      </a:pPr>
                      <a:r>
                        <a:rPr lang="en-US" sz="2000" dirty="0">
                          <a:effectLst/>
                        </a:rPr>
                        <a:t>FLFP rises from 22% =&gt; 50%</a:t>
                      </a:r>
                      <a:endParaRPr lang="en-US" sz="2000" b="0" dirty="0">
                        <a:effectLst/>
                        <a:latin typeface="Calibri" panose="020F0502020204030204" pitchFamily="34" charset="0"/>
                        <a:ea typeface="Calibri" panose="020F0502020204030204" pitchFamily="34" charset="0"/>
                        <a:cs typeface="Vrinda" panose="020B0502040204020203" pitchFamily="34" charset="0"/>
                      </a:endParaRPr>
                    </a:p>
                  </a:txBody>
                  <a:tcPr marL="68580" marR="68580" marT="0" marB="0" anchor="b"/>
                </a:tc>
                <a:tc>
                  <a:txBody>
                    <a:bodyPr/>
                    <a:lstStyle/>
                    <a:p>
                      <a:pPr marL="0" marR="0" algn="ctr" defTabSz="914400" rtl="0" eaLnBrk="1" fontAlgn="b" latinLnBrk="0" hangingPunct="1">
                        <a:lnSpc>
                          <a:spcPct val="107000"/>
                        </a:lnSpc>
                        <a:spcBef>
                          <a:spcPts val="0"/>
                        </a:spcBef>
                        <a:spcAft>
                          <a:spcPts val="0"/>
                        </a:spcAft>
                      </a:pPr>
                      <a:r>
                        <a:rPr lang="en-US" sz="2000" kern="1200" dirty="0">
                          <a:effectLst/>
                        </a:rPr>
                        <a:t>7.70</a:t>
                      </a:r>
                      <a:endParaRPr lang="en-US" sz="2000" b="0" kern="1200" dirty="0">
                        <a:solidFill>
                          <a:schemeClr val="tx1"/>
                        </a:solidFill>
                        <a:effectLst/>
                        <a:latin typeface="Arial" panose="020B0604020202020204" pitchFamily="34" charset="0"/>
                        <a:cs typeface="Vrinda" panose="020B0502040204020203" pitchFamily="34" charset="0"/>
                      </a:endParaRPr>
                    </a:p>
                  </a:txBody>
                  <a:tcPr marL="6350" marR="6350" marT="6350" marB="0" anchor="b"/>
                </a:tc>
                <a:extLst>
                  <a:ext uri="{0D108BD9-81ED-4DB2-BD59-A6C34878D82A}">
                    <a16:rowId xmlns:a16="http://schemas.microsoft.com/office/drawing/2014/main" val="829226140"/>
                  </a:ext>
                </a:extLst>
              </a:tr>
              <a:tr h="272436">
                <a:tc>
                  <a:txBody>
                    <a:bodyPr/>
                    <a:lstStyle/>
                    <a:p>
                      <a:pPr marL="0" marR="0">
                        <a:lnSpc>
                          <a:spcPct val="107000"/>
                        </a:lnSpc>
                        <a:spcBef>
                          <a:spcPts val="0"/>
                        </a:spcBef>
                        <a:spcAft>
                          <a:spcPts val="0"/>
                        </a:spcAft>
                      </a:pPr>
                      <a:r>
                        <a:rPr lang="en-US" sz="2000" dirty="0">
                          <a:effectLst/>
                        </a:rPr>
                        <a:t>Productivity increase + FLFP rises from 22% =&gt; 30%</a:t>
                      </a:r>
                      <a:endParaRPr lang="en-US" sz="2000" b="0" dirty="0">
                        <a:effectLst/>
                        <a:latin typeface="Calibri" panose="020F0502020204030204" pitchFamily="34" charset="0"/>
                        <a:ea typeface="Calibri" panose="020F0502020204030204" pitchFamily="34" charset="0"/>
                        <a:cs typeface="Vrinda" panose="020B0502040204020203" pitchFamily="34" charset="0"/>
                      </a:endParaRPr>
                    </a:p>
                  </a:txBody>
                  <a:tcPr marL="68580" marR="68580" marT="0" marB="0" anchor="b"/>
                </a:tc>
                <a:tc>
                  <a:txBody>
                    <a:bodyPr/>
                    <a:lstStyle/>
                    <a:p>
                      <a:pPr marL="0" marR="0" algn="ctr" defTabSz="914400" rtl="0" eaLnBrk="1" fontAlgn="b" latinLnBrk="0" hangingPunct="1">
                        <a:lnSpc>
                          <a:spcPct val="107000"/>
                        </a:lnSpc>
                        <a:spcBef>
                          <a:spcPts val="0"/>
                        </a:spcBef>
                        <a:spcAft>
                          <a:spcPts val="0"/>
                        </a:spcAft>
                      </a:pPr>
                      <a:r>
                        <a:rPr lang="en-US" sz="2000" kern="1200" dirty="0">
                          <a:effectLst/>
                        </a:rPr>
                        <a:t>3.67</a:t>
                      </a:r>
                      <a:endParaRPr lang="en-US" sz="2000" b="0" kern="1200" dirty="0">
                        <a:solidFill>
                          <a:schemeClr val="tx1"/>
                        </a:solidFill>
                        <a:effectLst/>
                        <a:latin typeface="Arial" panose="020B0604020202020204" pitchFamily="34" charset="0"/>
                        <a:cs typeface="Vrinda" panose="020B0502040204020203" pitchFamily="34" charset="0"/>
                      </a:endParaRPr>
                    </a:p>
                  </a:txBody>
                  <a:tcPr marL="6350" marR="6350" marT="6350" marB="0" anchor="b"/>
                </a:tc>
                <a:extLst>
                  <a:ext uri="{0D108BD9-81ED-4DB2-BD59-A6C34878D82A}">
                    <a16:rowId xmlns:a16="http://schemas.microsoft.com/office/drawing/2014/main" val="1108522606"/>
                  </a:ext>
                </a:extLst>
              </a:tr>
              <a:tr h="272436">
                <a:tc>
                  <a:txBody>
                    <a:bodyPr/>
                    <a:lstStyle/>
                    <a:p>
                      <a:pPr marL="0" marR="0">
                        <a:lnSpc>
                          <a:spcPct val="107000"/>
                        </a:lnSpc>
                        <a:spcBef>
                          <a:spcPts val="0"/>
                        </a:spcBef>
                        <a:spcAft>
                          <a:spcPts val="0"/>
                        </a:spcAft>
                      </a:pPr>
                      <a:r>
                        <a:rPr lang="en-US" sz="2000" dirty="0">
                          <a:effectLst/>
                        </a:rPr>
                        <a:t>Productivity increase + FLFP rises from 22% =&gt; 50%</a:t>
                      </a:r>
                      <a:endParaRPr lang="en-US" sz="2000" b="0" dirty="0">
                        <a:effectLst/>
                        <a:latin typeface="Calibri" panose="020F0502020204030204" pitchFamily="34" charset="0"/>
                        <a:ea typeface="Calibri" panose="020F0502020204030204" pitchFamily="34" charset="0"/>
                        <a:cs typeface="Vrinda" panose="020B0502040204020203" pitchFamily="34" charset="0"/>
                      </a:endParaRPr>
                    </a:p>
                  </a:txBody>
                  <a:tcPr marL="68580" marR="68580" marT="0" marB="0" anchor="b"/>
                </a:tc>
                <a:tc>
                  <a:txBody>
                    <a:bodyPr/>
                    <a:lstStyle/>
                    <a:p>
                      <a:pPr marL="0" marR="0" algn="ctr" defTabSz="914400" rtl="0" eaLnBrk="1" fontAlgn="b" latinLnBrk="0" hangingPunct="1">
                        <a:lnSpc>
                          <a:spcPct val="107000"/>
                        </a:lnSpc>
                        <a:spcBef>
                          <a:spcPts val="0"/>
                        </a:spcBef>
                        <a:spcAft>
                          <a:spcPts val="0"/>
                        </a:spcAft>
                      </a:pPr>
                      <a:r>
                        <a:rPr lang="en-US" sz="2000" kern="1200" dirty="0">
                          <a:effectLst/>
                        </a:rPr>
                        <a:t>9.49</a:t>
                      </a:r>
                      <a:endParaRPr lang="en-US" sz="2000" b="0" kern="1200" dirty="0">
                        <a:solidFill>
                          <a:schemeClr val="tx1"/>
                        </a:solidFill>
                        <a:effectLst/>
                        <a:latin typeface="Arial" panose="020B0604020202020204" pitchFamily="34" charset="0"/>
                        <a:cs typeface="Vrinda" panose="020B0502040204020203" pitchFamily="34" charset="0"/>
                      </a:endParaRPr>
                    </a:p>
                  </a:txBody>
                  <a:tcPr marL="6350" marR="6350" marT="6350" marB="0" anchor="b"/>
                </a:tc>
                <a:extLst>
                  <a:ext uri="{0D108BD9-81ED-4DB2-BD59-A6C34878D82A}">
                    <a16:rowId xmlns:a16="http://schemas.microsoft.com/office/drawing/2014/main" val="1267625705"/>
                  </a:ext>
                </a:extLst>
              </a:tr>
            </a:tbl>
          </a:graphicData>
        </a:graphic>
      </p:graphicFrame>
    </p:spTree>
    <p:extLst>
      <p:ext uri="{BB962C8B-B14F-4D97-AF65-F5344CB8AC3E}">
        <p14:creationId xmlns:p14="http://schemas.microsoft.com/office/powerpoint/2010/main" val="3087869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ABDBAB-4336-4114-B420-2FFFFCFBFE19}"/>
              </a:ext>
            </a:extLst>
          </p:cNvPr>
          <p:cNvSpPr>
            <a:spLocks noGrp="1"/>
          </p:cNvSpPr>
          <p:nvPr>
            <p:ph type="title"/>
          </p:nvPr>
        </p:nvSpPr>
        <p:spPr>
          <a:xfrm>
            <a:off x="333374" y="235094"/>
            <a:ext cx="11679085" cy="661701"/>
          </a:xfrm>
        </p:spPr>
        <p:txBody>
          <a:bodyPr>
            <a:normAutofit/>
          </a:bodyPr>
          <a:lstStyle/>
          <a:p>
            <a:r>
              <a:rPr lang="en-US" b="1" dirty="0"/>
              <a:t>Gender Disaggregation at different career stage in federal ministries</a:t>
            </a:r>
          </a:p>
        </p:txBody>
      </p:sp>
      <p:sp>
        <p:nvSpPr>
          <p:cNvPr id="6" name="Content Placeholder 5">
            <a:extLst>
              <a:ext uri="{FF2B5EF4-FFF2-40B4-BE49-F238E27FC236}">
                <a16:creationId xmlns:a16="http://schemas.microsoft.com/office/drawing/2014/main" id="{643C9306-6552-4259-9412-BA58DAC0BBF9}"/>
              </a:ext>
            </a:extLst>
          </p:cNvPr>
          <p:cNvSpPr>
            <a:spLocks noGrp="1"/>
          </p:cNvSpPr>
          <p:nvPr>
            <p:ph idx="1"/>
          </p:nvPr>
        </p:nvSpPr>
        <p:spPr/>
        <p:txBody>
          <a:bodyPr>
            <a:noAutofit/>
          </a:bodyPr>
          <a:lstStyle/>
          <a:p>
            <a:pPr algn="just"/>
            <a:r>
              <a:rPr lang="en-US" b="1" dirty="0">
                <a:highlight>
                  <a:srgbClr val="FFFFFF"/>
                </a:highlight>
              </a:rPr>
              <a:t>Out of 129198 Employees , 89% are Males and 11% are females </a:t>
            </a:r>
          </a:p>
        </p:txBody>
      </p:sp>
      <p:graphicFrame>
        <p:nvGraphicFramePr>
          <p:cNvPr id="9" name="Chart 8">
            <a:extLst>
              <a:ext uri="{FF2B5EF4-FFF2-40B4-BE49-F238E27FC236}">
                <a16:creationId xmlns:a16="http://schemas.microsoft.com/office/drawing/2014/main" id="{73E02C4E-1274-1CA8-6E14-589C3AC76984}"/>
              </a:ext>
            </a:extLst>
          </p:cNvPr>
          <p:cNvGraphicFramePr>
            <a:graphicFrameLocks/>
          </p:cNvGraphicFramePr>
          <p:nvPr>
            <p:extLst/>
          </p:nvPr>
        </p:nvGraphicFramePr>
        <p:xfrm>
          <a:off x="842799" y="1474451"/>
          <a:ext cx="10958676" cy="46382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87852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76568-53FA-0C8C-7327-895FE9107CE9}"/>
              </a:ext>
            </a:extLst>
          </p:cNvPr>
          <p:cNvSpPr>
            <a:spLocks noGrp="1"/>
          </p:cNvSpPr>
          <p:nvPr>
            <p:ph type="title"/>
          </p:nvPr>
        </p:nvSpPr>
        <p:spPr>
          <a:xfrm>
            <a:off x="572097" y="5973096"/>
            <a:ext cx="11372272" cy="558511"/>
          </a:xfrm>
        </p:spPr>
        <p:txBody>
          <a:bodyPr>
            <a:normAutofit/>
          </a:bodyPr>
          <a:lstStyle/>
          <a:p>
            <a:endParaRPr lang="en-PK" dirty="0"/>
          </a:p>
        </p:txBody>
      </p:sp>
      <p:graphicFrame>
        <p:nvGraphicFramePr>
          <p:cNvPr id="4" name="Chart 3">
            <a:extLst>
              <a:ext uri="{FF2B5EF4-FFF2-40B4-BE49-F238E27FC236}">
                <a16:creationId xmlns:a16="http://schemas.microsoft.com/office/drawing/2014/main" id="{41A65E30-5ECC-DF84-133D-F5B395F8AC65}"/>
              </a:ext>
            </a:extLst>
          </p:cNvPr>
          <p:cNvGraphicFramePr/>
          <p:nvPr/>
        </p:nvGraphicFramePr>
        <p:xfrm>
          <a:off x="147484" y="1978184"/>
          <a:ext cx="4999703" cy="3730021"/>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E589155D-AED4-F561-0DF5-824BD7C54E07}"/>
              </a:ext>
            </a:extLst>
          </p:cNvPr>
          <p:cNvSpPr txBox="1">
            <a:spLocks/>
          </p:cNvSpPr>
          <p:nvPr/>
        </p:nvSpPr>
        <p:spPr>
          <a:xfrm>
            <a:off x="819728" y="794684"/>
            <a:ext cx="11372272" cy="558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kern="1200">
                <a:solidFill>
                  <a:schemeClr val="tx1"/>
                </a:solidFill>
                <a:latin typeface="Bahnschrift SemiBold SemiConden"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Bahnschrift SemiBold SemiConden" panose="020B0502040204020203" pitchFamily="34" charset="0"/>
                <a:ea typeface="+mj-ea"/>
                <a:cs typeface="+mj-cs"/>
              </a:rPr>
              <a:t>Gender Disaggregated Data of Staff Promotion (Jan-Dec 2021)</a:t>
            </a:r>
            <a:endParaRPr kumimoji="0" lang="en-PK" sz="2800" b="1" i="0" u="none" strike="noStrike" kern="1200" cap="none" spc="0" normalizeH="0" baseline="0" noProof="0" dirty="0">
              <a:ln>
                <a:noFill/>
              </a:ln>
              <a:solidFill>
                <a:prstClr val="black"/>
              </a:solidFill>
              <a:effectLst/>
              <a:uLnTx/>
              <a:uFillTx/>
              <a:latin typeface="Arial Narrow"/>
              <a:ea typeface="+mj-ea"/>
              <a:cs typeface="+mj-cs"/>
            </a:endParaRPr>
          </a:p>
        </p:txBody>
      </p:sp>
      <p:graphicFrame>
        <p:nvGraphicFramePr>
          <p:cNvPr id="8" name="Content Placeholder 7">
            <a:extLst>
              <a:ext uri="{FF2B5EF4-FFF2-40B4-BE49-F238E27FC236}">
                <a16:creationId xmlns:a16="http://schemas.microsoft.com/office/drawing/2014/main" id="{4FCB8EFC-3109-404A-AC4C-7095E0DD5D18}"/>
              </a:ext>
            </a:extLst>
          </p:cNvPr>
          <p:cNvGraphicFramePr>
            <a:graphicFrameLocks noGrp="1"/>
          </p:cNvGraphicFramePr>
          <p:nvPr>
            <p:ph idx="1"/>
            <p:extLst/>
          </p:nvPr>
        </p:nvGraphicFramePr>
        <p:xfrm>
          <a:off x="6096000" y="1625600"/>
          <a:ext cx="5686425" cy="4182076"/>
        </p:xfrm>
        <a:graphic>
          <a:graphicData uri="http://schemas.openxmlformats.org/drawingml/2006/chart">
            <c:chart xmlns:c="http://schemas.openxmlformats.org/drawingml/2006/chart" xmlns:r="http://schemas.openxmlformats.org/officeDocument/2006/relationships" r:id="rId4"/>
          </a:graphicData>
        </a:graphic>
      </p:graphicFrame>
      <p:sp>
        <p:nvSpPr>
          <p:cNvPr id="3" name="Oval 2">
            <a:extLst>
              <a:ext uri="{FF2B5EF4-FFF2-40B4-BE49-F238E27FC236}">
                <a16:creationId xmlns:a16="http://schemas.microsoft.com/office/drawing/2014/main" id="{4FE3B596-06E5-4928-9962-DA22B3667A2B}"/>
              </a:ext>
            </a:extLst>
          </p:cNvPr>
          <p:cNvSpPr/>
          <p:nvPr/>
        </p:nvSpPr>
        <p:spPr>
          <a:xfrm>
            <a:off x="11055916" y="4609577"/>
            <a:ext cx="400833" cy="4133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0674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60365-4E21-7485-4FEC-3B03821C8F7D}"/>
              </a:ext>
            </a:extLst>
          </p:cNvPr>
          <p:cNvSpPr>
            <a:spLocks noGrp="1"/>
          </p:cNvSpPr>
          <p:nvPr>
            <p:ph type="title"/>
          </p:nvPr>
        </p:nvSpPr>
        <p:spPr/>
        <p:txBody>
          <a:bodyPr/>
          <a:lstStyle/>
          <a:p>
            <a:pPr algn="ctr"/>
            <a:r>
              <a:rPr lang="en-US" dirty="0"/>
              <a:t>Gender Conducive Work Environment in Public Sector Offices </a:t>
            </a:r>
            <a:endParaRPr lang="en-PK" dirty="0"/>
          </a:p>
        </p:txBody>
      </p:sp>
      <p:sp>
        <p:nvSpPr>
          <p:cNvPr id="8" name="TextBox 7">
            <a:extLst>
              <a:ext uri="{FF2B5EF4-FFF2-40B4-BE49-F238E27FC236}">
                <a16:creationId xmlns:a16="http://schemas.microsoft.com/office/drawing/2014/main" id="{51384CED-17EF-8DAD-B0D0-A190B88F9A3C}"/>
              </a:ext>
            </a:extLst>
          </p:cNvPr>
          <p:cNvSpPr txBox="1"/>
          <p:nvPr/>
        </p:nvSpPr>
        <p:spPr>
          <a:xfrm>
            <a:off x="8657148" y="4910721"/>
            <a:ext cx="38396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14124"/>
                </a:solidFill>
                <a:effectLst/>
                <a:uLnTx/>
                <a:uFillTx/>
                <a:latin typeface="Arial Narrow"/>
                <a:ea typeface="+mn-ea"/>
                <a:cs typeface="+mn-cs"/>
              </a:rPr>
              <a:t>Only 11% </a:t>
            </a:r>
            <a:r>
              <a:rPr kumimoji="0" lang="en-US" sz="1400" b="1" i="0" u="none" strike="noStrike" kern="1200" cap="none" spc="0" normalizeH="0" baseline="0" noProof="0" dirty="0">
                <a:ln>
                  <a:noFill/>
                </a:ln>
                <a:solidFill>
                  <a:prstClr val="black"/>
                </a:solidFill>
                <a:effectLst/>
                <a:uLnTx/>
                <a:uFillTx/>
                <a:latin typeface="Arial Narrow"/>
                <a:ea typeface="+mn-ea"/>
                <a:cs typeface="+mn-cs"/>
              </a:rPr>
              <a:t>have a female only cafeteria</a:t>
            </a:r>
            <a:r>
              <a:rPr kumimoji="0" lang="en-US" sz="1200" b="1" i="0" u="none" strike="noStrike" kern="1200" cap="none" spc="0" normalizeH="0" baseline="0" noProof="0" dirty="0">
                <a:ln>
                  <a:noFill/>
                </a:ln>
                <a:solidFill>
                  <a:prstClr val="black"/>
                </a:solidFill>
                <a:effectLst/>
                <a:uLnTx/>
                <a:uFillTx/>
                <a:latin typeface="Arial Narrow"/>
                <a:ea typeface="+mn-ea"/>
                <a:cs typeface="+mn-cs"/>
              </a:rPr>
              <a:t>.</a:t>
            </a:r>
            <a:endParaRPr kumimoji="0" lang="en-PK" sz="1200" b="1" i="0" u="none" strike="noStrike" kern="1200" cap="none" spc="0" normalizeH="0" baseline="0" noProof="0" dirty="0">
              <a:ln>
                <a:noFill/>
              </a:ln>
              <a:solidFill>
                <a:prstClr val="black"/>
              </a:solidFill>
              <a:effectLst/>
              <a:uLnTx/>
              <a:uFillTx/>
              <a:latin typeface="Arial Narrow"/>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PK"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 name="TextBox 9">
            <a:extLst>
              <a:ext uri="{FF2B5EF4-FFF2-40B4-BE49-F238E27FC236}">
                <a16:creationId xmlns:a16="http://schemas.microsoft.com/office/drawing/2014/main" id="{09D033C5-C68D-D386-85BB-1D6864F50A3A}"/>
              </a:ext>
            </a:extLst>
          </p:cNvPr>
          <p:cNvSpPr txBox="1"/>
          <p:nvPr/>
        </p:nvSpPr>
        <p:spPr>
          <a:xfrm>
            <a:off x="8628726" y="1825027"/>
            <a:ext cx="462557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14124"/>
                </a:solidFill>
                <a:effectLst/>
                <a:uLnTx/>
                <a:uFillTx/>
                <a:latin typeface="Arial Narrow"/>
                <a:ea typeface="+mn-ea"/>
                <a:cs typeface="+mn-cs"/>
              </a:rPr>
              <a:t>Only 18% </a:t>
            </a:r>
            <a:r>
              <a:rPr kumimoji="0" lang="en-US" sz="1400" b="1" i="0" u="none" strike="noStrike" kern="1200" cap="none" spc="0" normalizeH="0" baseline="0" noProof="0" dirty="0">
                <a:ln>
                  <a:noFill/>
                </a:ln>
                <a:solidFill>
                  <a:prstClr val="black"/>
                </a:solidFill>
                <a:effectLst/>
                <a:uLnTx/>
                <a:uFillTx/>
                <a:latin typeface="Arial Narrow"/>
                <a:ea typeface="+mn-ea"/>
                <a:cs typeface="+mn-cs"/>
              </a:rPr>
              <a:t>have a dedicated parking space</a:t>
            </a:r>
            <a:r>
              <a:rPr kumimoji="0" lang="en-US" sz="1800" b="1" i="0" u="none" strike="noStrike" kern="1200" cap="none" spc="0" normalizeH="0" baseline="0" noProof="0" dirty="0">
                <a:ln>
                  <a:noFill/>
                </a:ln>
                <a:solidFill>
                  <a:prstClr val="black"/>
                </a:solidFill>
                <a:effectLst/>
                <a:uLnTx/>
                <a:uFillTx/>
                <a:latin typeface="Arial Narrow"/>
                <a:ea typeface="+mn-ea"/>
                <a:cs typeface="+mn-cs"/>
              </a:rPr>
              <a:t>.</a:t>
            </a:r>
            <a:endParaRPr kumimoji="0" lang="en-PK" sz="1800" b="1"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 name="TextBox 10">
            <a:extLst>
              <a:ext uri="{FF2B5EF4-FFF2-40B4-BE49-F238E27FC236}">
                <a16:creationId xmlns:a16="http://schemas.microsoft.com/office/drawing/2014/main" id="{1296F4F6-A43E-8B0D-0E2B-3D46ECA4BF51}"/>
              </a:ext>
            </a:extLst>
          </p:cNvPr>
          <p:cNvSpPr txBox="1"/>
          <p:nvPr/>
        </p:nvSpPr>
        <p:spPr>
          <a:xfrm>
            <a:off x="8657148" y="2331414"/>
            <a:ext cx="462557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14124"/>
                </a:solidFill>
                <a:effectLst/>
                <a:uLnTx/>
                <a:uFillTx/>
                <a:latin typeface="Arial Narrow"/>
                <a:ea typeface="+mn-ea"/>
                <a:cs typeface="+mn-cs"/>
              </a:rPr>
              <a:t>Only 15% </a:t>
            </a:r>
            <a:r>
              <a:rPr kumimoji="0" lang="en-US" sz="1400" b="1" i="0" u="none" strike="noStrike" kern="1200" cap="none" spc="0" normalizeH="0" baseline="0" noProof="0" dirty="0">
                <a:ln>
                  <a:noFill/>
                </a:ln>
                <a:solidFill>
                  <a:prstClr val="black"/>
                </a:solidFill>
                <a:effectLst/>
                <a:uLnTx/>
                <a:uFillTx/>
                <a:latin typeface="Arial Narrow"/>
                <a:ea typeface="+mn-ea"/>
                <a:cs typeface="+mn-cs"/>
              </a:rPr>
              <a:t>have pick &amp; drop facility. </a:t>
            </a:r>
            <a:endParaRPr kumimoji="0" lang="en-PK" sz="1800" b="1"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 name="TextBox 11">
            <a:extLst>
              <a:ext uri="{FF2B5EF4-FFF2-40B4-BE49-F238E27FC236}">
                <a16:creationId xmlns:a16="http://schemas.microsoft.com/office/drawing/2014/main" id="{006CA053-B50A-7CB1-993C-07E88ED131E8}"/>
              </a:ext>
            </a:extLst>
          </p:cNvPr>
          <p:cNvSpPr txBox="1"/>
          <p:nvPr/>
        </p:nvSpPr>
        <p:spPr>
          <a:xfrm>
            <a:off x="8657148" y="2816851"/>
            <a:ext cx="462557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14124"/>
                </a:solidFill>
                <a:effectLst/>
                <a:uLnTx/>
                <a:uFillTx/>
                <a:latin typeface="Arial Narrow"/>
                <a:ea typeface="+mn-ea"/>
                <a:cs typeface="+mn-cs"/>
              </a:rPr>
              <a:t>Only 35% </a:t>
            </a:r>
            <a:r>
              <a:rPr kumimoji="0" lang="en-US" sz="1400" b="1" i="0" u="none" strike="noStrike" kern="1200" cap="none" spc="0" normalizeH="0" baseline="0" noProof="0" dirty="0">
                <a:ln>
                  <a:noFill/>
                </a:ln>
                <a:solidFill>
                  <a:prstClr val="black"/>
                </a:solidFill>
                <a:effectLst/>
                <a:uLnTx/>
                <a:uFillTx/>
                <a:latin typeface="Arial Narrow"/>
                <a:ea typeface="+mn-ea"/>
                <a:cs typeface="+mn-cs"/>
              </a:rPr>
              <a:t>have a day care facility. </a:t>
            </a:r>
            <a:endParaRPr kumimoji="0" lang="en-PK" sz="1800" b="1"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 name="TextBox 12">
            <a:extLst>
              <a:ext uri="{FF2B5EF4-FFF2-40B4-BE49-F238E27FC236}">
                <a16:creationId xmlns:a16="http://schemas.microsoft.com/office/drawing/2014/main" id="{FBA2DE92-379B-5D92-2BF1-51F328D3DC62}"/>
              </a:ext>
            </a:extLst>
          </p:cNvPr>
          <p:cNvSpPr txBox="1"/>
          <p:nvPr/>
        </p:nvSpPr>
        <p:spPr>
          <a:xfrm>
            <a:off x="8657148" y="3258786"/>
            <a:ext cx="462557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14124"/>
                </a:solidFill>
                <a:effectLst/>
                <a:uLnTx/>
                <a:uFillTx/>
                <a:latin typeface="Arial Narrow"/>
                <a:ea typeface="+mn-ea"/>
                <a:cs typeface="+mn-cs"/>
              </a:rPr>
              <a:t>Only 28% </a:t>
            </a:r>
            <a:r>
              <a:rPr kumimoji="0" lang="en-US" sz="1400" b="1" i="0" u="none" strike="noStrike" kern="1200" cap="none" spc="0" normalizeH="0" baseline="0" noProof="0" dirty="0">
                <a:ln>
                  <a:noFill/>
                </a:ln>
                <a:solidFill>
                  <a:prstClr val="black"/>
                </a:solidFill>
                <a:effectLst/>
                <a:uLnTx/>
                <a:uFillTx/>
                <a:latin typeface="Arial Narrow"/>
                <a:ea typeface="+mn-ea"/>
                <a:cs typeface="+mn-cs"/>
              </a:rPr>
              <a:t>have a common room</a:t>
            </a:r>
            <a:r>
              <a:rPr kumimoji="0" lang="en-US" sz="1800" b="1" i="0" u="none" strike="noStrike" kern="1200" cap="none" spc="0" normalizeH="0" baseline="0" noProof="0" dirty="0">
                <a:ln>
                  <a:noFill/>
                </a:ln>
                <a:solidFill>
                  <a:prstClr val="black"/>
                </a:solidFill>
                <a:effectLst/>
                <a:uLnTx/>
                <a:uFillTx/>
                <a:latin typeface="Arial Narrow"/>
                <a:ea typeface="+mn-ea"/>
                <a:cs typeface="+mn-cs"/>
              </a:rPr>
              <a:t>.</a:t>
            </a:r>
            <a:endParaRPr kumimoji="0" lang="en-PK" sz="1800" b="1"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 name="TextBox 13">
            <a:extLst>
              <a:ext uri="{FF2B5EF4-FFF2-40B4-BE49-F238E27FC236}">
                <a16:creationId xmlns:a16="http://schemas.microsoft.com/office/drawing/2014/main" id="{2B774981-6E8B-995A-086A-453F78CCE6F4}"/>
              </a:ext>
            </a:extLst>
          </p:cNvPr>
          <p:cNvSpPr txBox="1"/>
          <p:nvPr/>
        </p:nvSpPr>
        <p:spPr>
          <a:xfrm>
            <a:off x="8657148" y="3737538"/>
            <a:ext cx="462557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14124"/>
                </a:solidFill>
                <a:effectLst/>
                <a:uLnTx/>
                <a:uFillTx/>
                <a:latin typeface="Arial Narrow"/>
                <a:ea typeface="+mn-ea"/>
                <a:cs typeface="+mn-cs"/>
              </a:rPr>
              <a:t>Only 54% </a:t>
            </a:r>
            <a:r>
              <a:rPr kumimoji="0" lang="en-US" sz="1400" b="1" i="0" u="none" strike="noStrike" kern="1200" cap="none" spc="0" normalizeH="0" baseline="0" noProof="0" dirty="0">
                <a:ln>
                  <a:noFill/>
                </a:ln>
                <a:solidFill>
                  <a:prstClr val="black"/>
                </a:solidFill>
                <a:effectLst/>
                <a:uLnTx/>
                <a:uFillTx/>
                <a:latin typeface="Arial Narrow"/>
                <a:ea typeface="+mn-ea"/>
                <a:cs typeface="+mn-cs"/>
              </a:rPr>
              <a:t>have a prayer room facility</a:t>
            </a:r>
            <a:r>
              <a:rPr kumimoji="0" lang="en-US" sz="1800" b="1" i="0" u="none" strike="noStrike" kern="1200" cap="none" spc="0" normalizeH="0" baseline="0" noProof="0" dirty="0">
                <a:ln>
                  <a:noFill/>
                </a:ln>
                <a:solidFill>
                  <a:prstClr val="black"/>
                </a:solidFill>
                <a:effectLst/>
                <a:uLnTx/>
                <a:uFillTx/>
                <a:latin typeface="Arial Narrow"/>
                <a:ea typeface="+mn-ea"/>
                <a:cs typeface="+mn-cs"/>
              </a:rPr>
              <a:t>.</a:t>
            </a:r>
            <a:endParaRPr kumimoji="0" lang="en-PK" sz="1800" b="1" i="0" u="none" strike="noStrike" kern="1200" cap="none" spc="0" normalizeH="0" baseline="0" noProof="0" dirty="0">
              <a:ln>
                <a:noFill/>
              </a:ln>
              <a:solidFill>
                <a:prstClr val="black"/>
              </a:solidFill>
              <a:effectLst/>
              <a:uLnTx/>
              <a:uFillTx/>
              <a:latin typeface="Arial Narrow"/>
              <a:ea typeface="+mn-ea"/>
              <a:cs typeface="+mn-cs"/>
            </a:endParaRPr>
          </a:p>
        </p:txBody>
      </p:sp>
      <p:sp>
        <p:nvSpPr>
          <p:cNvPr id="15" name="TextBox 14">
            <a:extLst>
              <a:ext uri="{FF2B5EF4-FFF2-40B4-BE49-F238E27FC236}">
                <a16:creationId xmlns:a16="http://schemas.microsoft.com/office/drawing/2014/main" id="{314E9AC9-FD36-06C8-9689-CBB64E77218C}"/>
              </a:ext>
            </a:extLst>
          </p:cNvPr>
          <p:cNvSpPr txBox="1"/>
          <p:nvPr/>
        </p:nvSpPr>
        <p:spPr>
          <a:xfrm>
            <a:off x="8657148" y="4237975"/>
            <a:ext cx="462557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14124"/>
                </a:solidFill>
                <a:effectLst/>
                <a:uLnTx/>
                <a:uFillTx/>
                <a:latin typeface="Arial Narrow"/>
                <a:ea typeface="+mn-ea"/>
                <a:cs typeface="+mn-cs"/>
              </a:rPr>
              <a:t>Only 22% </a:t>
            </a:r>
            <a:r>
              <a:rPr kumimoji="0" lang="en-US" sz="1400" b="1" i="0" u="none" strike="noStrike" kern="1200" cap="none" spc="0" normalizeH="0" baseline="0" noProof="0" dirty="0">
                <a:ln>
                  <a:noFill/>
                </a:ln>
                <a:solidFill>
                  <a:prstClr val="black"/>
                </a:solidFill>
                <a:effectLst/>
                <a:uLnTx/>
                <a:uFillTx/>
                <a:latin typeface="Arial Narrow"/>
                <a:ea typeface="+mn-ea"/>
                <a:cs typeface="+mn-cs"/>
              </a:rPr>
              <a:t>have female dedicated space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Narrow"/>
                <a:ea typeface="+mn-ea"/>
                <a:cs typeface="+mn-cs"/>
              </a:rPr>
              <a:t>Cafeteria</a:t>
            </a:r>
            <a:r>
              <a:rPr kumimoji="0" lang="en-US" sz="1800" b="1" i="0" u="none" strike="noStrike" kern="1200" cap="none" spc="0" normalizeH="0" baseline="0" noProof="0" dirty="0">
                <a:ln>
                  <a:noFill/>
                </a:ln>
                <a:solidFill>
                  <a:prstClr val="black"/>
                </a:solidFill>
                <a:effectLst/>
                <a:uLnTx/>
                <a:uFillTx/>
                <a:latin typeface="Arial Narrow"/>
                <a:ea typeface="+mn-ea"/>
                <a:cs typeface="+mn-cs"/>
              </a:rPr>
              <a:t>.</a:t>
            </a:r>
            <a:endParaRPr kumimoji="0" lang="en-PK" sz="1800" b="1"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 name="TextBox 15">
            <a:extLst>
              <a:ext uri="{FF2B5EF4-FFF2-40B4-BE49-F238E27FC236}">
                <a16:creationId xmlns:a16="http://schemas.microsoft.com/office/drawing/2014/main" id="{A030A4DA-CDF5-443C-B357-B4005F38F86C}"/>
              </a:ext>
            </a:extLst>
          </p:cNvPr>
          <p:cNvSpPr txBox="1"/>
          <p:nvPr/>
        </p:nvSpPr>
        <p:spPr>
          <a:xfrm>
            <a:off x="8657148" y="5360651"/>
            <a:ext cx="462557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14124"/>
                </a:solidFill>
                <a:effectLst/>
                <a:uLnTx/>
                <a:uFillTx/>
                <a:latin typeface="Arial Narrow"/>
                <a:ea typeface="+mn-ea"/>
                <a:cs typeface="+mn-cs"/>
              </a:rPr>
              <a:t>23%  don’t </a:t>
            </a:r>
            <a:r>
              <a:rPr kumimoji="0" lang="en-US" sz="1400" b="1" i="0" u="none" strike="noStrike" kern="1200" cap="none" spc="0" normalizeH="0" baseline="0" noProof="0" dirty="0">
                <a:ln>
                  <a:noFill/>
                </a:ln>
                <a:solidFill>
                  <a:prstClr val="black"/>
                </a:solidFill>
                <a:effectLst/>
                <a:uLnTx/>
                <a:uFillTx/>
                <a:latin typeface="Arial Narrow"/>
                <a:ea typeface="+mn-ea"/>
                <a:cs typeface="+mn-cs"/>
              </a:rPr>
              <a:t>have female only toilets</a:t>
            </a:r>
            <a:endParaRPr kumimoji="0" lang="en-PK" sz="1800" b="1" i="0" u="none" strike="noStrike" kern="1200" cap="none" spc="0" normalizeH="0" baseline="0" noProof="0" dirty="0">
              <a:ln>
                <a:noFill/>
              </a:ln>
              <a:solidFill>
                <a:prstClr val="black"/>
              </a:solidFill>
              <a:effectLst/>
              <a:uLnTx/>
              <a:uFillTx/>
              <a:latin typeface="Arial Narrow"/>
              <a:ea typeface="+mn-ea"/>
              <a:cs typeface="+mn-cs"/>
            </a:endParaRPr>
          </a:p>
        </p:txBody>
      </p:sp>
      <p:graphicFrame>
        <p:nvGraphicFramePr>
          <p:cNvPr id="17" name="Chart 16">
            <a:extLst>
              <a:ext uri="{FF2B5EF4-FFF2-40B4-BE49-F238E27FC236}">
                <a16:creationId xmlns:a16="http://schemas.microsoft.com/office/drawing/2014/main" id="{3BB69A6F-9DFB-034B-AD76-2B5788050B81}"/>
              </a:ext>
            </a:extLst>
          </p:cNvPr>
          <p:cNvGraphicFramePr>
            <a:graphicFrameLocks/>
          </p:cNvGraphicFramePr>
          <p:nvPr>
            <p:extLst/>
          </p:nvPr>
        </p:nvGraphicFramePr>
        <p:xfrm>
          <a:off x="333375" y="1343460"/>
          <a:ext cx="8860729" cy="45693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29639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3555" b="1907"/>
          <a:stretch/>
        </p:blipFill>
        <p:spPr>
          <a:xfrm>
            <a:off x="0" y="-15241"/>
            <a:ext cx="12192000" cy="6858001"/>
          </a:xfrm>
          <a:prstGeom prst="rect">
            <a:avLst/>
          </a:prstGeom>
        </p:spPr>
      </p:pic>
      <p:sp>
        <p:nvSpPr>
          <p:cNvPr id="8" name="Rectangle 7"/>
          <p:cNvSpPr/>
          <p:nvPr/>
        </p:nvSpPr>
        <p:spPr>
          <a:xfrm rot="10800000">
            <a:off x="0" y="-15242"/>
            <a:ext cx="3459480" cy="6873241"/>
          </a:xfrm>
          <a:prstGeom prst="rect">
            <a:avLst/>
          </a:prstGeom>
          <a:gradFill flip="none" rotWithShape="1">
            <a:gsLst>
              <a:gs pos="0">
                <a:schemeClr val="accent4">
                  <a:lumMod val="75000"/>
                  <a:alpha val="0"/>
                </a:schemeClr>
              </a:gs>
              <a:gs pos="50000">
                <a:schemeClr val="accent1">
                  <a:lumMod val="75000"/>
                  <a:alpha val="54000"/>
                </a:schemeClr>
              </a:gs>
              <a:gs pos="77000">
                <a:schemeClr val="accent1">
                  <a:alpha val="8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9" name="Rectangle 8"/>
          <p:cNvSpPr/>
          <p:nvPr/>
        </p:nvSpPr>
        <p:spPr>
          <a:xfrm>
            <a:off x="8290560" y="0"/>
            <a:ext cx="3901440" cy="6873241"/>
          </a:xfrm>
          <a:prstGeom prst="rect">
            <a:avLst/>
          </a:prstGeom>
          <a:gradFill flip="none" rotWithShape="1">
            <a:gsLst>
              <a:gs pos="0">
                <a:schemeClr val="accent4">
                  <a:lumMod val="75000"/>
                  <a:alpha val="0"/>
                </a:schemeClr>
              </a:gs>
              <a:gs pos="73000">
                <a:srgbClr val="DE016F">
                  <a:alpha val="51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a:ea typeface="+mn-ea"/>
              <a:cs typeface="+mn-cs"/>
            </a:endParaRPr>
          </a:p>
        </p:txBody>
      </p:sp>
      <p:sp>
        <p:nvSpPr>
          <p:cNvPr id="6" name="TextBox 5"/>
          <p:cNvSpPr txBox="1"/>
          <p:nvPr/>
        </p:nvSpPr>
        <p:spPr>
          <a:xfrm>
            <a:off x="0" y="4678679"/>
            <a:ext cx="12192000" cy="1402080"/>
          </a:xfrm>
          <a:custGeom>
            <a:avLst/>
            <a:gdLst/>
            <a:ahLst/>
            <a:cxnLst/>
            <a:rect l="l" t="t" r="r" b="b"/>
            <a:pathLst>
              <a:path w="12192000" h="1402080">
                <a:moveTo>
                  <a:pt x="0" y="0"/>
                </a:moveTo>
                <a:lnTo>
                  <a:pt x="12192000" y="0"/>
                </a:lnTo>
                <a:lnTo>
                  <a:pt x="12192000" y="1402080"/>
                </a:lnTo>
                <a:lnTo>
                  <a:pt x="0" y="1402080"/>
                </a:lnTo>
                <a:lnTo>
                  <a:pt x="0" y="0"/>
                </a:lnTo>
                <a:close/>
                <a:moveTo>
                  <a:pt x="5454933" y="31603"/>
                </a:moveTo>
                <a:cubicBezTo>
                  <a:pt x="5324286" y="31603"/>
                  <a:pt x="5221453" y="48005"/>
                  <a:pt x="5146430" y="80810"/>
                </a:cubicBezTo>
                <a:cubicBezTo>
                  <a:pt x="5071409" y="113614"/>
                  <a:pt x="5015213" y="158684"/>
                  <a:pt x="4977845" y="216020"/>
                </a:cubicBezTo>
                <a:cubicBezTo>
                  <a:pt x="4940477" y="273356"/>
                  <a:pt x="4921793" y="334258"/>
                  <a:pt x="4921793" y="398725"/>
                </a:cubicBezTo>
                <a:cubicBezTo>
                  <a:pt x="4921793" y="496852"/>
                  <a:pt x="4958306" y="577579"/>
                  <a:pt x="5031330" y="640906"/>
                </a:cubicBezTo>
                <a:cubicBezTo>
                  <a:pt x="5103785" y="704232"/>
                  <a:pt x="5225018" y="755007"/>
                  <a:pt x="5395029" y="793231"/>
                </a:cubicBezTo>
                <a:cubicBezTo>
                  <a:pt x="5498862" y="816052"/>
                  <a:pt x="5565041" y="840298"/>
                  <a:pt x="5593566" y="865971"/>
                </a:cubicBezTo>
                <a:cubicBezTo>
                  <a:pt x="5622092" y="891644"/>
                  <a:pt x="5636354" y="920740"/>
                  <a:pt x="5636354" y="953259"/>
                </a:cubicBezTo>
                <a:cubicBezTo>
                  <a:pt x="5636354" y="987489"/>
                  <a:pt x="5621378" y="1017583"/>
                  <a:pt x="5591427" y="1043542"/>
                </a:cubicBezTo>
                <a:cubicBezTo>
                  <a:pt x="5561475" y="1069500"/>
                  <a:pt x="5518830" y="1082479"/>
                  <a:pt x="5463490" y="1082479"/>
                </a:cubicBezTo>
                <a:cubicBezTo>
                  <a:pt x="5389324" y="1082479"/>
                  <a:pt x="5332274" y="1057091"/>
                  <a:pt x="5292338" y="1006316"/>
                </a:cubicBezTo>
                <a:cubicBezTo>
                  <a:pt x="5267806" y="974938"/>
                  <a:pt x="5251547" y="929297"/>
                  <a:pt x="5243559" y="869394"/>
                </a:cubicBezTo>
                <a:lnTo>
                  <a:pt x="4874726" y="892500"/>
                </a:lnTo>
                <a:cubicBezTo>
                  <a:pt x="4885566" y="1019152"/>
                  <a:pt x="4932062" y="1123555"/>
                  <a:pt x="5014215" y="1205708"/>
                </a:cubicBezTo>
                <a:cubicBezTo>
                  <a:pt x="5096368" y="1287862"/>
                  <a:pt x="5244130" y="1328938"/>
                  <a:pt x="5457500" y="1328938"/>
                </a:cubicBezTo>
                <a:cubicBezTo>
                  <a:pt x="5579018" y="1328938"/>
                  <a:pt x="5679713" y="1311395"/>
                  <a:pt x="5759584" y="1276309"/>
                </a:cubicBezTo>
                <a:cubicBezTo>
                  <a:pt x="5839455" y="1241223"/>
                  <a:pt x="5901640" y="1189734"/>
                  <a:pt x="5946140" y="1121844"/>
                </a:cubicBezTo>
                <a:cubicBezTo>
                  <a:pt x="5990639" y="1053953"/>
                  <a:pt x="6012889" y="979787"/>
                  <a:pt x="6012889" y="899346"/>
                </a:cubicBezTo>
                <a:cubicBezTo>
                  <a:pt x="6012889" y="830885"/>
                  <a:pt x="5996202" y="768985"/>
                  <a:pt x="5962827" y="713645"/>
                </a:cubicBezTo>
                <a:cubicBezTo>
                  <a:pt x="5929452" y="658306"/>
                  <a:pt x="5876110" y="611952"/>
                  <a:pt x="5802800" y="574584"/>
                </a:cubicBezTo>
                <a:cubicBezTo>
                  <a:pt x="5729490" y="537216"/>
                  <a:pt x="5608114" y="500276"/>
                  <a:pt x="5438673" y="463763"/>
                </a:cubicBezTo>
                <a:cubicBezTo>
                  <a:pt x="5370212" y="449500"/>
                  <a:pt x="5326854" y="434097"/>
                  <a:pt x="5308597" y="417552"/>
                </a:cubicBezTo>
                <a:cubicBezTo>
                  <a:pt x="5289771" y="401578"/>
                  <a:pt x="5280357" y="383607"/>
                  <a:pt x="5280357" y="363639"/>
                </a:cubicBezTo>
                <a:cubicBezTo>
                  <a:pt x="5280357" y="336255"/>
                  <a:pt x="5291767" y="313006"/>
                  <a:pt x="5314588" y="293894"/>
                </a:cubicBezTo>
                <a:cubicBezTo>
                  <a:pt x="5337408" y="274782"/>
                  <a:pt x="5371353" y="265226"/>
                  <a:pt x="5416423" y="265226"/>
                </a:cubicBezTo>
                <a:cubicBezTo>
                  <a:pt x="5471192" y="265226"/>
                  <a:pt x="5514123" y="278063"/>
                  <a:pt x="5545215" y="303736"/>
                </a:cubicBezTo>
                <a:cubicBezTo>
                  <a:pt x="5576308" y="329408"/>
                  <a:pt x="5596704" y="370485"/>
                  <a:pt x="5606402" y="426965"/>
                </a:cubicBezTo>
                <a:lnTo>
                  <a:pt x="5971813" y="405571"/>
                </a:lnTo>
                <a:cubicBezTo>
                  <a:pt x="5955839" y="275495"/>
                  <a:pt x="5905777" y="180648"/>
                  <a:pt x="5821626" y="121030"/>
                </a:cubicBezTo>
                <a:cubicBezTo>
                  <a:pt x="5737477" y="61412"/>
                  <a:pt x="5615245" y="31603"/>
                  <a:pt x="5454933" y="31603"/>
                </a:cubicBezTo>
                <a:close/>
                <a:moveTo>
                  <a:pt x="10112619" y="31603"/>
                </a:moveTo>
                <a:lnTo>
                  <a:pt x="10112619" y="377331"/>
                </a:lnTo>
                <a:lnTo>
                  <a:pt x="10290618" y="377331"/>
                </a:lnTo>
                <a:cubicBezTo>
                  <a:pt x="10287766" y="418978"/>
                  <a:pt x="10273931" y="455063"/>
                  <a:pt x="10249113" y="485585"/>
                </a:cubicBezTo>
                <a:cubicBezTo>
                  <a:pt x="10224296" y="516107"/>
                  <a:pt x="10178798" y="546772"/>
                  <a:pt x="10112619" y="577579"/>
                </a:cubicBezTo>
                <a:lnTo>
                  <a:pt x="10193917" y="729905"/>
                </a:lnTo>
                <a:cubicBezTo>
                  <a:pt x="10300031" y="683694"/>
                  <a:pt x="10375053" y="629923"/>
                  <a:pt x="10418982" y="568594"/>
                </a:cubicBezTo>
                <a:cubicBezTo>
                  <a:pt x="10462911" y="507264"/>
                  <a:pt x="10484876" y="423828"/>
                  <a:pt x="10484876" y="318284"/>
                </a:cubicBezTo>
                <a:lnTo>
                  <a:pt x="10484876" y="31603"/>
                </a:lnTo>
                <a:lnTo>
                  <a:pt x="10112619" y="31603"/>
                </a:lnTo>
                <a:close/>
                <a:moveTo>
                  <a:pt x="11179457" y="31603"/>
                </a:moveTo>
                <a:cubicBezTo>
                  <a:pt x="11048810" y="31603"/>
                  <a:pt x="10945976" y="48005"/>
                  <a:pt x="10870955" y="80810"/>
                </a:cubicBezTo>
                <a:cubicBezTo>
                  <a:pt x="10795932" y="113614"/>
                  <a:pt x="10739737" y="158684"/>
                  <a:pt x="10702370" y="216020"/>
                </a:cubicBezTo>
                <a:cubicBezTo>
                  <a:pt x="10665001" y="273356"/>
                  <a:pt x="10646317" y="334258"/>
                  <a:pt x="10646317" y="398725"/>
                </a:cubicBezTo>
                <a:cubicBezTo>
                  <a:pt x="10646317" y="496852"/>
                  <a:pt x="10682829" y="577579"/>
                  <a:pt x="10755855" y="640906"/>
                </a:cubicBezTo>
                <a:cubicBezTo>
                  <a:pt x="10828308" y="704232"/>
                  <a:pt x="10949542" y="755007"/>
                  <a:pt x="11119553" y="793231"/>
                </a:cubicBezTo>
                <a:cubicBezTo>
                  <a:pt x="11223385" y="816052"/>
                  <a:pt x="11289565" y="840298"/>
                  <a:pt x="11318090" y="865971"/>
                </a:cubicBezTo>
                <a:cubicBezTo>
                  <a:pt x="11346615" y="891644"/>
                  <a:pt x="11360878" y="920740"/>
                  <a:pt x="11360878" y="953259"/>
                </a:cubicBezTo>
                <a:cubicBezTo>
                  <a:pt x="11360878" y="987489"/>
                  <a:pt x="11345902" y="1017583"/>
                  <a:pt x="11315951" y="1043542"/>
                </a:cubicBezTo>
                <a:cubicBezTo>
                  <a:pt x="11285999" y="1069500"/>
                  <a:pt x="11243354" y="1082479"/>
                  <a:pt x="11188014" y="1082479"/>
                </a:cubicBezTo>
                <a:cubicBezTo>
                  <a:pt x="11113848" y="1082479"/>
                  <a:pt x="11056798" y="1057091"/>
                  <a:pt x="11016862" y="1006316"/>
                </a:cubicBezTo>
                <a:cubicBezTo>
                  <a:pt x="10992330" y="974938"/>
                  <a:pt x="10976070" y="929297"/>
                  <a:pt x="10968084" y="869394"/>
                </a:cubicBezTo>
                <a:lnTo>
                  <a:pt x="10599250" y="892500"/>
                </a:lnTo>
                <a:cubicBezTo>
                  <a:pt x="10610089" y="1019152"/>
                  <a:pt x="10656586" y="1123555"/>
                  <a:pt x="10738739" y="1205708"/>
                </a:cubicBezTo>
                <a:cubicBezTo>
                  <a:pt x="10820893" y="1287862"/>
                  <a:pt x="10968653" y="1328938"/>
                  <a:pt x="11182024" y="1328938"/>
                </a:cubicBezTo>
                <a:cubicBezTo>
                  <a:pt x="11303542" y="1328938"/>
                  <a:pt x="11404237" y="1311395"/>
                  <a:pt x="11484108" y="1276309"/>
                </a:cubicBezTo>
                <a:cubicBezTo>
                  <a:pt x="11563979" y="1241223"/>
                  <a:pt x="11626164" y="1189734"/>
                  <a:pt x="11670664" y="1121844"/>
                </a:cubicBezTo>
                <a:cubicBezTo>
                  <a:pt x="11715164" y="1053953"/>
                  <a:pt x="11737413" y="979787"/>
                  <a:pt x="11737413" y="899346"/>
                </a:cubicBezTo>
                <a:cubicBezTo>
                  <a:pt x="11737413" y="830885"/>
                  <a:pt x="11720726" y="768985"/>
                  <a:pt x="11687351" y="713645"/>
                </a:cubicBezTo>
                <a:cubicBezTo>
                  <a:pt x="11653977" y="658306"/>
                  <a:pt x="11600633" y="611952"/>
                  <a:pt x="11527324" y="574584"/>
                </a:cubicBezTo>
                <a:cubicBezTo>
                  <a:pt x="11454013" y="537216"/>
                  <a:pt x="11332638" y="500276"/>
                  <a:pt x="11163197" y="463763"/>
                </a:cubicBezTo>
                <a:cubicBezTo>
                  <a:pt x="11094736" y="449500"/>
                  <a:pt x="11051377" y="434097"/>
                  <a:pt x="11033121" y="417552"/>
                </a:cubicBezTo>
                <a:cubicBezTo>
                  <a:pt x="11014295" y="401578"/>
                  <a:pt x="11004881" y="383607"/>
                  <a:pt x="11004881" y="363639"/>
                </a:cubicBezTo>
                <a:cubicBezTo>
                  <a:pt x="11004881" y="336255"/>
                  <a:pt x="11016291" y="313006"/>
                  <a:pt x="11039112" y="293894"/>
                </a:cubicBezTo>
                <a:cubicBezTo>
                  <a:pt x="11061932" y="274782"/>
                  <a:pt x="11095877" y="265226"/>
                  <a:pt x="11140947" y="265226"/>
                </a:cubicBezTo>
                <a:cubicBezTo>
                  <a:pt x="11195716" y="265226"/>
                  <a:pt x="11238647" y="278063"/>
                  <a:pt x="11269740" y="303736"/>
                </a:cubicBezTo>
                <a:cubicBezTo>
                  <a:pt x="11300832" y="329408"/>
                  <a:pt x="11321228" y="370485"/>
                  <a:pt x="11330927" y="426965"/>
                </a:cubicBezTo>
                <a:lnTo>
                  <a:pt x="11696337" y="405571"/>
                </a:lnTo>
                <a:cubicBezTo>
                  <a:pt x="11680362" y="275495"/>
                  <a:pt x="11630300" y="180648"/>
                  <a:pt x="11546151" y="121030"/>
                </a:cubicBezTo>
                <a:cubicBezTo>
                  <a:pt x="11462000" y="61412"/>
                  <a:pt x="11339769" y="31603"/>
                  <a:pt x="11179457" y="31603"/>
                </a:cubicBezTo>
                <a:close/>
                <a:moveTo>
                  <a:pt x="6121013" y="52997"/>
                </a:moveTo>
                <a:lnTo>
                  <a:pt x="6121013" y="362783"/>
                </a:lnTo>
                <a:lnTo>
                  <a:pt x="6516375" y="362783"/>
                </a:lnTo>
                <a:lnTo>
                  <a:pt x="6516375" y="1307544"/>
                </a:lnTo>
                <a:lnTo>
                  <a:pt x="6904035" y="1307544"/>
                </a:lnTo>
                <a:lnTo>
                  <a:pt x="6904035" y="362783"/>
                </a:lnTo>
                <a:lnTo>
                  <a:pt x="7299397" y="362783"/>
                </a:lnTo>
                <a:lnTo>
                  <a:pt x="7299397" y="52997"/>
                </a:lnTo>
                <a:lnTo>
                  <a:pt x="6121013" y="52997"/>
                </a:lnTo>
                <a:close/>
                <a:moveTo>
                  <a:pt x="7707409" y="52997"/>
                </a:moveTo>
                <a:lnTo>
                  <a:pt x="7235884" y="1307544"/>
                </a:lnTo>
                <a:lnTo>
                  <a:pt x="7631701" y="1307544"/>
                </a:lnTo>
                <a:lnTo>
                  <a:pt x="7692848" y="1100450"/>
                </a:lnTo>
                <a:lnTo>
                  <a:pt x="8132963" y="1100450"/>
                </a:lnTo>
                <a:lnTo>
                  <a:pt x="8195728" y="1307544"/>
                </a:lnTo>
                <a:lnTo>
                  <a:pt x="8601680" y="1307544"/>
                </a:lnTo>
                <a:lnTo>
                  <a:pt x="8130262" y="52997"/>
                </a:lnTo>
                <a:lnTo>
                  <a:pt x="7707409" y="52997"/>
                </a:lnTo>
                <a:close/>
                <a:moveTo>
                  <a:pt x="8726324" y="52997"/>
                </a:moveTo>
                <a:lnTo>
                  <a:pt x="8726324" y="1307544"/>
                </a:lnTo>
                <a:lnTo>
                  <a:pt x="9090878" y="1307544"/>
                </a:lnTo>
                <a:lnTo>
                  <a:pt x="9090878" y="618709"/>
                </a:lnTo>
                <a:lnTo>
                  <a:pt x="9560692" y="1307544"/>
                </a:lnTo>
                <a:lnTo>
                  <a:pt x="9926102" y="1307544"/>
                </a:lnTo>
                <a:lnTo>
                  <a:pt x="9926102" y="52997"/>
                </a:lnTo>
                <a:lnTo>
                  <a:pt x="9560692" y="52997"/>
                </a:lnTo>
                <a:lnTo>
                  <a:pt x="9560692" y="747074"/>
                </a:lnTo>
                <a:lnTo>
                  <a:pt x="9088311" y="52997"/>
                </a:lnTo>
                <a:lnTo>
                  <a:pt x="8726324" y="52997"/>
                </a:lnTo>
                <a:close/>
                <a:moveTo>
                  <a:pt x="320994" y="52997"/>
                </a:moveTo>
                <a:lnTo>
                  <a:pt x="320994" y="1307544"/>
                </a:lnTo>
                <a:lnTo>
                  <a:pt x="710366" y="1307544"/>
                </a:lnTo>
                <a:lnTo>
                  <a:pt x="710366" y="842010"/>
                </a:lnTo>
                <a:lnTo>
                  <a:pt x="922595" y="842010"/>
                </a:lnTo>
                <a:cubicBezTo>
                  <a:pt x="1078914" y="842010"/>
                  <a:pt x="1195155" y="806353"/>
                  <a:pt x="1271318" y="735040"/>
                </a:cubicBezTo>
                <a:cubicBezTo>
                  <a:pt x="1347481" y="663726"/>
                  <a:pt x="1385562" y="564743"/>
                  <a:pt x="1385562" y="438090"/>
                </a:cubicBezTo>
                <a:cubicBezTo>
                  <a:pt x="1385562" y="314860"/>
                  <a:pt x="1350618" y="219871"/>
                  <a:pt x="1280731" y="153121"/>
                </a:cubicBezTo>
                <a:cubicBezTo>
                  <a:pt x="1210844" y="86372"/>
                  <a:pt x="1105728" y="52997"/>
                  <a:pt x="965383" y="52997"/>
                </a:cubicBezTo>
                <a:lnTo>
                  <a:pt x="320994" y="52997"/>
                </a:lnTo>
                <a:close/>
                <a:moveTo>
                  <a:pt x="1782859" y="52997"/>
                </a:moveTo>
                <a:lnTo>
                  <a:pt x="1311334" y="1307544"/>
                </a:lnTo>
                <a:lnTo>
                  <a:pt x="1707150" y="1307544"/>
                </a:lnTo>
                <a:lnTo>
                  <a:pt x="1768297" y="1100450"/>
                </a:lnTo>
                <a:lnTo>
                  <a:pt x="2208413" y="1100450"/>
                </a:lnTo>
                <a:lnTo>
                  <a:pt x="2271178" y="1307544"/>
                </a:lnTo>
                <a:lnTo>
                  <a:pt x="2677130" y="1307544"/>
                </a:lnTo>
                <a:lnTo>
                  <a:pt x="2205712" y="52997"/>
                </a:lnTo>
                <a:lnTo>
                  <a:pt x="1782859" y="52997"/>
                </a:lnTo>
                <a:close/>
                <a:moveTo>
                  <a:pt x="2800918" y="52997"/>
                </a:moveTo>
                <a:lnTo>
                  <a:pt x="2800918" y="1307544"/>
                </a:lnTo>
                <a:lnTo>
                  <a:pt x="3188578" y="1307544"/>
                </a:lnTo>
                <a:lnTo>
                  <a:pt x="3188578" y="1001409"/>
                </a:lnTo>
                <a:lnTo>
                  <a:pt x="3388866" y="791613"/>
                </a:lnTo>
                <a:lnTo>
                  <a:pt x="3653377" y="1307544"/>
                </a:lnTo>
                <a:lnTo>
                  <a:pt x="4130771" y="1307544"/>
                </a:lnTo>
                <a:lnTo>
                  <a:pt x="3652427" y="526528"/>
                </a:lnTo>
                <a:lnTo>
                  <a:pt x="4110233" y="52997"/>
                </a:lnTo>
                <a:lnTo>
                  <a:pt x="3594650" y="52997"/>
                </a:lnTo>
                <a:lnTo>
                  <a:pt x="3188578" y="527089"/>
                </a:lnTo>
                <a:lnTo>
                  <a:pt x="3188578" y="52997"/>
                </a:lnTo>
                <a:lnTo>
                  <a:pt x="2800918" y="52997"/>
                </a:lnTo>
                <a:close/>
                <a:moveTo>
                  <a:pt x="4271935" y="52997"/>
                </a:moveTo>
                <a:lnTo>
                  <a:pt x="4271935" y="1307544"/>
                </a:lnTo>
                <a:lnTo>
                  <a:pt x="4660451" y="1307544"/>
                </a:lnTo>
                <a:lnTo>
                  <a:pt x="4660451" y="52997"/>
                </a:lnTo>
                <a:lnTo>
                  <a:pt x="4271935" y="52997"/>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8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endParaRPr>
          </a:p>
        </p:txBody>
      </p:sp>
      <p:sp>
        <p:nvSpPr>
          <p:cNvPr id="7" name="TextBox 6"/>
          <p:cNvSpPr txBox="1"/>
          <p:nvPr/>
        </p:nvSpPr>
        <p:spPr>
          <a:xfrm>
            <a:off x="0" y="5852159"/>
            <a:ext cx="12192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white"/>
                </a:solidFill>
                <a:effectLst/>
                <a:uLnTx/>
                <a:uFillTx/>
                <a:latin typeface="Arial Narrow"/>
                <a:ea typeface="+mn-ea"/>
                <a:cs typeface="+mn-cs"/>
              </a:rPr>
              <a:t>GENDER STORY</a:t>
            </a:r>
            <a:endParaRPr kumimoji="0" lang="en-US" sz="7200" b="1" i="0" u="none" strike="noStrike" kern="1200" cap="none" spc="0" normalizeH="0" baseline="0" noProof="0" dirty="0">
              <a:ln>
                <a:noFill/>
              </a:ln>
              <a:solidFill>
                <a:prstClr val="white"/>
              </a:solidFill>
              <a:effectLst/>
              <a:uLnTx/>
              <a:uFillTx/>
              <a:latin typeface="Arial Narrow"/>
              <a:ea typeface="+mn-ea"/>
              <a:cs typeface="+mn-cs"/>
            </a:endParaRPr>
          </a:p>
        </p:txBody>
      </p:sp>
      <p:sp>
        <p:nvSpPr>
          <p:cNvPr id="2" name="TextBox 1"/>
          <p:cNvSpPr txBox="1"/>
          <p:nvPr/>
        </p:nvSpPr>
        <p:spPr>
          <a:xfrm>
            <a:off x="288807" y="-21827"/>
            <a:ext cx="33274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Narrow"/>
                <a:ea typeface="+mn-ea"/>
                <a:cs typeface="+mn-cs"/>
              </a:rPr>
              <a:t>@ShabnumSarfraz</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369332" cy="369332"/>
          </a:xfrm>
          <a:prstGeom prst="rect">
            <a:avLst/>
          </a:prstGeom>
        </p:spPr>
      </p:pic>
    </p:spTree>
    <p:extLst>
      <p:ext uri="{BB962C8B-B14F-4D97-AF65-F5344CB8AC3E}">
        <p14:creationId xmlns:p14="http://schemas.microsoft.com/office/powerpoint/2010/main" val="1526122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12D1E7-4B76-4693-A23D-EFCEDE3617D8}"/>
              </a:ext>
            </a:extLst>
          </p:cNvPr>
          <p:cNvSpPr>
            <a:spLocks noGrp="1"/>
          </p:cNvSpPr>
          <p:nvPr>
            <p:ph type="title"/>
          </p:nvPr>
        </p:nvSpPr>
        <p:spPr>
          <a:xfrm>
            <a:off x="838200" y="695326"/>
            <a:ext cx="10515600" cy="679904"/>
          </a:xfrm>
        </p:spPr>
        <p:txBody>
          <a:bodyPr/>
          <a:lstStyle/>
          <a:p>
            <a:r>
              <a:rPr lang="en-US" dirty="0"/>
              <a:t>Achieving work-life balance biggest barrier to career advancement for 49% of these women</a:t>
            </a:r>
          </a:p>
        </p:txBody>
      </p:sp>
      <p:graphicFrame>
        <p:nvGraphicFramePr>
          <p:cNvPr id="9" name="Content Placeholder 8">
            <a:extLst>
              <a:ext uri="{FF2B5EF4-FFF2-40B4-BE49-F238E27FC236}">
                <a16:creationId xmlns:a16="http://schemas.microsoft.com/office/drawing/2014/main" id="{471487CE-4DA0-4B31-895F-73F757B7750A}"/>
              </a:ext>
            </a:extLst>
          </p:cNvPr>
          <p:cNvGraphicFramePr>
            <a:graphicFrameLocks noGrp="1"/>
          </p:cNvGraphicFramePr>
          <p:nvPr>
            <p:ph idx="1"/>
            <p:extLst/>
          </p:nvPr>
        </p:nvGraphicFramePr>
        <p:xfrm>
          <a:off x="838200" y="1691640"/>
          <a:ext cx="105156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a:extLst>
              <a:ext uri="{FF2B5EF4-FFF2-40B4-BE49-F238E27FC236}">
                <a16:creationId xmlns:a16="http://schemas.microsoft.com/office/drawing/2014/main" id="{EB11DAF6-4713-434D-A1E4-D9FA1EF56CE0}"/>
              </a:ext>
            </a:extLst>
          </p:cNvPr>
          <p:cNvSpPr txBox="1">
            <a:spLocks/>
          </p:cNvSpPr>
          <p:nvPr/>
        </p:nvSpPr>
        <p:spPr>
          <a:xfrm>
            <a:off x="8559799" y="5020548"/>
            <a:ext cx="2697865" cy="555626"/>
          </a:xfrm>
          <a:prstGeom prst="rect">
            <a:avLst/>
          </a:prstGeom>
          <a:solidFill>
            <a:schemeClr val="bg1">
              <a:lumMod val="9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baseline="0">
                <a:solidFill>
                  <a:schemeClr val="tx1"/>
                </a:solidFill>
                <a:latin typeface="+mj-lt"/>
                <a:ea typeface="+mj-ea"/>
                <a:cs typeface="+mj-cs"/>
              </a:defRPr>
            </a:lvl1pPr>
          </a:lstStyle>
          <a:p>
            <a:pPr marL="0" indent="0"/>
            <a:r>
              <a:rPr lang="en-US" sz="1800" dirty="0"/>
              <a:t>45% rendered lack of mentors as a barrier</a:t>
            </a:r>
          </a:p>
        </p:txBody>
      </p:sp>
      <p:cxnSp>
        <p:nvCxnSpPr>
          <p:cNvPr id="11" name="Straight Connector 10">
            <a:extLst>
              <a:ext uri="{FF2B5EF4-FFF2-40B4-BE49-F238E27FC236}">
                <a16:creationId xmlns:a16="http://schemas.microsoft.com/office/drawing/2014/main" id="{BA9467ED-6B83-4C59-B4B1-2CE8B86803E2}"/>
              </a:ext>
            </a:extLst>
          </p:cNvPr>
          <p:cNvCxnSpPr>
            <a:cxnSpLocks/>
            <a:stCxn id="10" idx="1"/>
          </p:cNvCxnSpPr>
          <p:nvPr/>
        </p:nvCxnSpPr>
        <p:spPr>
          <a:xfrm flipH="1">
            <a:off x="8031480" y="5298361"/>
            <a:ext cx="528319" cy="0"/>
          </a:xfrm>
          <a:prstGeom prst="line">
            <a:avLst/>
          </a:prstGeom>
          <a:ln w="28575">
            <a:solidFill>
              <a:schemeClr val="accent4">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758BCEFF-E792-48DB-B8DF-7751DFAFEAAA}"/>
              </a:ext>
            </a:extLst>
          </p:cNvPr>
          <p:cNvSpPr txBox="1">
            <a:spLocks/>
          </p:cNvSpPr>
          <p:nvPr/>
        </p:nvSpPr>
        <p:spPr>
          <a:xfrm>
            <a:off x="8153400" y="3375450"/>
            <a:ext cx="3104264" cy="555626"/>
          </a:xfrm>
          <a:prstGeom prst="rect">
            <a:avLst/>
          </a:prstGeom>
          <a:solidFill>
            <a:schemeClr val="bg1">
              <a:lumMod val="9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baseline="0">
                <a:solidFill>
                  <a:schemeClr val="tx1"/>
                </a:solidFill>
                <a:latin typeface="+mj-lt"/>
                <a:ea typeface="+mj-ea"/>
                <a:cs typeface="+mj-cs"/>
              </a:defRPr>
            </a:lvl1pPr>
          </a:lstStyle>
          <a:p>
            <a:pPr marL="0" indent="0"/>
            <a:r>
              <a:rPr lang="en-US" sz="1800" dirty="0"/>
              <a:t>Almost 1/3</a:t>
            </a:r>
            <a:r>
              <a:rPr lang="en-US" sz="1800" baseline="30000" dirty="0"/>
              <a:t>rd</a:t>
            </a:r>
            <a:r>
              <a:rPr lang="en-US" sz="1800" dirty="0"/>
              <a:t> of the respondents cite competing responsibilities of family, and not having day care facilities as a hurdle</a:t>
            </a:r>
          </a:p>
        </p:txBody>
      </p:sp>
      <p:cxnSp>
        <p:nvCxnSpPr>
          <p:cNvPr id="12" name="Straight Connector 11">
            <a:extLst>
              <a:ext uri="{FF2B5EF4-FFF2-40B4-BE49-F238E27FC236}">
                <a16:creationId xmlns:a16="http://schemas.microsoft.com/office/drawing/2014/main" id="{9C8DA2F1-88EC-478E-BD43-EC60EDA57F29}"/>
              </a:ext>
            </a:extLst>
          </p:cNvPr>
          <p:cNvCxnSpPr>
            <a:cxnSpLocks/>
          </p:cNvCxnSpPr>
          <p:nvPr/>
        </p:nvCxnSpPr>
        <p:spPr>
          <a:xfrm flipH="1">
            <a:off x="7040881" y="3656404"/>
            <a:ext cx="1112519" cy="0"/>
          </a:xfrm>
          <a:prstGeom prst="line">
            <a:avLst/>
          </a:prstGeom>
          <a:ln w="28575">
            <a:solidFill>
              <a:schemeClr val="accent4">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22763F8-0095-4AE6-BF6C-548643117252}"/>
              </a:ext>
            </a:extLst>
          </p:cNvPr>
          <p:cNvCxnSpPr>
            <a:cxnSpLocks/>
          </p:cNvCxnSpPr>
          <p:nvPr/>
        </p:nvCxnSpPr>
        <p:spPr>
          <a:xfrm flipH="1">
            <a:off x="7391401" y="3672793"/>
            <a:ext cx="761999" cy="381047"/>
          </a:xfrm>
          <a:prstGeom prst="line">
            <a:avLst/>
          </a:prstGeom>
          <a:ln w="28575">
            <a:solidFill>
              <a:schemeClr val="accent4">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4296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0D704D-79E7-A71F-B8D4-CF09767DBAEA}"/>
              </a:ext>
            </a:extLst>
          </p:cNvPr>
          <p:cNvSpPr>
            <a:spLocks noGrp="1"/>
          </p:cNvSpPr>
          <p:nvPr>
            <p:ph type="title"/>
          </p:nvPr>
        </p:nvSpPr>
        <p:spPr>
          <a:xfrm>
            <a:off x="5918200" y="555626"/>
            <a:ext cx="5562600" cy="1611378"/>
          </a:xfrm>
        </p:spPr>
        <p:txBody>
          <a:bodyPr/>
          <a:lstStyle/>
          <a:p>
            <a:r>
              <a:rPr lang="en-GB" sz="3600" dirty="0"/>
              <a:t>Works to achieve Gender Equity in Health Workforce in Pakistan</a:t>
            </a:r>
          </a:p>
        </p:txBody>
      </p:sp>
      <p:sp>
        <p:nvSpPr>
          <p:cNvPr id="4" name="Content Placeholder 3">
            <a:extLst>
              <a:ext uri="{FF2B5EF4-FFF2-40B4-BE49-F238E27FC236}">
                <a16:creationId xmlns:a16="http://schemas.microsoft.com/office/drawing/2014/main" id="{9D56DCC0-FDFB-39B0-663B-81714093E8D3}"/>
              </a:ext>
            </a:extLst>
          </p:cNvPr>
          <p:cNvSpPr>
            <a:spLocks noGrp="1"/>
          </p:cNvSpPr>
          <p:nvPr>
            <p:ph type="body" sz="quarter" idx="10"/>
          </p:nvPr>
        </p:nvSpPr>
        <p:spPr>
          <a:xfrm>
            <a:off x="5273458" y="2273300"/>
            <a:ext cx="6207342" cy="1155700"/>
          </a:xfrm>
        </p:spPr>
        <p:txBody>
          <a:bodyPr/>
          <a:lstStyle/>
          <a:p>
            <a:pPr marL="457200" indent="-457200" algn="l">
              <a:buFont typeface="Arial" panose="020B0604020202020204" pitchFamily="34" charset="0"/>
              <a:buChar char="•"/>
            </a:pPr>
            <a:r>
              <a:rPr lang="en-GB" dirty="0">
                <a:highlight>
                  <a:srgbClr val="F7F7F7"/>
                </a:highlight>
              </a:rPr>
              <a:t>Launching Women in Global Health Pakistan Chapter – </a:t>
            </a:r>
            <a:r>
              <a:rPr lang="en-GB" dirty="0">
                <a:solidFill>
                  <a:schemeClr val="accent1"/>
                </a:solidFill>
                <a:highlight>
                  <a:srgbClr val="F7F7F7"/>
                </a:highlight>
              </a:rPr>
              <a:t>The first WGH Chapter in Asia</a:t>
            </a:r>
          </a:p>
          <a:p>
            <a:pPr marL="457200" indent="-457200" algn="l">
              <a:buFont typeface="Arial" panose="020B0604020202020204" pitchFamily="34" charset="0"/>
              <a:buChar char="•"/>
            </a:pPr>
            <a:r>
              <a:rPr lang="en-GB" dirty="0">
                <a:highlight>
                  <a:srgbClr val="F7F7F7"/>
                </a:highlight>
              </a:rPr>
              <a:t>First ever </a:t>
            </a:r>
            <a:r>
              <a:rPr lang="en-GB" dirty="0">
                <a:solidFill>
                  <a:schemeClr val="accent1"/>
                </a:solidFill>
                <a:highlight>
                  <a:srgbClr val="F7F7F7"/>
                </a:highlight>
              </a:rPr>
              <a:t>1000 dedicated scholarships </a:t>
            </a:r>
            <a:r>
              <a:rPr lang="en-GB" dirty="0">
                <a:highlight>
                  <a:srgbClr val="F7F7F7"/>
                </a:highlight>
              </a:rPr>
              <a:t>for Nursing and Midwifery with the Ministry of Federal Education</a:t>
            </a:r>
          </a:p>
          <a:p>
            <a:pPr marL="457200" indent="-457200" algn="l">
              <a:buFont typeface="Arial" panose="020B0604020202020204" pitchFamily="34" charset="0"/>
              <a:buChar char="•"/>
            </a:pPr>
            <a:r>
              <a:rPr lang="en-GB" dirty="0">
                <a:solidFill>
                  <a:schemeClr val="accent1"/>
                </a:solidFill>
                <a:highlight>
                  <a:srgbClr val="F7F7F7"/>
                </a:highlight>
              </a:rPr>
              <a:t>Year of Nursing and Midwifery </a:t>
            </a:r>
            <a:r>
              <a:rPr lang="en-GB" dirty="0">
                <a:highlight>
                  <a:srgbClr val="F7F7F7"/>
                </a:highlight>
              </a:rPr>
              <a:t>2020</a:t>
            </a:r>
          </a:p>
          <a:p>
            <a:pPr marL="457200" indent="-457200" algn="l">
              <a:buFont typeface="Arial" panose="020B0604020202020204" pitchFamily="34" charset="0"/>
              <a:buChar char="•"/>
            </a:pPr>
            <a:r>
              <a:rPr lang="en-GB" dirty="0">
                <a:solidFill>
                  <a:prstClr val="black"/>
                </a:solidFill>
                <a:highlight>
                  <a:srgbClr val="F7F7F7"/>
                </a:highlight>
              </a:rPr>
              <a:t>WGH </a:t>
            </a:r>
            <a:r>
              <a:rPr lang="en-GB" dirty="0">
                <a:solidFill>
                  <a:srgbClr val="009999"/>
                </a:solidFill>
                <a:highlight>
                  <a:srgbClr val="F7F7F7"/>
                </a:highlight>
              </a:rPr>
              <a:t>Pakistan Power Delegation – </a:t>
            </a:r>
            <a:r>
              <a:rPr lang="en-GB" dirty="0">
                <a:solidFill>
                  <a:prstClr val="black"/>
                </a:solidFill>
                <a:highlight>
                  <a:srgbClr val="F7F7F7"/>
                </a:highlight>
              </a:rPr>
              <a:t>14 Leaders for Generation Equality Forum 2021</a:t>
            </a:r>
          </a:p>
          <a:p>
            <a:pPr marL="457200" indent="-457200" algn="l">
              <a:buFont typeface="Arial" panose="020B0604020202020204" pitchFamily="34" charset="0"/>
              <a:buChar char="•"/>
            </a:pPr>
            <a:endParaRPr lang="en-GB" dirty="0">
              <a:highlight>
                <a:srgbClr val="F7F7F7"/>
              </a:highlight>
            </a:endParaRPr>
          </a:p>
          <a:p>
            <a:pPr marL="0" indent="0">
              <a:buNone/>
            </a:pPr>
            <a:endParaRPr lang="en-GB" dirty="0">
              <a:highlight>
                <a:srgbClr val="F7F7F7"/>
              </a:highlight>
            </a:endParaRPr>
          </a:p>
        </p:txBody>
      </p:sp>
    </p:spTree>
    <p:extLst>
      <p:ext uri="{BB962C8B-B14F-4D97-AF65-F5344CB8AC3E}">
        <p14:creationId xmlns:p14="http://schemas.microsoft.com/office/powerpoint/2010/main" val="672038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F0532-32D3-48A1-B8F3-15A9853D0F5B}"/>
              </a:ext>
            </a:extLst>
          </p:cNvPr>
          <p:cNvSpPr>
            <a:spLocks noGrp="1"/>
          </p:cNvSpPr>
          <p:nvPr>
            <p:ph type="title" idx="4294967295"/>
          </p:nvPr>
        </p:nvSpPr>
        <p:spPr>
          <a:xfrm>
            <a:off x="0" y="-74613"/>
            <a:ext cx="11591925" cy="828676"/>
          </a:xfrm>
        </p:spPr>
        <p:txBody>
          <a:bodyPr>
            <a:normAutofit fontScale="90000"/>
          </a:bodyPr>
          <a:lstStyle/>
          <a:p>
            <a:r>
              <a:rPr lang="en-US" sz="4000" b="1" dirty="0"/>
              <a:t>Policy Initiatives at the Planning Commission 2020-2022</a:t>
            </a:r>
          </a:p>
        </p:txBody>
      </p:sp>
      <p:sp>
        <p:nvSpPr>
          <p:cNvPr id="3" name="Content Placeholder 2">
            <a:extLst>
              <a:ext uri="{FF2B5EF4-FFF2-40B4-BE49-F238E27FC236}">
                <a16:creationId xmlns:a16="http://schemas.microsoft.com/office/drawing/2014/main" id="{EC58E542-DC80-4576-A37C-BEC120BE1058}"/>
              </a:ext>
            </a:extLst>
          </p:cNvPr>
          <p:cNvSpPr>
            <a:spLocks noGrp="1"/>
          </p:cNvSpPr>
          <p:nvPr>
            <p:ph idx="4294967295"/>
          </p:nvPr>
        </p:nvSpPr>
        <p:spPr>
          <a:xfrm>
            <a:off x="527901" y="923336"/>
            <a:ext cx="11341100" cy="5387975"/>
          </a:xfrm>
        </p:spPr>
        <p:txBody>
          <a:bodyPr>
            <a:normAutofit/>
          </a:bodyPr>
          <a:lstStyle/>
          <a:p>
            <a:pPr lvl="0"/>
            <a:r>
              <a:rPr lang="en-US" sz="2400" dirty="0"/>
              <a:t>Pakistan’s first </a:t>
            </a:r>
            <a:r>
              <a:rPr lang="en-US" sz="2400" b="1" dirty="0">
                <a:solidFill>
                  <a:schemeClr val="accent1">
                    <a:lumMod val="75000"/>
                  </a:schemeClr>
                </a:solidFill>
                <a:hlinkClick r:id="rId3" action="ppaction://hlinkfile">
                  <a:extLst>
                    <a:ext uri="{A12FA001-AC4F-418D-AE19-62706E023703}">
                      <ahyp:hlinkClr xmlns:ahyp="http://schemas.microsoft.com/office/drawing/2018/hyperlinkcolor" val="tx"/>
                    </a:ext>
                  </a:extLst>
                </a:hlinkClick>
              </a:rPr>
              <a:t>National Gender Policy Framework</a:t>
            </a:r>
            <a:r>
              <a:rPr lang="en-US" sz="2400" dirty="0">
                <a:solidFill>
                  <a:schemeClr val="accent1">
                    <a:lumMod val="75000"/>
                  </a:schemeClr>
                </a:solidFill>
                <a:hlinkClick r:id="rId3" action="ppaction://hlinkfile">
                  <a:extLst>
                    <a:ext uri="{A12FA001-AC4F-418D-AE19-62706E023703}">
                      <ahyp:hlinkClr xmlns:ahyp="http://schemas.microsoft.com/office/drawing/2018/hyperlinkcolor" val="tx"/>
                    </a:ext>
                  </a:extLst>
                </a:hlinkClick>
              </a:rPr>
              <a:t> </a:t>
            </a:r>
            <a:r>
              <a:rPr lang="en-US" sz="2400" dirty="0"/>
              <a:t>unanimously endorsed and launched on 8</a:t>
            </a:r>
            <a:r>
              <a:rPr lang="en-US" sz="2400" baseline="30000" dirty="0"/>
              <a:t>th</a:t>
            </a:r>
            <a:r>
              <a:rPr lang="en-US" sz="2400" dirty="0"/>
              <a:t> March 2022 </a:t>
            </a:r>
          </a:p>
          <a:p>
            <a:pPr lvl="0"/>
            <a:r>
              <a:rPr lang="en-US" sz="2400" b="1" u="sng" dirty="0">
                <a:solidFill>
                  <a:schemeClr val="accent1">
                    <a:lumMod val="75000"/>
                  </a:schemeClr>
                </a:solidFill>
              </a:rPr>
              <a:t>Gender Action Matrix for 2022-2023 </a:t>
            </a:r>
            <a:r>
              <a:rPr lang="en-US" sz="2400" dirty="0"/>
              <a:t>developed and regularly reviewed </a:t>
            </a:r>
          </a:p>
          <a:p>
            <a:r>
              <a:rPr lang="en-US" sz="2400" b="1" dirty="0">
                <a:solidFill>
                  <a:schemeClr val="accent1">
                    <a:lumMod val="75000"/>
                  </a:schemeClr>
                </a:solidFill>
              </a:rPr>
              <a:t>Gender Accelerators </a:t>
            </a:r>
            <a:r>
              <a:rPr lang="en-US" sz="2400" dirty="0"/>
              <a:t>being established at the Planning Commission and the provincial P&amp;Ds</a:t>
            </a:r>
          </a:p>
          <a:p>
            <a:pPr lvl="0"/>
            <a:r>
              <a:rPr lang="en-US" sz="2400" b="1" u="sng" dirty="0">
                <a:solidFill>
                  <a:schemeClr val="accent1">
                    <a:lumMod val="75000"/>
                  </a:schemeClr>
                </a:solidFill>
              </a:rPr>
              <a:t>102 Gender focal persons</a:t>
            </a:r>
            <a:r>
              <a:rPr lang="en-US" sz="2400" dirty="0">
                <a:solidFill>
                  <a:schemeClr val="accent1">
                    <a:lumMod val="75000"/>
                  </a:schemeClr>
                </a:solidFill>
              </a:rPr>
              <a:t> </a:t>
            </a:r>
            <a:r>
              <a:rPr lang="en-US" sz="2400" dirty="0"/>
              <a:t>identified in all the ministries</a:t>
            </a:r>
          </a:p>
          <a:p>
            <a:r>
              <a:rPr lang="en-US" sz="2400" b="1" dirty="0">
                <a:solidFill>
                  <a:schemeClr val="accent1">
                    <a:lumMod val="75000"/>
                  </a:schemeClr>
                </a:solidFill>
              </a:rPr>
              <a:t>Subgroup of </a:t>
            </a:r>
            <a:r>
              <a:rPr lang="en-US" sz="2400" b="1" dirty="0">
                <a:solidFill>
                  <a:schemeClr val="accent1">
                    <a:lumMod val="75000"/>
                  </a:schemeClr>
                </a:solidFill>
                <a:hlinkClick r:id="rId4" action="ppaction://hlinkfile">
                  <a:extLst>
                    <a:ext uri="{A12FA001-AC4F-418D-AE19-62706E023703}">
                      <ahyp:hlinkClr xmlns:ahyp="http://schemas.microsoft.com/office/drawing/2018/hyperlinkcolor" val="tx"/>
                    </a:ext>
                  </a:extLst>
                </a:hlinkClick>
              </a:rPr>
              <a:t>Advisory Committee on Gender </a:t>
            </a:r>
            <a:r>
              <a:rPr lang="en-US" sz="2400" b="1" dirty="0">
                <a:solidFill>
                  <a:schemeClr val="accent1">
                    <a:lumMod val="75000"/>
                  </a:schemeClr>
                </a:solidFill>
              </a:rPr>
              <a:t>at the Planning Commission </a:t>
            </a:r>
            <a:r>
              <a:rPr lang="en-US" sz="2400" dirty="0"/>
              <a:t>notified</a:t>
            </a:r>
          </a:p>
          <a:p>
            <a:r>
              <a:rPr lang="en-US" sz="2400" dirty="0"/>
              <a:t>Constitution of a technical working group for streamlining</a:t>
            </a:r>
            <a:r>
              <a:rPr lang="en-US" sz="2400" b="1" dirty="0"/>
              <a:t> </a:t>
            </a:r>
            <a:r>
              <a:rPr lang="en-US" sz="2400" b="1" u="sng" dirty="0">
                <a:solidFill>
                  <a:schemeClr val="accent1">
                    <a:lumMod val="75000"/>
                  </a:schemeClr>
                </a:solidFill>
              </a:rPr>
              <a:t>computation of national gender indices</a:t>
            </a:r>
            <a:endParaRPr lang="en-US" sz="2400" u="sng" dirty="0">
              <a:solidFill>
                <a:schemeClr val="accent1">
                  <a:lumMod val="75000"/>
                </a:schemeClr>
              </a:solidFill>
            </a:endParaRPr>
          </a:p>
          <a:p>
            <a:pPr lvl="0"/>
            <a:r>
              <a:rPr lang="en-US" sz="2400" dirty="0"/>
              <a:t>SDG 5 (Gender) presented in the 1st and 2</a:t>
            </a:r>
            <a:r>
              <a:rPr lang="en-US" sz="2400" baseline="30000" dirty="0"/>
              <a:t>nd</a:t>
            </a:r>
            <a:r>
              <a:rPr lang="en-US" sz="2400" dirty="0"/>
              <a:t> </a:t>
            </a:r>
            <a:r>
              <a:rPr lang="en-US" sz="2400" b="1" u="sng" dirty="0">
                <a:solidFill>
                  <a:schemeClr val="accent1">
                    <a:lumMod val="75000"/>
                  </a:schemeClr>
                </a:solidFill>
              </a:rPr>
              <a:t>Voluntary National Review (VNR</a:t>
            </a:r>
            <a:r>
              <a:rPr lang="en-US" sz="2400" b="1" dirty="0">
                <a:solidFill>
                  <a:schemeClr val="accent1">
                    <a:lumMod val="75000"/>
                  </a:schemeClr>
                </a:solidFill>
              </a:rPr>
              <a:t>)</a:t>
            </a:r>
            <a:r>
              <a:rPr lang="en-US" sz="2400" dirty="0">
                <a:solidFill>
                  <a:schemeClr val="accent1">
                    <a:lumMod val="75000"/>
                  </a:schemeClr>
                </a:solidFill>
              </a:rPr>
              <a:t> </a:t>
            </a:r>
            <a:r>
              <a:rPr lang="en-US" sz="2400" dirty="0"/>
              <a:t>at the UN High Level Political Forum (HLPF).</a:t>
            </a:r>
            <a:r>
              <a:rPr lang="en-US" sz="2400" b="1" dirty="0"/>
              <a:t> </a:t>
            </a:r>
          </a:p>
          <a:p>
            <a:pPr lvl="0"/>
            <a:r>
              <a:rPr lang="en-US" sz="2400" b="1" u="sng" dirty="0">
                <a:solidFill>
                  <a:schemeClr val="accent1">
                    <a:lumMod val="75000"/>
                  </a:schemeClr>
                </a:solidFill>
              </a:rPr>
              <a:t>Investment Case for Gender</a:t>
            </a:r>
            <a:r>
              <a:rPr lang="en-US" sz="2400" dirty="0"/>
              <a:t> developed for NEC </a:t>
            </a:r>
          </a:p>
          <a:p>
            <a:r>
              <a:rPr lang="en-US" sz="2400" b="1" dirty="0">
                <a:solidFill>
                  <a:schemeClr val="accent1">
                    <a:lumMod val="75000"/>
                  </a:schemeClr>
                </a:solidFill>
                <a:hlinkClick r:id="rId5" action="ppaction://hlinkpres?slideindex=1&amp;slidetitle=">
                  <a:extLst>
                    <a:ext uri="{A12FA001-AC4F-418D-AE19-62706E023703}">
                      <ahyp:hlinkClr xmlns:ahyp="http://schemas.microsoft.com/office/drawing/2018/hyperlinkcolor" val="tx"/>
                    </a:ext>
                  </a:extLst>
                </a:hlinkClick>
              </a:rPr>
              <a:t>Gender Study </a:t>
            </a:r>
            <a:r>
              <a:rPr lang="en-US" sz="2400" dirty="0"/>
              <a:t>rolled out to all federal ministries</a:t>
            </a:r>
          </a:p>
        </p:txBody>
      </p:sp>
    </p:spTree>
    <p:extLst>
      <p:ext uri="{BB962C8B-B14F-4D97-AF65-F5344CB8AC3E}">
        <p14:creationId xmlns:p14="http://schemas.microsoft.com/office/powerpoint/2010/main" val="3558070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5ED7CB-3A9F-48F8-97ED-526C36DACFF3}"/>
              </a:ext>
            </a:extLst>
          </p:cNvPr>
          <p:cNvSpPr>
            <a:spLocks noGrp="1"/>
          </p:cNvSpPr>
          <p:nvPr>
            <p:ph type="title"/>
          </p:nvPr>
        </p:nvSpPr>
        <p:spPr/>
        <p:txBody>
          <a:bodyPr/>
          <a:lstStyle/>
          <a:p>
            <a:r>
              <a:rPr lang="en-US" dirty="0">
                <a:solidFill>
                  <a:srgbClr val="FF5361"/>
                </a:solidFill>
              </a:rPr>
              <a:t>COVID-19 Secretariat</a:t>
            </a:r>
          </a:p>
        </p:txBody>
      </p:sp>
      <p:sp>
        <p:nvSpPr>
          <p:cNvPr id="6" name="Text Placeholder 5">
            <a:extLst>
              <a:ext uri="{FF2B5EF4-FFF2-40B4-BE49-F238E27FC236}">
                <a16:creationId xmlns:a16="http://schemas.microsoft.com/office/drawing/2014/main" id="{070C3A3E-F829-483D-9230-280AC0E8561C}"/>
              </a:ext>
            </a:extLst>
          </p:cNvPr>
          <p:cNvSpPr>
            <a:spLocks noGrp="1"/>
          </p:cNvSpPr>
          <p:nvPr>
            <p:ph type="body" sz="quarter" idx="10"/>
          </p:nvPr>
        </p:nvSpPr>
        <p:spPr/>
        <p:txBody>
          <a:bodyPr/>
          <a:lstStyle/>
          <a:p>
            <a:r>
              <a:rPr lang="en-US" dirty="0">
                <a:solidFill>
                  <a:schemeClr val="tx1"/>
                </a:solidFill>
              </a:rPr>
              <a:t>Strengthening Partner Coordination &amp; Data Ecosystem</a:t>
            </a:r>
            <a:endParaRPr lang="en-US" dirty="0"/>
          </a:p>
        </p:txBody>
      </p:sp>
      <p:grpSp>
        <p:nvGrpSpPr>
          <p:cNvPr id="78" name="Level3">
            <a:extLst>
              <a:ext uri="{FF2B5EF4-FFF2-40B4-BE49-F238E27FC236}">
                <a16:creationId xmlns:a16="http://schemas.microsoft.com/office/drawing/2014/main" id="{7D85DE9F-44A0-4C22-9D07-3BB8185DA3C6}"/>
              </a:ext>
            </a:extLst>
          </p:cNvPr>
          <p:cNvGrpSpPr/>
          <p:nvPr/>
        </p:nvGrpSpPr>
        <p:grpSpPr>
          <a:xfrm>
            <a:off x="2674867" y="-807663"/>
            <a:ext cx="10245568" cy="8229600"/>
            <a:chOff x="2663981" y="-774070"/>
            <a:chExt cx="10245568" cy="8229600"/>
          </a:xfrm>
        </p:grpSpPr>
        <p:sp>
          <p:nvSpPr>
            <p:cNvPr id="37" name="Arc 36">
              <a:extLst>
                <a:ext uri="{FF2B5EF4-FFF2-40B4-BE49-F238E27FC236}">
                  <a16:creationId xmlns:a16="http://schemas.microsoft.com/office/drawing/2014/main" id="{47157292-1B31-4481-B685-6CB2DE4FDE85}"/>
                </a:ext>
              </a:extLst>
            </p:cNvPr>
            <p:cNvSpPr/>
            <p:nvPr/>
          </p:nvSpPr>
          <p:spPr>
            <a:xfrm>
              <a:off x="4679949" y="-774070"/>
              <a:ext cx="8229600" cy="8229600"/>
            </a:xfrm>
            <a:prstGeom prst="arc">
              <a:avLst>
                <a:gd name="adj1" fmla="val 7293010"/>
                <a:gd name="adj2" fmla="val 14038265"/>
              </a:avLst>
            </a:prstGeom>
            <a:ln w="38100">
              <a:solidFill>
                <a:schemeClr val="tx1">
                  <a:lumMod val="65000"/>
                  <a:lumOff val="3500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C1BA4C0-A1ED-4A57-BB74-2DBF19DDE3D2}"/>
                </a:ext>
              </a:extLst>
            </p:cNvPr>
            <p:cNvSpPr/>
            <p:nvPr/>
          </p:nvSpPr>
          <p:spPr>
            <a:xfrm>
              <a:off x="4432937" y="373845"/>
              <a:ext cx="1561356" cy="5767448"/>
            </a:xfrm>
            <a:custGeom>
              <a:avLst/>
              <a:gdLst>
                <a:gd name="connsiteX0" fmla="*/ 1227350 w 1561356"/>
                <a:gd name="connsiteY0" fmla="*/ 5401688 h 5767448"/>
                <a:gd name="connsiteX1" fmla="*/ 1410230 w 1561356"/>
                <a:gd name="connsiteY1" fmla="*/ 5584568 h 5767448"/>
                <a:gd name="connsiteX2" fmla="*/ 1227350 w 1561356"/>
                <a:gd name="connsiteY2" fmla="*/ 5767448 h 5767448"/>
                <a:gd name="connsiteX3" fmla="*/ 1044470 w 1561356"/>
                <a:gd name="connsiteY3" fmla="*/ 5584568 h 5767448"/>
                <a:gd name="connsiteX4" fmla="*/ 1227350 w 1561356"/>
                <a:gd name="connsiteY4" fmla="*/ 5401688 h 5767448"/>
                <a:gd name="connsiteX5" fmla="*/ 413633 w 1561356"/>
                <a:gd name="connsiteY5" fmla="*/ 4051491 h 5767448"/>
                <a:gd name="connsiteX6" fmla="*/ 596513 w 1561356"/>
                <a:gd name="connsiteY6" fmla="*/ 4234371 h 5767448"/>
                <a:gd name="connsiteX7" fmla="*/ 413633 w 1561356"/>
                <a:gd name="connsiteY7" fmla="*/ 4417251 h 5767448"/>
                <a:gd name="connsiteX8" fmla="*/ 230753 w 1561356"/>
                <a:gd name="connsiteY8" fmla="*/ 4234371 h 5767448"/>
                <a:gd name="connsiteX9" fmla="*/ 413633 w 1561356"/>
                <a:gd name="connsiteY9" fmla="*/ 4051491 h 5767448"/>
                <a:gd name="connsiteX10" fmla="*/ 182880 w 1561356"/>
                <a:gd name="connsiteY10" fmla="*/ 2712648 h 5767448"/>
                <a:gd name="connsiteX11" fmla="*/ 365760 w 1561356"/>
                <a:gd name="connsiteY11" fmla="*/ 2895528 h 5767448"/>
                <a:gd name="connsiteX12" fmla="*/ 182880 w 1561356"/>
                <a:gd name="connsiteY12" fmla="*/ 3078408 h 5767448"/>
                <a:gd name="connsiteX13" fmla="*/ 0 w 1561356"/>
                <a:gd name="connsiteY13" fmla="*/ 2895528 h 5767448"/>
                <a:gd name="connsiteX14" fmla="*/ 182880 w 1561356"/>
                <a:gd name="connsiteY14" fmla="*/ 2712648 h 5767448"/>
                <a:gd name="connsiteX15" fmla="*/ 492875 w 1561356"/>
                <a:gd name="connsiteY15" fmla="*/ 1252389 h 5767448"/>
                <a:gd name="connsiteX16" fmla="*/ 675755 w 1561356"/>
                <a:gd name="connsiteY16" fmla="*/ 1435270 h 5767448"/>
                <a:gd name="connsiteX17" fmla="*/ 492875 w 1561356"/>
                <a:gd name="connsiteY17" fmla="*/ 1618149 h 5767448"/>
                <a:gd name="connsiteX18" fmla="*/ 309995 w 1561356"/>
                <a:gd name="connsiteY18" fmla="*/ 1435270 h 5767448"/>
                <a:gd name="connsiteX19" fmla="*/ 492875 w 1561356"/>
                <a:gd name="connsiteY19" fmla="*/ 1252389 h 5767448"/>
                <a:gd name="connsiteX20" fmla="*/ 1378476 w 1561356"/>
                <a:gd name="connsiteY20" fmla="*/ 0 h 5767448"/>
                <a:gd name="connsiteX21" fmla="*/ 1561356 w 1561356"/>
                <a:gd name="connsiteY21" fmla="*/ 182880 h 5767448"/>
                <a:gd name="connsiteX22" fmla="*/ 1378476 w 1561356"/>
                <a:gd name="connsiteY22" fmla="*/ 365760 h 5767448"/>
                <a:gd name="connsiteX23" fmla="*/ 1195596 w 1561356"/>
                <a:gd name="connsiteY23" fmla="*/ 182880 h 5767448"/>
                <a:gd name="connsiteX24" fmla="*/ 1378476 w 1561356"/>
                <a:gd name="connsiteY24" fmla="*/ 0 h 5767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61356" h="5767448">
                  <a:moveTo>
                    <a:pt x="1227350" y="5401688"/>
                  </a:moveTo>
                  <a:cubicBezTo>
                    <a:pt x="1328353" y="5401688"/>
                    <a:pt x="1410230" y="5483567"/>
                    <a:pt x="1410230" y="5584568"/>
                  </a:cubicBezTo>
                  <a:cubicBezTo>
                    <a:pt x="1410230" y="5685570"/>
                    <a:pt x="1328353" y="5767448"/>
                    <a:pt x="1227350" y="5767448"/>
                  </a:cubicBezTo>
                  <a:cubicBezTo>
                    <a:pt x="1126348" y="5767448"/>
                    <a:pt x="1044470" y="5685570"/>
                    <a:pt x="1044470" y="5584568"/>
                  </a:cubicBezTo>
                  <a:cubicBezTo>
                    <a:pt x="1044470" y="5483567"/>
                    <a:pt x="1126348" y="5401688"/>
                    <a:pt x="1227350" y="5401688"/>
                  </a:cubicBezTo>
                  <a:close/>
                  <a:moveTo>
                    <a:pt x="413633" y="4051491"/>
                  </a:moveTo>
                  <a:cubicBezTo>
                    <a:pt x="514634" y="4051491"/>
                    <a:pt x="596513" y="4133369"/>
                    <a:pt x="596513" y="4234371"/>
                  </a:cubicBezTo>
                  <a:cubicBezTo>
                    <a:pt x="596513" y="4335373"/>
                    <a:pt x="514634" y="4417251"/>
                    <a:pt x="413633" y="4417251"/>
                  </a:cubicBezTo>
                  <a:cubicBezTo>
                    <a:pt x="312631" y="4417251"/>
                    <a:pt x="230753" y="4335373"/>
                    <a:pt x="230753" y="4234371"/>
                  </a:cubicBezTo>
                  <a:cubicBezTo>
                    <a:pt x="230753" y="4133369"/>
                    <a:pt x="312631" y="4051491"/>
                    <a:pt x="413633" y="4051491"/>
                  </a:cubicBezTo>
                  <a:close/>
                  <a:moveTo>
                    <a:pt x="182880" y="2712648"/>
                  </a:moveTo>
                  <a:cubicBezTo>
                    <a:pt x="283882" y="2712648"/>
                    <a:pt x="365760" y="2794526"/>
                    <a:pt x="365760" y="2895528"/>
                  </a:cubicBezTo>
                  <a:cubicBezTo>
                    <a:pt x="365760" y="2996530"/>
                    <a:pt x="283882" y="3078408"/>
                    <a:pt x="182880" y="3078408"/>
                  </a:cubicBezTo>
                  <a:cubicBezTo>
                    <a:pt x="81878" y="3078408"/>
                    <a:pt x="0" y="2996530"/>
                    <a:pt x="0" y="2895528"/>
                  </a:cubicBezTo>
                  <a:cubicBezTo>
                    <a:pt x="0" y="2794526"/>
                    <a:pt x="81878" y="2712648"/>
                    <a:pt x="182880" y="2712648"/>
                  </a:cubicBezTo>
                  <a:close/>
                  <a:moveTo>
                    <a:pt x="492875" y="1252389"/>
                  </a:moveTo>
                  <a:cubicBezTo>
                    <a:pt x="593876" y="1252389"/>
                    <a:pt x="675755" y="1334267"/>
                    <a:pt x="675755" y="1435270"/>
                  </a:cubicBezTo>
                  <a:cubicBezTo>
                    <a:pt x="675755" y="1536271"/>
                    <a:pt x="593876" y="1618149"/>
                    <a:pt x="492875" y="1618149"/>
                  </a:cubicBezTo>
                  <a:cubicBezTo>
                    <a:pt x="391873" y="1618149"/>
                    <a:pt x="309995" y="1536271"/>
                    <a:pt x="309995" y="1435270"/>
                  </a:cubicBezTo>
                  <a:cubicBezTo>
                    <a:pt x="309995" y="1334267"/>
                    <a:pt x="391873" y="1252389"/>
                    <a:pt x="492875" y="1252389"/>
                  </a:cubicBezTo>
                  <a:close/>
                  <a:moveTo>
                    <a:pt x="1378476" y="0"/>
                  </a:moveTo>
                  <a:cubicBezTo>
                    <a:pt x="1479479" y="0"/>
                    <a:pt x="1561356" y="81879"/>
                    <a:pt x="1561356" y="182880"/>
                  </a:cubicBezTo>
                  <a:cubicBezTo>
                    <a:pt x="1561356" y="283882"/>
                    <a:pt x="1479479" y="365760"/>
                    <a:pt x="1378476" y="365760"/>
                  </a:cubicBezTo>
                  <a:cubicBezTo>
                    <a:pt x="1277474" y="365760"/>
                    <a:pt x="1195596" y="283882"/>
                    <a:pt x="1195596" y="182880"/>
                  </a:cubicBezTo>
                  <a:cubicBezTo>
                    <a:pt x="1195596" y="81879"/>
                    <a:pt x="1277474" y="0"/>
                    <a:pt x="1378476" y="0"/>
                  </a:cubicBezTo>
                  <a:close/>
                </a:path>
              </a:pathLst>
            </a:custGeom>
            <a:solidFill>
              <a:schemeClr val="accent5">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0AB8C294-C341-4B14-9F0D-85B023DA4683}"/>
                </a:ext>
              </a:extLst>
            </p:cNvPr>
            <p:cNvSpPr txBox="1"/>
            <p:nvPr/>
          </p:nvSpPr>
          <p:spPr>
            <a:xfrm rot="1593241">
              <a:off x="3607612" y="980231"/>
              <a:ext cx="1232866"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National Academic and Research Institutions </a:t>
              </a:r>
            </a:p>
          </p:txBody>
        </p:sp>
        <p:sp>
          <p:nvSpPr>
            <p:cNvPr id="72" name="TextBox 71">
              <a:extLst>
                <a:ext uri="{FF2B5EF4-FFF2-40B4-BE49-F238E27FC236}">
                  <a16:creationId xmlns:a16="http://schemas.microsoft.com/office/drawing/2014/main" id="{DD4E70F8-954D-4D3B-890D-5003C9BD6F26}"/>
                </a:ext>
              </a:extLst>
            </p:cNvPr>
            <p:cNvSpPr txBox="1"/>
            <p:nvPr/>
          </p:nvSpPr>
          <p:spPr>
            <a:xfrm>
              <a:off x="2663981" y="3064666"/>
              <a:ext cx="173665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International Think Tanks </a:t>
              </a:r>
            </a:p>
          </p:txBody>
        </p:sp>
        <p:sp>
          <p:nvSpPr>
            <p:cNvPr id="73" name="TextBox 72">
              <a:extLst>
                <a:ext uri="{FF2B5EF4-FFF2-40B4-BE49-F238E27FC236}">
                  <a16:creationId xmlns:a16="http://schemas.microsoft.com/office/drawing/2014/main" id="{9F140044-4FC2-4161-8DE7-235BACB049E2}"/>
                </a:ext>
              </a:extLst>
            </p:cNvPr>
            <p:cNvSpPr txBox="1"/>
            <p:nvPr/>
          </p:nvSpPr>
          <p:spPr>
            <a:xfrm rot="20741734">
              <a:off x="2998455" y="4779294"/>
              <a:ext cx="173665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Calibri" panose="020F0502020204030204"/>
                  <a:ea typeface="+mn-ea"/>
                  <a:cs typeface="+mn-cs"/>
                </a:rPr>
                <a:t>ADB</a:t>
              </a:r>
            </a:p>
          </p:txBody>
        </p:sp>
        <p:sp>
          <p:nvSpPr>
            <p:cNvPr id="74" name="TextBox 73">
              <a:extLst>
                <a:ext uri="{FF2B5EF4-FFF2-40B4-BE49-F238E27FC236}">
                  <a16:creationId xmlns:a16="http://schemas.microsoft.com/office/drawing/2014/main" id="{B2497308-0D73-4400-A75F-9A879B279348}"/>
                </a:ext>
              </a:extLst>
            </p:cNvPr>
            <p:cNvSpPr txBox="1"/>
            <p:nvPr/>
          </p:nvSpPr>
          <p:spPr>
            <a:xfrm rot="19347717">
              <a:off x="3902865" y="6530473"/>
              <a:ext cx="173665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Calibri" panose="020F0502020204030204"/>
                  <a:ea typeface="+mn-ea"/>
                  <a:cs typeface="+mn-cs"/>
                </a:rPr>
                <a:t>PIDE</a:t>
              </a:r>
            </a:p>
          </p:txBody>
        </p:sp>
        <p:sp>
          <p:nvSpPr>
            <p:cNvPr id="76" name="TextBox 75">
              <a:extLst>
                <a:ext uri="{FF2B5EF4-FFF2-40B4-BE49-F238E27FC236}">
                  <a16:creationId xmlns:a16="http://schemas.microsoft.com/office/drawing/2014/main" id="{FD0262DB-F28D-4292-96EF-8ECBD6C596FE}"/>
                </a:ext>
              </a:extLst>
            </p:cNvPr>
            <p:cNvSpPr txBox="1"/>
            <p:nvPr/>
          </p:nvSpPr>
          <p:spPr>
            <a:xfrm rot="1593241">
              <a:off x="4385318" y="670371"/>
              <a:ext cx="88366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Calibri" panose="020F0502020204030204"/>
                  <a:ea typeface="+mn-ea"/>
                  <a:cs typeface="+mn-cs"/>
                </a:rPr>
                <a:t>CERP </a:t>
              </a:r>
            </a:p>
          </p:txBody>
        </p:sp>
      </p:grpSp>
      <p:sp>
        <p:nvSpPr>
          <p:cNvPr id="84" name="Rectangle: Rounded Corners 83">
            <a:extLst>
              <a:ext uri="{FF2B5EF4-FFF2-40B4-BE49-F238E27FC236}">
                <a16:creationId xmlns:a16="http://schemas.microsoft.com/office/drawing/2014/main" id="{93DBB30E-0F71-4F54-8D0C-AF8CCDEA671D}"/>
              </a:ext>
            </a:extLst>
          </p:cNvPr>
          <p:cNvSpPr/>
          <p:nvPr/>
        </p:nvSpPr>
        <p:spPr>
          <a:xfrm>
            <a:off x="244241" y="2673079"/>
            <a:ext cx="1472382" cy="883429"/>
          </a:xfrm>
          <a:prstGeom prst="roundRect">
            <a:avLst/>
          </a:prstGeom>
          <a:solidFill>
            <a:schemeClr val="accent5">
              <a:lumMod val="20000"/>
              <a:lumOff val="80000"/>
            </a:schemeClr>
          </a:solidFill>
          <a:ln>
            <a:noFill/>
          </a:ln>
          <a:effectLst>
            <a:outerShdw blurRad="50800" sx="106000" sy="106000" algn="ctr" rotWithShape="0">
              <a:schemeClr val="bg2">
                <a:lumMod val="75000"/>
                <a:alpha val="47000"/>
              </a:scheme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Indepth Analysis by UN Partners in relevant thematic areas</a:t>
            </a:r>
          </a:p>
        </p:txBody>
      </p:sp>
      <p:sp>
        <p:nvSpPr>
          <p:cNvPr id="85" name="Rectangle: Rounded Corners 84">
            <a:extLst>
              <a:ext uri="{FF2B5EF4-FFF2-40B4-BE49-F238E27FC236}">
                <a16:creationId xmlns:a16="http://schemas.microsoft.com/office/drawing/2014/main" id="{73F878C9-3BF8-453C-875D-3FB2E2528950}"/>
              </a:ext>
            </a:extLst>
          </p:cNvPr>
          <p:cNvSpPr/>
          <p:nvPr/>
        </p:nvSpPr>
        <p:spPr>
          <a:xfrm>
            <a:off x="244241" y="3703747"/>
            <a:ext cx="1472382" cy="883429"/>
          </a:xfrm>
          <a:prstGeom prst="roundRect">
            <a:avLst/>
          </a:prstGeom>
          <a:solidFill>
            <a:schemeClr val="accent5">
              <a:lumMod val="20000"/>
              <a:lumOff val="80000"/>
            </a:schemeClr>
          </a:solidFill>
          <a:ln>
            <a:noFill/>
          </a:ln>
          <a:effectLst>
            <a:outerShdw blurRad="50800" sx="106000" sy="106000" algn="ctr" rotWithShape="0">
              <a:schemeClr val="bg2">
                <a:lumMod val="75000"/>
                <a:alpha val="47000"/>
              </a:scheme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Level 1– Review by COVID19 Secretariat</a:t>
            </a:r>
          </a:p>
        </p:txBody>
      </p:sp>
      <p:sp>
        <p:nvSpPr>
          <p:cNvPr id="86" name="Rectangle: Rounded Corners 85">
            <a:extLst>
              <a:ext uri="{FF2B5EF4-FFF2-40B4-BE49-F238E27FC236}">
                <a16:creationId xmlns:a16="http://schemas.microsoft.com/office/drawing/2014/main" id="{720E2648-2E20-4D5B-8133-AA6C1171153F}"/>
              </a:ext>
            </a:extLst>
          </p:cNvPr>
          <p:cNvSpPr/>
          <p:nvPr/>
        </p:nvSpPr>
        <p:spPr>
          <a:xfrm>
            <a:off x="244241" y="4734415"/>
            <a:ext cx="1472382" cy="883429"/>
          </a:xfrm>
          <a:prstGeom prst="roundRect">
            <a:avLst/>
          </a:prstGeom>
          <a:solidFill>
            <a:schemeClr val="accent5">
              <a:lumMod val="20000"/>
              <a:lumOff val="80000"/>
            </a:schemeClr>
          </a:solidFill>
          <a:ln>
            <a:noFill/>
          </a:ln>
          <a:effectLst>
            <a:outerShdw blurRad="50800" sx="106000" sy="106000" algn="ctr" rotWithShape="0">
              <a:schemeClr val="bg2">
                <a:lumMod val="75000"/>
                <a:alpha val="47000"/>
              </a:scheme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Level 2– Review by Intl/</a:t>
            </a:r>
            <a:r>
              <a:rPr kumimoji="0" lang="en-US" sz="1400" b="0" i="0" u="none" strike="noStrike" kern="1200" cap="none" spc="0" normalizeH="0" baseline="0" noProof="0" dirty="0" err="1">
                <a:ln>
                  <a:noFill/>
                </a:ln>
                <a:solidFill>
                  <a:prstClr val="black">
                    <a:hueOff val="0"/>
                    <a:satOff val="0"/>
                    <a:lumOff val="0"/>
                    <a:alphaOff val="0"/>
                  </a:prstClr>
                </a:solidFill>
                <a:effectLst/>
                <a:uLnTx/>
                <a:uFillTx/>
                <a:latin typeface="Calibri" panose="020F0502020204030204"/>
                <a:ea typeface="+mn-ea"/>
                <a:cs typeface="+mn-cs"/>
              </a:rPr>
              <a:t>Nl</a:t>
            </a: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experts</a:t>
            </a:r>
          </a:p>
        </p:txBody>
      </p:sp>
      <p:sp>
        <p:nvSpPr>
          <p:cNvPr id="87" name="Rectangle: Rounded Corners 86">
            <a:extLst>
              <a:ext uri="{FF2B5EF4-FFF2-40B4-BE49-F238E27FC236}">
                <a16:creationId xmlns:a16="http://schemas.microsoft.com/office/drawing/2014/main" id="{1EE561D9-A49B-42F5-8CCD-3202BA5B2075}"/>
              </a:ext>
            </a:extLst>
          </p:cNvPr>
          <p:cNvSpPr/>
          <p:nvPr/>
        </p:nvSpPr>
        <p:spPr>
          <a:xfrm>
            <a:off x="244241" y="5765082"/>
            <a:ext cx="1472382" cy="883429"/>
          </a:xfrm>
          <a:prstGeom prst="roundRect">
            <a:avLst/>
          </a:prstGeom>
          <a:solidFill>
            <a:schemeClr val="accent5">
              <a:lumMod val="20000"/>
              <a:lumOff val="80000"/>
            </a:schemeClr>
          </a:solidFill>
          <a:ln>
            <a:noFill/>
          </a:ln>
          <a:effectLst>
            <a:outerShdw blurRad="50800" sx="106000" sy="106000" algn="ctr" rotWithShape="0">
              <a:schemeClr val="bg2">
                <a:lumMod val="75000"/>
                <a:alpha val="47000"/>
              </a:scheme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Level 3 – Review by Ministries </a:t>
            </a:r>
          </a:p>
        </p:txBody>
      </p:sp>
      <p:sp>
        <p:nvSpPr>
          <p:cNvPr id="2" name="Oval 1">
            <a:extLst>
              <a:ext uri="{FF2B5EF4-FFF2-40B4-BE49-F238E27FC236}">
                <a16:creationId xmlns:a16="http://schemas.microsoft.com/office/drawing/2014/main" id="{04540803-66D7-4358-9472-2F7CA4FEAB10}"/>
              </a:ext>
            </a:extLst>
          </p:cNvPr>
          <p:cNvSpPr/>
          <p:nvPr/>
        </p:nvSpPr>
        <p:spPr>
          <a:xfrm>
            <a:off x="5007081" y="5103229"/>
            <a:ext cx="347472" cy="347472"/>
          </a:xfrm>
          <a:prstGeom prst="ellipse">
            <a:avLst/>
          </a:prstGeom>
          <a:solidFill>
            <a:srgbClr val="E7E3F9"/>
          </a:solidFill>
          <a:ln>
            <a:solidFill>
              <a:srgbClr val="295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FB1664DC-2097-4D61-A987-D3C5C986A0CD}"/>
              </a:ext>
            </a:extLst>
          </p:cNvPr>
          <p:cNvSpPr txBox="1"/>
          <p:nvPr/>
        </p:nvSpPr>
        <p:spPr>
          <a:xfrm rot="20067080">
            <a:off x="3743662" y="5288624"/>
            <a:ext cx="1321068"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Calibri" panose="020F0502020204030204"/>
                <a:ea typeface="+mn-ea"/>
                <a:cs typeface="+mn-cs"/>
              </a:rPr>
              <a:t>Harvard Kennedy School</a:t>
            </a:r>
          </a:p>
        </p:txBody>
      </p:sp>
      <p:sp>
        <p:nvSpPr>
          <p:cNvPr id="48" name="Oval 47">
            <a:extLst>
              <a:ext uri="{FF2B5EF4-FFF2-40B4-BE49-F238E27FC236}">
                <a16:creationId xmlns:a16="http://schemas.microsoft.com/office/drawing/2014/main" id="{FB0E2C09-591A-4F0A-BE39-0620D6373FFF}"/>
              </a:ext>
            </a:extLst>
          </p:cNvPr>
          <p:cNvSpPr/>
          <p:nvPr/>
        </p:nvSpPr>
        <p:spPr>
          <a:xfrm>
            <a:off x="4495327" y="3760485"/>
            <a:ext cx="347472" cy="347472"/>
          </a:xfrm>
          <a:prstGeom prst="ellipse">
            <a:avLst/>
          </a:prstGeom>
          <a:solidFill>
            <a:srgbClr val="E7E3F9"/>
          </a:solidFill>
          <a:ln>
            <a:solidFill>
              <a:srgbClr val="295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7F811CB5-CD30-46C2-B7C8-59E9F2EB6AA4}"/>
              </a:ext>
            </a:extLst>
          </p:cNvPr>
          <p:cNvSpPr txBox="1"/>
          <p:nvPr/>
        </p:nvSpPr>
        <p:spPr>
          <a:xfrm rot="20741734">
            <a:off x="2790853" y="4069628"/>
            <a:ext cx="173665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Calibri" panose="020F0502020204030204"/>
                <a:ea typeface="+mn-ea"/>
                <a:cs typeface="+mn-cs"/>
              </a:rPr>
              <a:t>World Bank</a:t>
            </a:r>
          </a:p>
        </p:txBody>
      </p:sp>
      <p:sp>
        <p:nvSpPr>
          <p:cNvPr id="50" name="Oval 49">
            <a:extLst>
              <a:ext uri="{FF2B5EF4-FFF2-40B4-BE49-F238E27FC236}">
                <a16:creationId xmlns:a16="http://schemas.microsoft.com/office/drawing/2014/main" id="{F4CB40E8-19AB-47F7-8CEA-06584C73BB7B}"/>
              </a:ext>
            </a:extLst>
          </p:cNvPr>
          <p:cNvSpPr/>
          <p:nvPr/>
        </p:nvSpPr>
        <p:spPr>
          <a:xfrm>
            <a:off x="4538613" y="2307479"/>
            <a:ext cx="347472" cy="347472"/>
          </a:xfrm>
          <a:prstGeom prst="ellipse">
            <a:avLst/>
          </a:prstGeom>
          <a:solidFill>
            <a:srgbClr val="E7E3F9"/>
          </a:solidFill>
          <a:ln>
            <a:solidFill>
              <a:srgbClr val="295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CC722D0C-C517-4645-B61E-90C909A72AE9}"/>
              </a:ext>
            </a:extLst>
          </p:cNvPr>
          <p:cNvSpPr txBox="1"/>
          <p:nvPr/>
        </p:nvSpPr>
        <p:spPr>
          <a:xfrm rot="424269">
            <a:off x="2800225" y="2090428"/>
            <a:ext cx="173665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Harvard Global Health Institute</a:t>
            </a:r>
          </a:p>
        </p:txBody>
      </p:sp>
      <p:sp>
        <p:nvSpPr>
          <p:cNvPr id="52" name="Oval 51">
            <a:extLst>
              <a:ext uri="{FF2B5EF4-FFF2-40B4-BE49-F238E27FC236}">
                <a16:creationId xmlns:a16="http://schemas.microsoft.com/office/drawing/2014/main" id="{FBD11293-504A-4699-8E9C-2D4E3FFD8560}"/>
              </a:ext>
            </a:extLst>
          </p:cNvPr>
          <p:cNvSpPr/>
          <p:nvPr/>
        </p:nvSpPr>
        <p:spPr>
          <a:xfrm>
            <a:off x="5115640" y="934496"/>
            <a:ext cx="347472" cy="347472"/>
          </a:xfrm>
          <a:prstGeom prst="ellipse">
            <a:avLst/>
          </a:prstGeom>
          <a:solidFill>
            <a:srgbClr val="E7E3F9"/>
          </a:solidFill>
          <a:ln>
            <a:solidFill>
              <a:srgbClr val="295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0DF7F517-01F2-45BE-A8EF-761FC2D629D2}"/>
              </a:ext>
            </a:extLst>
          </p:cNvPr>
          <p:cNvSpPr txBox="1"/>
          <p:nvPr/>
        </p:nvSpPr>
        <p:spPr>
          <a:xfrm rot="1593241">
            <a:off x="4775791" y="-45851"/>
            <a:ext cx="96413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Int’l Experts </a:t>
            </a:r>
          </a:p>
        </p:txBody>
      </p:sp>
      <p:pic>
        <p:nvPicPr>
          <p:cNvPr id="25" name="Picture 2" descr="Image result for government of pakistan logo">
            <a:extLst>
              <a:ext uri="{FF2B5EF4-FFF2-40B4-BE49-F238E27FC236}">
                <a16:creationId xmlns:a16="http://schemas.microsoft.com/office/drawing/2014/main" id="{C4BDED3F-F835-4DF4-854B-77DA888124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13666" y="2576006"/>
            <a:ext cx="1274170" cy="1462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50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
                                        </p:tgtEl>
                                        <p:attrNameLst>
                                          <p:attrName>style.visibility</p:attrName>
                                        </p:attrNameLst>
                                      </p:cBhvr>
                                      <p:to>
                                        <p:strVal val="visible"/>
                                      </p:to>
                                    </p:set>
                                    <p:animEffect transition="in" filter="fade">
                                      <p:cBhvr>
                                        <p:cTn id="10" dur="500"/>
                                        <p:tgtEl>
                                          <p:spTgt spid="8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fade">
                                      <p:cBhvr>
                                        <p:cTn id="13" dur="500"/>
                                        <p:tgtEl>
                                          <p:spTgt spid="8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7"/>
                                        </p:tgtEl>
                                        <p:attrNameLst>
                                          <p:attrName>style.visibility</p:attrName>
                                        </p:attrNameLst>
                                      </p:cBhvr>
                                      <p:to>
                                        <p:strVal val="visible"/>
                                      </p:to>
                                    </p:set>
                                    <p:animEffect transition="in" filter="fade">
                                      <p:cBhvr>
                                        <p:cTn id="16" dur="500"/>
                                        <p:tgtEl>
                                          <p:spTgt spid="87"/>
                                        </p:tgtEl>
                                      </p:cBhvr>
                                    </p:animEffect>
                                  </p:childTnLst>
                                </p:cTn>
                              </p:par>
                              <p:par>
                                <p:cTn id="17" presetID="10" presetClass="entr" presetSubtype="0" fill="hold" nodeType="with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Arc 79">
            <a:extLst>
              <a:ext uri="{FF2B5EF4-FFF2-40B4-BE49-F238E27FC236}">
                <a16:creationId xmlns:a16="http://schemas.microsoft.com/office/drawing/2014/main" id="{C3B2C54C-F7F3-4BE0-9349-37BA11267455}"/>
              </a:ext>
            </a:extLst>
          </p:cNvPr>
          <p:cNvSpPr/>
          <p:nvPr/>
        </p:nvSpPr>
        <p:spPr>
          <a:xfrm>
            <a:off x="2898687" y="5161953"/>
            <a:ext cx="1645920" cy="1645920"/>
          </a:xfrm>
          <a:prstGeom prst="arc">
            <a:avLst>
              <a:gd name="adj1" fmla="val 991821"/>
              <a:gd name="adj2" fmla="val 17825610"/>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76" name="Arc 75">
            <a:extLst>
              <a:ext uri="{FF2B5EF4-FFF2-40B4-BE49-F238E27FC236}">
                <a16:creationId xmlns:a16="http://schemas.microsoft.com/office/drawing/2014/main" id="{67C5E039-0C66-41A9-ACEE-6AE9988A54DE}"/>
              </a:ext>
            </a:extLst>
          </p:cNvPr>
          <p:cNvSpPr/>
          <p:nvPr/>
        </p:nvSpPr>
        <p:spPr>
          <a:xfrm>
            <a:off x="7371795" y="-220865"/>
            <a:ext cx="1645920" cy="1645920"/>
          </a:xfrm>
          <a:prstGeom prst="arc">
            <a:avLst>
              <a:gd name="adj1" fmla="val 10147025"/>
              <a:gd name="adj2" fmla="val 5253949"/>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75" name="Arc 74">
            <a:extLst>
              <a:ext uri="{FF2B5EF4-FFF2-40B4-BE49-F238E27FC236}">
                <a16:creationId xmlns:a16="http://schemas.microsoft.com/office/drawing/2014/main" id="{4AD8EF91-5EE6-4DAC-80CD-B49F8E5FEBAA}"/>
              </a:ext>
            </a:extLst>
          </p:cNvPr>
          <p:cNvSpPr/>
          <p:nvPr/>
        </p:nvSpPr>
        <p:spPr>
          <a:xfrm>
            <a:off x="2192128" y="3378646"/>
            <a:ext cx="1645920" cy="1645920"/>
          </a:xfrm>
          <a:prstGeom prst="arc">
            <a:avLst>
              <a:gd name="adj1" fmla="val 3105966"/>
              <a:gd name="adj2" fmla="val 19639988"/>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74" name="Arc 73">
            <a:extLst>
              <a:ext uri="{FF2B5EF4-FFF2-40B4-BE49-F238E27FC236}">
                <a16:creationId xmlns:a16="http://schemas.microsoft.com/office/drawing/2014/main" id="{CE1BED9F-8A1A-4486-91D9-06B1DEC22B6F}"/>
              </a:ext>
            </a:extLst>
          </p:cNvPr>
          <p:cNvSpPr/>
          <p:nvPr/>
        </p:nvSpPr>
        <p:spPr>
          <a:xfrm>
            <a:off x="2897599" y="248026"/>
            <a:ext cx="1645920" cy="1645920"/>
          </a:xfrm>
          <a:prstGeom prst="arc">
            <a:avLst>
              <a:gd name="adj1" fmla="val 3105966"/>
              <a:gd name="adj2" fmla="val 19741105"/>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pic>
        <p:nvPicPr>
          <p:cNvPr id="50" name="Picture 49">
            <a:extLst>
              <a:ext uri="{FF2B5EF4-FFF2-40B4-BE49-F238E27FC236}">
                <a16:creationId xmlns:a16="http://schemas.microsoft.com/office/drawing/2014/main" id="{80887E84-94A2-4CCE-808E-E6CF8F6E8BBC}"/>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t="14793" r="57536" b="19394"/>
          <a:stretch/>
        </p:blipFill>
        <p:spPr>
          <a:xfrm>
            <a:off x="8345638" y="2337891"/>
            <a:ext cx="640005" cy="555171"/>
          </a:xfrm>
          <a:prstGeom prst="rect">
            <a:avLst/>
          </a:prstGeom>
        </p:spPr>
      </p:pic>
      <p:pic>
        <p:nvPicPr>
          <p:cNvPr id="53" name="Picture 52">
            <a:extLst>
              <a:ext uri="{FF2B5EF4-FFF2-40B4-BE49-F238E27FC236}">
                <a16:creationId xmlns:a16="http://schemas.microsoft.com/office/drawing/2014/main" id="{996B969F-2262-4F7F-8B1E-66764329DF9F}"/>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t="33947" b="32022"/>
          <a:stretch/>
        </p:blipFill>
        <p:spPr>
          <a:xfrm>
            <a:off x="2863171" y="6153651"/>
            <a:ext cx="705471" cy="240084"/>
          </a:xfrm>
          <a:prstGeom prst="rect">
            <a:avLst/>
          </a:prstGeom>
        </p:spPr>
      </p:pic>
      <p:pic>
        <p:nvPicPr>
          <p:cNvPr id="55" name="Picture 54">
            <a:extLst>
              <a:ext uri="{FF2B5EF4-FFF2-40B4-BE49-F238E27FC236}">
                <a16:creationId xmlns:a16="http://schemas.microsoft.com/office/drawing/2014/main" id="{03A764D5-CE3B-4DE3-8E58-A2564FFF2EC6}"/>
              </a:ext>
            </a:extLst>
          </p:cNvPr>
          <p:cNvPicPr>
            <a:picLocks noChangeAspect="1"/>
          </p:cNvPicPr>
          <p:nvPr/>
        </p:nvPicPr>
        <p:blipFill rotWithShape="1">
          <a:blip r:embed="rId5">
            <a:grayscl/>
            <a:extLst>
              <a:ext uri="{28A0092B-C50C-407E-A947-70E740481C1C}">
                <a14:useLocalDpi xmlns:a14="http://schemas.microsoft.com/office/drawing/2010/main" val="0"/>
              </a:ext>
            </a:extLst>
          </a:blip>
          <a:srcRect l="3084" r="61130"/>
          <a:stretch/>
        </p:blipFill>
        <p:spPr>
          <a:xfrm>
            <a:off x="2924516" y="5424879"/>
            <a:ext cx="402432" cy="334316"/>
          </a:xfrm>
          <a:prstGeom prst="rect">
            <a:avLst/>
          </a:prstGeom>
        </p:spPr>
      </p:pic>
      <p:pic>
        <p:nvPicPr>
          <p:cNvPr id="56" name="Picture 55">
            <a:extLst>
              <a:ext uri="{FF2B5EF4-FFF2-40B4-BE49-F238E27FC236}">
                <a16:creationId xmlns:a16="http://schemas.microsoft.com/office/drawing/2014/main" id="{010A3711-2063-42B0-9602-1F356E17B17C}"/>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8608631" y="111491"/>
            <a:ext cx="640005" cy="273069"/>
          </a:xfrm>
          <a:prstGeom prst="rect">
            <a:avLst/>
          </a:prstGeom>
        </p:spPr>
      </p:pic>
      <p:pic>
        <p:nvPicPr>
          <p:cNvPr id="58" name="Picture 57">
            <a:extLst>
              <a:ext uri="{FF2B5EF4-FFF2-40B4-BE49-F238E27FC236}">
                <a16:creationId xmlns:a16="http://schemas.microsoft.com/office/drawing/2014/main" id="{28AB9D62-9A5D-4445-8EF8-F4837E219383}"/>
              </a:ext>
            </a:extLst>
          </p:cNvPr>
          <p:cNvPicPr>
            <a:picLocks noChangeAspect="1"/>
          </p:cNvPicPr>
          <p:nvPr/>
        </p:nvPicPr>
        <p:blipFill rotWithShape="1">
          <a:blip r:embed="rId7">
            <a:grayscl/>
            <a:extLst>
              <a:ext uri="{28A0092B-C50C-407E-A947-70E740481C1C}">
                <a14:useLocalDpi xmlns:a14="http://schemas.microsoft.com/office/drawing/2010/main" val="0"/>
              </a:ext>
            </a:extLst>
          </a:blip>
          <a:srcRect l="8940" t="34072" r="7840" b="32940"/>
          <a:stretch/>
        </p:blipFill>
        <p:spPr>
          <a:xfrm>
            <a:off x="9571356" y="2671601"/>
            <a:ext cx="912470" cy="240694"/>
          </a:xfrm>
          <a:prstGeom prst="rect">
            <a:avLst/>
          </a:prstGeom>
        </p:spPr>
      </p:pic>
      <p:pic>
        <p:nvPicPr>
          <p:cNvPr id="60" name="Picture 59">
            <a:extLst>
              <a:ext uri="{FF2B5EF4-FFF2-40B4-BE49-F238E27FC236}">
                <a16:creationId xmlns:a16="http://schemas.microsoft.com/office/drawing/2014/main" id="{017E49BB-F659-4B02-AA03-29A8B18B012D}"/>
              </a:ext>
            </a:extLst>
          </p:cNvPr>
          <p:cNvPicPr>
            <a:picLocks noChangeAspect="1"/>
          </p:cNvPicPr>
          <p:nvPr/>
        </p:nvPicPr>
        <p:blipFill>
          <a:blip r:embed="rId8" cstate="print">
            <a:grayscl/>
            <a:extLst>
              <a:ext uri="{28A0092B-C50C-407E-A947-70E740481C1C}">
                <a14:useLocalDpi xmlns:a14="http://schemas.microsoft.com/office/drawing/2010/main" val="0"/>
              </a:ext>
            </a:extLst>
          </a:blip>
          <a:stretch>
            <a:fillRect/>
          </a:stretch>
        </p:blipFill>
        <p:spPr>
          <a:xfrm>
            <a:off x="3518798" y="6468858"/>
            <a:ext cx="573427" cy="401826"/>
          </a:xfrm>
          <a:prstGeom prst="rect">
            <a:avLst/>
          </a:prstGeom>
        </p:spPr>
      </p:pic>
      <p:pic>
        <p:nvPicPr>
          <p:cNvPr id="61" name="Picture 60">
            <a:extLst>
              <a:ext uri="{FF2B5EF4-FFF2-40B4-BE49-F238E27FC236}">
                <a16:creationId xmlns:a16="http://schemas.microsoft.com/office/drawing/2014/main" id="{95B33023-5D54-4515-9D67-202D641C8EAF}"/>
              </a:ext>
            </a:extLst>
          </p:cNvPr>
          <p:cNvPicPr>
            <a:picLocks noChangeAspect="1"/>
          </p:cNvPicPr>
          <p:nvPr/>
        </p:nvPicPr>
        <p:blipFill rotWithShape="1">
          <a:blip r:embed="rId9">
            <a:grayscl/>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l="17916" r="15330" b="25871"/>
          <a:stretch/>
        </p:blipFill>
        <p:spPr>
          <a:xfrm>
            <a:off x="8640597" y="756325"/>
            <a:ext cx="513746" cy="426377"/>
          </a:xfrm>
          <a:prstGeom prst="rect">
            <a:avLst/>
          </a:prstGeom>
        </p:spPr>
      </p:pic>
      <p:pic>
        <p:nvPicPr>
          <p:cNvPr id="63" name="Picture 62">
            <a:extLst>
              <a:ext uri="{FF2B5EF4-FFF2-40B4-BE49-F238E27FC236}">
                <a16:creationId xmlns:a16="http://schemas.microsoft.com/office/drawing/2014/main" id="{7D68482D-6166-47B4-8008-209ACA88577A}"/>
              </a:ext>
            </a:extLst>
          </p:cNvPr>
          <p:cNvPicPr>
            <a:picLocks noChangeAspect="1"/>
          </p:cNvPicPr>
          <p:nvPr/>
        </p:nvPicPr>
        <p:blipFill rotWithShape="1">
          <a:blip r:embed="rId11">
            <a:grayscl/>
            <a:extLst>
              <a:ext uri="{28A0092B-C50C-407E-A947-70E740481C1C}">
                <a14:useLocalDpi xmlns:a14="http://schemas.microsoft.com/office/drawing/2010/main" val="0"/>
              </a:ext>
            </a:extLst>
          </a:blip>
          <a:srcRect l="36446" r="36724"/>
          <a:stretch/>
        </p:blipFill>
        <p:spPr>
          <a:xfrm>
            <a:off x="4209997" y="6273693"/>
            <a:ext cx="216838" cy="426377"/>
          </a:xfrm>
          <a:prstGeom prst="rect">
            <a:avLst/>
          </a:prstGeom>
        </p:spPr>
      </p:pic>
      <p:pic>
        <p:nvPicPr>
          <p:cNvPr id="64" name="Picture 63">
            <a:extLst>
              <a:ext uri="{FF2B5EF4-FFF2-40B4-BE49-F238E27FC236}">
                <a16:creationId xmlns:a16="http://schemas.microsoft.com/office/drawing/2014/main" id="{750A8DAF-C637-4F82-8457-A3031B454434}"/>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1976270" y="3743877"/>
            <a:ext cx="640005" cy="273069"/>
          </a:xfrm>
          <a:prstGeom prst="rect">
            <a:avLst/>
          </a:prstGeom>
        </p:spPr>
      </p:pic>
      <p:pic>
        <p:nvPicPr>
          <p:cNvPr id="65" name="Picture 64">
            <a:extLst>
              <a:ext uri="{FF2B5EF4-FFF2-40B4-BE49-F238E27FC236}">
                <a16:creationId xmlns:a16="http://schemas.microsoft.com/office/drawing/2014/main" id="{EBDAC07C-9FED-4614-B671-BA2096D9AE35}"/>
              </a:ext>
            </a:extLst>
          </p:cNvPr>
          <p:cNvPicPr>
            <a:picLocks noChangeAspect="1"/>
          </p:cNvPicPr>
          <p:nvPr/>
        </p:nvPicPr>
        <p:blipFill>
          <a:blip r:embed="rId8" cstate="print">
            <a:grayscl/>
            <a:extLst>
              <a:ext uri="{28A0092B-C50C-407E-A947-70E740481C1C}">
                <a14:useLocalDpi xmlns:a14="http://schemas.microsoft.com/office/drawing/2010/main" val="0"/>
              </a:ext>
            </a:extLst>
          </a:blip>
          <a:stretch>
            <a:fillRect/>
          </a:stretch>
        </p:blipFill>
        <p:spPr>
          <a:xfrm>
            <a:off x="2047217" y="4300956"/>
            <a:ext cx="573427" cy="401826"/>
          </a:xfrm>
          <a:prstGeom prst="rect">
            <a:avLst/>
          </a:prstGeom>
        </p:spPr>
      </p:pic>
      <p:pic>
        <p:nvPicPr>
          <p:cNvPr id="66" name="Picture 65">
            <a:extLst>
              <a:ext uri="{FF2B5EF4-FFF2-40B4-BE49-F238E27FC236}">
                <a16:creationId xmlns:a16="http://schemas.microsoft.com/office/drawing/2014/main" id="{09F8AD22-7836-4D19-80D8-D77EA431C6A0}"/>
              </a:ext>
            </a:extLst>
          </p:cNvPr>
          <p:cNvPicPr>
            <a:picLocks noChangeAspect="1"/>
          </p:cNvPicPr>
          <p:nvPr/>
        </p:nvPicPr>
        <p:blipFill rotWithShape="1">
          <a:blip r:embed="rId9">
            <a:grayscl/>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l="17916" r="15330" b="25871"/>
          <a:stretch/>
        </p:blipFill>
        <p:spPr>
          <a:xfrm>
            <a:off x="2611986" y="4811377"/>
            <a:ext cx="513746" cy="426377"/>
          </a:xfrm>
          <a:prstGeom prst="rect">
            <a:avLst/>
          </a:prstGeom>
        </p:spPr>
      </p:pic>
      <p:pic>
        <p:nvPicPr>
          <p:cNvPr id="68" name="Picture 67" descr="Logo, company name&#10;&#10;Description automatically generated">
            <a:extLst>
              <a:ext uri="{FF2B5EF4-FFF2-40B4-BE49-F238E27FC236}">
                <a16:creationId xmlns:a16="http://schemas.microsoft.com/office/drawing/2014/main" id="{6533C1FC-DEB4-43EF-A079-BB7AC615C42E}"/>
              </a:ext>
            </a:extLst>
          </p:cNvPr>
          <p:cNvPicPr>
            <a:picLocks noChangeAspect="1"/>
          </p:cNvPicPr>
          <p:nvPr/>
        </p:nvPicPr>
        <p:blipFill rotWithShape="1">
          <a:blip r:embed="rId12">
            <a:grayscl/>
            <a:extLst>
              <a:ext uri="{28A0092B-C50C-407E-A947-70E740481C1C}">
                <a14:useLocalDpi xmlns:a14="http://schemas.microsoft.com/office/drawing/2010/main" val="0"/>
              </a:ext>
            </a:extLst>
          </a:blip>
          <a:srcRect l="21231" r="15238"/>
          <a:stretch/>
        </p:blipFill>
        <p:spPr>
          <a:xfrm>
            <a:off x="2612655" y="3147606"/>
            <a:ext cx="402433" cy="462079"/>
          </a:xfrm>
          <a:prstGeom prst="rect">
            <a:avLst/>
          </a:prstGeom>
        </p:spPr>
      </p:pic>
      <p:pic>
        <p:nvPicPr>
          <p:cNvPr id="69" name="Picture 68">
            <a:extLst>
              <a:ext uri="{FF2B5EF4-FFF2-40B4-BE49-F238E27FC236}">
                <a16:creationId xmlns:a16="http://schemas.microsoft.com/office/drawing/2014/main" id="{671BE546-78BC-4D72-AF9A-807FE5352D96}"/>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t="33947" b="32022"/>
          <a:stretch/>
        </p:blipFill>
        <p:spPr>
          <a:xfrm>
            <a:off x="2724617" y="1384161"/>
            <a:ext cx="705471" cy="240084"/>
          </a:xfrm>
          <a:prstGeom prst="rect">
            <a:avLst/>
          </a:prstGeom>
        </p:spPr>
      </p:pic>
      <p:pic>
        <p:nvPicPr>
          <p:cNvPr id="70" name="Picture 69">
            <a:extLst>
              <a:ext uri="{FF2B5EF4-FFF2-40B4-BE49-F238E27FC236}">
                <a16:creationId xmlns:a16="http://schemas.microsoft.com/office/drawing/2014/main" id="{D3FB6159-77D1-4E73-909D-B536BD8C66A0}"/>
              </a:ext>
            </a:extLst>
          </p:cNvPr>
          <p:cNvPicPr>
            <a:picLocks noChangeAspect="1"/>
          </p:cNvPicPr>
          <p:nvPr/>
        </p:nvPicPr>
        <p:blipFill>
          <a:blip r:embed="rId8" cstate="print">
            <a:grayscl/>
            <a:extLst>
              <a:ext uri="{28A0092B-C50C-407E-A947-70E740481C1C}">
                <a14:useLocalDpi xmlns:a14="http://schemas.microsoft.com/office/drawing/2010/main" val="0"/>
              </a:ext>
            </a:extLst>
          </a:blip>
          <a:stretch>
            <a:fillRect/>
          </a:stretch>
        </p:blipFill>
        <p:spPr>
          <a:xfrm>
            <a:off x="2702852" y="665902"/>
            <a:ext cx="573427" cy="401826"/>
          </a:xfrm>
          <a:prstGeom prst="rect">
            <a:avLst/>
          </a:prstGeom>
        </p:spPr>
      </p:pic>
      <p:pic>
        <p:nvPicPr>
          <p:cNvPr id="72" name="Picture 71" descr="Logo&#10;&#10;Description automatically generated">
            <a:extLst>
              <a:ext uri="{FF2B5EF4-FFF2-40B4-BE49-F238E27FC236}">
                <a16:creationId xmlns:a16="http://schemas.microsoft.com/office/drawing/2014/main" id="{8B14245F-5F66-490D-B5BC-EB197D15DE9B}"/>
              </a:ext>
            </a:extLst>
          </p:cNvPr>
          <p:cNvPicPr>
            <a:picLocks noChangeAspect="1"/>
          </p:cNvPicPr>
          <p:nvPr/>
        </p:nvPicPr>
        <p:blipFill>
          <a:blip r:embed="rId13">
            <a:grayscl/>
            <a:extLst>
              <a:ext uri="{28A0092B-C50C-407E-A947-70E740481C1C}">
                <a14:useLocalDpi xmlns:a14="http://schemas.microsoft.com/office/drawing/2010/main" val="0"/>
              </a:ext>
            </a:extLst>
          </a:blip>
          <a:stretch>
            <a:fillRect/>
          </a:stretch>
        </p:blipFill>
        <p:spPr>
          <a:xfrm>
            <a:off x="3367823" y="103664"/>
            <a:ext cx="461581" cy="480967"/>
          </a:xfrm>
          <a:prstGeom prst="rect">
            <a:avLst/>
          </a:prstGeom>
        </p:spPr>
      </p:pic>
      <p:sp>
        <p:nvSpPr>
          <p:cNvPr id="77" name="Arc 76">
            <a:extLst>
              <a:ext uri="{FF2B5EF4-FFF2-40B4-BE49-F238E27FC236}">
                <a16:creationId xmlns:a16="http://schemas.microsoft.com/office/drawing/2014/main" id="{9B0BF760-CED5-4C67-BFB7-BDB652C32B18}"/>
              </a:ext>
            </a:extLst>
          </p:cNvPr>
          <p:cNvSpPr/>
          <p:nvPr/>
        </p:nvSpPr>
        <p:spPr>
          <a:xfrm>
            <a:off x="8837906" y="1578213"/>
            <a:ext cx="1645920" cy="1645920"/>
          </a:xfrm>
          <a:prstGeom prst="arc">
            <a:avLst>
              <a:gd name="adj1" fmla="val 12220448"/>
              <a:gd name="adj2" fmla="val 8048055"/>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78" name="Arc 77">
            <a:extLst>
              <a:ext uri="{FF2B5EF4-FFF2-40B4-BE49-F238E27FC236}">
                <a16:creationId xmlns:a16="http://schemas.microsoft.com/office/drawing/2014/main" id="{CAC7787E-0C42-4691-B4CA-B78D93E44522}"/>
              </a:ext>
            </a:extLst>
          </p:cNvPr>
          <p:cNvSpPr/>
          <p:nvPr/>
        </p:nvSpPr>
        <p:spPr>
          <a:xfrm>
            <a:off x="8756385" y="3442605"/>
            <a:ext cx="1645920" cy="1645920"/>
          </a:xfrm>
          <a:prstGeom prst="arc">
            <a:avLst>
              <a:gd name="adj1" fmla="val 13037653"/>
              <a:gd name="adj2" fmla="val 8403844"/>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sp>
        <p:nvSpPr>
          <p:cNvPr id="79" name="Arc 78">
            <a:extLst>
              <a:ext uri="{FF2B5EF4-FFF2-40B4-BE49-F238E27FC236}">
                <a16:creationId xmlns:a16="http://schemas.microsoft.com/office/drawing/2014/main" id="{361BC553-FC8B-4E70-8EA3-2A3C2AD24ECE}"/>
              </a:ext>
            </a:extLst>
          </p:cNvPr>
          <p:cNvSpPr/>
          <p:nvPr/>
        </p:nvSpPr>
        <p:spPr>
          <a:xfrm>
            <a:off x="7708079" y="5161953"/>
            <a:ext cx="1645920" cy="1645920"/>
          </a:xfrm>
          <a:prstGeom prst="arc">
            <a:avLst>
              <a:gd name="adj1" fmla="val 14500074"/>
              <a:gd name="adj2" fmla="val 9804594"/>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cxnSp>
        <p:nvCxnSpPr>
          <p:cNvPr id="92" name="Straight Arrow Connector 91">
            <a:extLst>
              <a:ext uri="{FF2B5EF4-FFF2-40B4-BE49-F238E27FC236}">
                <a16:creationId xmlns:a16="http://schemas.microsoft.com/office/drawing/2014/main" id="{5C015D76-1F98-4EA8-87D0-7E7713706581}"/>
              </a:ext>
            </a:extLst>
          </p:cNvPr>
          <p:cNvCxnSpPr>
            <a:cxnSpLocks/>
          </p:cNvCxnSpPr>
          <p:nvPr/>
        </p:nvCxnSpPr>
        <p:spPr>
          <a:xfrm flipH="1" flipV="1">
            <a:off x="2645598" y="139433"/>
            <a:ext cx="431754" cy="373191"/>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D9192BB7-DDE5-4163-97B3-E15E5D094E85}"/>
              </a:ext>
            </a:extLst>
          </p:cNvPr>
          <p:cNvCxnSpPr>
            <a:cxnSpLocks/>
          </p:cNvCxnSpPr>
          <p:nvPr/>
        </p:nvCxnSpPr>
        <p:spPr>
          <a:xfrm flipH="1">
            <a:off x="2343230" y="1244206"/>
            <a:ext cx="554369" cy="139955"/>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433D7AD2-8806-4DF3-8A0F-A3525B09CD37}"/>
              </a:ext>
            </a:extLst>
          </p:cNvPr>
          <p:cNvCxnSpPr>
            <a:cxnSpLocks/>
          </p:cNvCxnSpPr>
          <p:nvPr/>
        </p:nvCxnSpPr>
        <p:spPr>
          <a:xfrm flipH="1" flipV="1">
            <a:off x="2244535" y="3053409"/>
            <a:ext cx="367452" cy="437876"/>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2DE373BE-7B3C-49E8-8760-6AD663B014DD}"/>
              </a:ext>
            </a:extLst>
          </p:cNvPr>
          <p:cNvCxnSpPr>
            <a:cxnSpLocks/>
          </p:cNvCxnSpPr>
          <p:nvPr/>
        </p:nvCxnSpPr>
        <p:spPr>
          <a:xfrm flipH="1">
            <a:off x="1684615" y="4250176"/>
            <a:ext cx="528010" cy="15389"/>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BE094DE6-89D8-45C6-8ABC-7CF0D70E0C52}"/>
              </a:ext>
            </a:extLst>
          </p:cNvPr>
          <p:cNvCxnSpPr>
            <a:cxnSpLocks/>
          </p:cNvCxnSpPr>
          <p:nvPr/>
        </p:nvCxnSpPr>
        <p:spPr>
          <a:xfrm flipH="1">
            <a:off x="2192128" y="4886858"/>
            <a:ext cx="355657" cy="390300"/>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B624BF2D-7CC8-4491-82B0-1DA9672DF9C4}"/>
              </a:ext>
            </a:extLst>
          </p:cNvPr>
          <p:cNvCxnSpPr>
            <a:cxnSpLocks/>
          </p:cNvCxnSpPr>
          <p:nvPr/>
        </p:nvCxnSpPr>
        <p:spPr>
          <a:xfrm flipH="1">
            <a:off x="2357633" y="6059799"/>
            <a:ext cx="528010" cy="15389"/>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629895A4-B168-43C0-BC8E-E88E73BDA25D}"/>
              </a:ext>
            </a:extLst>
          </p:cNvPr>
          <p:cNvCxnSpPr>
            <a:cxnSpLocks/>
          </p:cNvCxnSpPr>
          <p:nvPr/>
        </p:nvCxnSpPr>
        <p:spPr>
          <a:xfrm flipH="1" flipV="1">
            <a:off x="2539510" y="5524827"/>
            <a:ext cx="406299" cy="236293"/>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6E1CC9ED-750C-4990-A576-2B994A02A972}"/>
              </a:ext>
            </a:extLst>
          </p:cNvPr>
          <p:cNvCxnSpPr>
            <a:cxnSpLocks/>
          </p:cNvCxnSpPr>
          <p:nvPr/>
        </p:nvCxnSpPr>
        <p:spPr>
          <a:xfrm>
            <a:off x="9248636" y="6290042"/>
            <a:ext cx="504964" cy="196839"/>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79BF07D1-DBE1-44F5-9E0B-42F587A9F3F7}"/>
              </a:ext>
            </a:extLst>
          </p:cNvPr>
          <p:cNvPicPr>
            <a:picLocks noChangeAspect="1"/>
          </p:cNvPicPr>
          <p:nvPr/>
        </p:nvPicPr>
        <p:blipFill rotWithShape="1">
          <a:blip r:embed="rId9">
            <a:grayscl/>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l="17916" r="15330" b="25871"/>
          <a:stretch/>
        </p:blipFill>
        <p:spPr>
          <a:xfrm>
            <a:off x="8671760" y="6203583"/>
            <a:ext cx="513746" cy="426377"/>
          </a:xfrm>
          <a:prstGeom prst="rect">
            <a:avLst/>
          </a:prstGeom>
        </p:spPr>
      </p:pic>
      <p:pic>
        <p:nvPicPr>
          <p:cNvPr id="52" name="Picture 51">
            <a:extLst>
              <a:ext uri="{FF2B5EF4-FFF2-40B4-BE49-F238E27FC236}">
                <a16:creationId xmlns:a16="http://schemas.microsoft.com/office/drawing/2014/main" id="{CA43A71A-ACF5-4A0C-88EB-BEE5A390F85E}"/>
              </a:ext>
            </a:extLst>
          </p:cNvPr>
          <p:cNvPicPr>
            <a:picLocks noChangeAspect="1"/>
          </p:cNvPicPr>
          <p:nvPr/>
        </p:nvPicPr>
        <p:blipFill rotWithShape="1">
          <a:blip r:embed="rId11">
            <a:grayscl/>
            <a:extLst>
              <a:ext uri="{28A0092B-C50C-407E-A947-70E740481C1C}">
                <a14:useLocalDpi xmlns:a14="http://schemas.microsoft.com/office/drawing/2010/main" val="0"/>
              </a:ext>
            </a:extLst>
          </a:blip>
          <a:srcRect l="36446" r="36724"/>
          <a:stretch/>
        </p:blipFill>
        <p:spPr>
          <a:xfrm>
            <a:off x="8985643" y="5135491"/>
            <a:ext cx="216838" cy="426377"/>
          </a:xfrm>
          <a:prstGeom prst="rect">
            <a:avLst/>
          </a:prstGeom>
        </p:spPr>
      </p:pic>
      <p:cxnSp>
        <p:nvCxnSpPr>
          <p:cNvPr id="114" name="Straight Arrow Connector 113">
            <a:extLst>
              <a:ext uri="{FF2B5EF4-FFF2-40B4-BE49-F238E27FC236}">
                <a16:creationId xmlns:a16="http://schemas.microsoft.com/office/drawing/2014/main" id="{D3E9A1A0-74DE-4CAC-8123-7217DA2949F9}"/>
              </a:ext>
            </a:extLst>
          </p:cNvPr>
          <p:cNvCxnSpPr>
            <a:cxnSpLocks/>
          </p:cNvCxnSpPr>
          <p:nvPr/>
        </p:nvCxnSpPr>
        <p:spPr>
          <a:xfrm flipV="1">
            <a:off x="9292069" y="5627578"/>
            <a:ext cx="537731" cy="119727"/>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30991E3F-8985-4056-AE8C-30C7ED2C764C}"/>
              </a:ext>
            </a:extLst>
          </p:cNvPr>
          <p:cNvCxnSpPr>
            <a:cxnSpLocks/>
          </p:cNvCxnSpPr>
          <p:nvPr/>
        </p:nvCxnSpPr>
        <p:spPr>
          <a:xfrm flipV="1">
            <a:off x="10133439" y="3319307"/>
            <a:ext cx="350387" cy="291509"/>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ACEE0E43-4DAD-4D82-A88F-861A49D2A21B}"/>
              </a:ext>
            </a:extLst>
          </p:cNvPr>
          <p:cNvCxnSpPr>
            <a:cxnSpLocks/>
          </p:cNvCxnSpPr>
          <p:nvPr/>
        </p:nvCxnSpPr>
        <p:spPr>
          <a:xfrm>
            <a:off x="9803668" y="5037071"/>
            <a:ext cx="223923" cy="457584"/>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B869B7A0-35A0-4A19-9629-D2B93C8E1388}"/>
              </a:ext>
            </a:extLst>
          </p:cNvPr>
          <p:cNvPicPr>
            <a:picLocks noChangeAspect="1"/>
          </p:cNvPicPr>
          <p:nvPr/>
        </p:nvPicPr>
        <p:blipFill>
          <a:blip r:embed="rId8" cstate="print">
            <a:grayscl/>
            <a:extLst>
              <a:ext uri="{28A0092B-C50C-407E-A947-70E740481C1C}">
                <a14:useLocalDpi xmlns:a14="http://schemas.microsoft.com/office/drawing/2010/main" val="0"/>
              </a:ext>
            </a:extLst>
          </a:blip>
          <a:stretch>
            <a:fillRect/>
          </a:stretch>
        </p:blipFill>
        <p:spPr>
          <a:xfrm>
            <a:off x="9933958" y="4300956"/>
            <a:ext cx="573427" cy="401826"/>
          </a:xfrm>
          <a:prstGeom prst="rect">
            <a:avLst/>
          </a:prstGeom>
        </p:spPr>
      </p:pic>
      <p:cxnSp>
        <p:nvCxnSpPr>
          <p:cNvPr id="121" name="Straight Arrow Connector 120">
            <a:extLst>
              <a:ext uri="{FF2B5EF4-FFF2-40B4-BE49-F238E27FC236}">
                <a16:creationId xmlns:a16="http://schemas.microsoft.com/office/drawing/2014/main" id="{9BDD9037-666D-416B-89B1-9F49550BC21E}"/>
              </a:ext>
            </a:extLst>
          </p:cNvPr>
          <p:cNvCxnSpPr>
            <a:cxnSpLocks/>
          </p:cNvCxnSpPr>
          <p:nvPr/>
        </p:nvCxnSpPr>
        <p:spPr>
          <a:xfrm>
            <a:off x="10402305" y="4242789"/>
            <a:ext cx="537838" cy="0"/>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C8209AB9-8A5E-402E-BC1D-A24AFE561D11}"/>
              </a:ext>
            </a:extLst>
          </p:cNvPr>
          <p:cNvCxnSpPr>
            <a:cxnSpLocks/>
          </p:cNvCxnSpPr>
          <p:nvPr/>
        </p:nvCxnSpPr>
        <p:spPr>
          <a:xfrm>
            <a:off x="10507385" y="2378794"/>
            <a:ext cx="537838" cy="0"/>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67AD1939-38E6-4AF3-829C-87CFBC7E6594}"/>
              </a:ext>
            </a:extLst>
          </p:cNvPr>
          <p:cNvCxnSpPr>
            <a:cxnSpLocks/>
          </p:cNvCxnSpPr>
          <p:nvPr/>
        </p:nvCxnSpPr>
        <p:spPr>
          <a:xfrm flipV="1">
            <a:off x="10191143" y="1472546"/>
            <a:ext cx="350387" cy="291509"/>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A8C604BF-E78F-438D-BB88-4566D8DAB207}"/>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t="33947" b="32022"/>
          <a:stretch/>
        </p:blipFill>
        <p:spPr>
          <a:xfrm>
            <a:off x="9501464" y="1893946"/>
            <a:ext cx="982362" cy="334315"/>
          </a:xfrm>
          <a:prstGeom prst="rect">
            <a:avLst/>
          </a:prstGeom>
        </p:spPr>
      </p:pic>
      <p:cxnSp>
        <p:nvCxnSpPr>
          <p:cNvPr id="125" name="Straight Arrow Connector 124">
            <a:extLst>
              <a:ext uri="{FF2B5EF4-FFF2-40B4-BE49-F238E27FC236}">
                <a16:creationId xmlns:a16="http://schemas.microsoft.com/office/drawing/2014/main" id="{68B34211-ABB9-4C9A-929B-0761FD85E4CD}"/>
              </a:ext>
            </a:extLst>
          </p:cNvPr>
          <p:cNvCxnSpPr>
            <a:cxnSpLocks/>
          </p:cNvCxnSpPr>
          <p:nvPr/>
        </p:nvCxnSpPr>
        <p:spPr>
          <a:xfrm>
            <a:off x="10331888" y="2882827"/>
            <a:ext cx="339336" cy="315579"/>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881EB6F7-2E4E-43C7-A54C-5DA54CF37A90}"/>
              </a:ext>
            </a:extLst>
          </p:cNvPr>
          <p:cNvCxnSpPr>
            <a:cxnSpLocks/>
          </p:cNvCxnSpPr>
          <p:nvPr/>
        </p:nvCxnSpPr>
        <p:spPr>
          <a:xfrm>
            <a:off x="9023150" y="512624"/>
            <a:ext cx="537838" cy="0"/>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8810EA0E-414B-4CDB-B105-0AD5BC1CE578}"/>
              </a:ext>
            </a:extLst>
          </p:cNvPr>
          <p:cNvCxnSpPr>
            <a:cxnSpLocks/>
          </p:cNvCxnSpPr>
          <p:nvPr/>
        </p:nvCxnSpPr>
        <p:spPr>
          <a:xfrm>
            <a:off x="8611855" y="1303980"/>
            <a:ext cx="339336" cy="315579"/>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333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1" name="Picture 1" descr="Text&#10;&#10;Description automatically generated with medium confidence">
            <a:extLst>
              <a:ext uri="{FF2B5EF4-FFF2-40B4-BE49-F238E27FC236}">
                <a16:creationId xmlns:a16="http://schemas.microsoft.com/office/drawing/2014/main" id="{4EEABCC0-C756-4428-99D0-3159D7C073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3456" y="5450194"/>
            <a:ext cx="1262063" cy="1104900"/>
          </a:xfrm>
          <a:prstGeom prst="rect">
            <a:avLst/>
          </a:prstGeom>
          <a:noFill/>
          <a:extLst>
            <a:ext uri="{909E8E84-426E-40DD-AFC4-6F175D3DCCD1}">
              <a14:hiddenFill xmlns:a14="http://schemas.microsoft.com/office/drawing/2010/main">
                <a:solidFill>
                  <a:srgbClr val="FFFFFF"/>
                </a:solidFill>
              </a14:hiddenFill>
            </a:ext>
          </a:extLst>
        </p:spPr>
      </p:pic>
      <p:pic>
        <p:nvPicPr>
          <p:cNvPr id="1170" name="Picture 2" descr="A picture containing logo&#10;&#10;Description automatically generated">
            <a:extLst>
              <a:ext uri="{FF2B5EF4-FFF2-40B4-BE49-F238E27FC236}">
                <a16:creationId xmlns:a16="http://schemas.microsoft.com/office/drawing/2014/main" id="{08CCEDF5-8CDA-4325-BA1C-781A21DED8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13448" y="3904734"/>
            <a:ext cx="581025" cy="1282700"/>
          </a:xfrm>
          <a:prstGeom prst="rect">
            <a:avLst/>
          </a:prstGeom>
          <a:noFill/>
          <a:extLst>
            <a:ext uri="{909E8E84-426E-40DD-AFC4-6F175D3DCCD1}">
              <a14:hiddenFill xmlns:a14="http://schemas.microsoft.com/office/drawing/2010/main">
                <a:solidFill>
                  <a:srgbClr val="FFFFFF"/>
                </a:solidFill>
              </a14:hiddenFill>
            </a:ext>
          </a:extLst>
        </p:spPr>
      </p:pic>
      <p:pic>
        <p:nvPicPr>
          <p:cNvPr id="1169" name="Picture 3" descr="Logo, company name&#10;&#10;Description automatically generated">
            <a:extLst>
              <a:ext uri="{FF2B5EF4-FFF2-40B4-BE49-F238E27FC236}">
                <a16:creationId xmlns:a16="http://schemas.microsoft.com/office/drawing/2014/main" id="{519D1F5C-8D4B-4C2D-96CB-A4DCA1D3BA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7628" y="2297952"/>
            <a:ext cx="970635" cy="1049335"/>
          </a:xfrm>
          <a:prstGeom prst="rect">
            <a:avLst/>
          </a:prstGeom>
          <a:noFill/>
          <a:extLst>
            <a:ext uri="{909E8E84-426E-40DD-AFC4-6F175D3DCCD1}">
              <a14:hiddenFill xmlns:a14="http://schemas.microsoft.com/office/drawing/2010/main">
                <a:solidFill>
                  <a:srgbClr val="FFFFFF"/>
                </a:solidFill>
              </a14:hiddenFill>
            </a:ext>
          </a:extLst>
        </p:spPr>
      </p:pic>
      <p:pic>
        <p:nvPicPr>
          <p:cNvPr id="1168" name="Picture 4" descr="Logo, company name&#10;&#10;Description automatically generated">
            <a:extLst>
              <a:ext uri="{FF2B5EF4-FFF2-40B4-BE49-F238E27FC236}">
                <a16:creationId xmlns:a16="http://schemas.microsoft.com/office/drawing/2014/main" id="{13518ED9-C76B-4B7D-8F71-A65DB17F73C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496" y="1312806"/>
            <a:ext cx="2019300" cy="666750"/>
          </a:xfrm>
          <a:prstGeom prst="rect">
            <a:avLst/>
          </a:prstGeom>
          <a:noFill/>
          <a:extLst>
            <a:ext uri="{909E8E84-426E-40DD-AFC4-6F175D3DCCD1}">
              <a14:hiddenFill xmlns:a14="http://schemas.microsoft.com/office/drawing/2010/main">
                <a:solidFill>
                  <a:srgbClr val="FFFFFF"/>
                </a:solidFill>
              </a14:hiddenFill>
            </a:ext>
          </a:extLst>
        </p:spPr>
      </p:pic>
      <p:pic>
        <p:nvPicPr>
          <p:cNvPr id="1167" name="Picture 5" descr="Logo, company name&#10;&#10;Description automatically generated">
            <a:extLst>
              <a:ext uri="{FF2B5EF4-FFF2-40B4-BE49-F238E27FC236}">
                <a16:creationId xmlns:a16="http://schemas.microsoft.com/office/drawing/2014/main" id="{904608F7-5854-4597-9EDF-F16EA192FE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4525" y="2438068"/>
            <a:ext cx="158115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166" name="Picture 6" descr="A close-up of a logo&#10;&#10;Description automatically generated with medium confidence">
            <a:extLst>
              <a:ext uri="{FF2B5EF4-FFF2-40B4-BE49-F238E27FC236}">
                <a16:creationId xmlns:a16="http://schemas.microsoft.com/office/drawing/2014/main" id="{18AA1E40-A756-4F57-A64C-AC4CB130E86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79406" y="2426633"/>
            <a:ext cx="1419225" cy="355600"/>
          </a:xfrm>
          <a:prstGeom prst="rect">
            <a:avLst/>
          </a:prstGeom>
          <a:noFill/>
          <a:extLst>
            <a:ext uri="{909E8E84-426E-40DD-AFC4-6F175D3DCCD1}">
              <a14:hiddenFill xmlns:a14="http://schemas.microsoft.com/office/drawing/2010/main">
                <a:solidFill>
                  <a:srgbClr val="FFFFFF"/>
                </a:solidFill>
              </a14:hiddenFill>
            </a:ext>
          </a:extLst>
        </p:spPr>
      </p:pic>
      <p:pic>
        <p:nvPicPr>
          <p:cNvPr id="1165" name="Picture 7" descr="A picture containing text, clipart&#10;&#10;Description automatically generated">
            <a:extLst>
              <a:ext uri="{FF2B5EF4-FFF2-40B4-BE49-F238E27FC236}">
                <a16:creationId xmlns:a16="http://schemas.microsoft.com/office/drawing/2014/main" id="{38BF0D6A-F82A-449F-974D-C2C041F0F99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72376" y="3835400"/>
            <a:ext cx="1257300" cy="450850"/>
          </a:xfrm>
          <a:prstGeom prst="rect">
            <a:avLst/>
          </a:prstGeom>
          <a:noFill/>
          <a:extLst>
            <a:ext uri="{909E8E84-426E-40DD-AFC4-6F175D3DCCD1}">
              <a14:hiddenFill xmlns:a14="http://schemas.microsoft.com/office/drawing/2010/main">
                <a:solidFill>
                  <a:srgbClr val="FFFFFF"/>
                </a:solidFill>
              </a14:hiddenFill>
            </a:ext>
          </a:extLst>
        </p:spPr>
      </p:pic>
      <p:pic>
        <p:nvPicPr>
          <p:cNvPr id="1164" name="Picture 9" descr="Logo&#10;&#10;Description automatically generated">
            <a:extLst>
              <a:ext uri="{FF2B5EF4-FFF2-40B4-BE49-F238E27FC236}">
                <a16:creationId xmlns:a16="http://schemas.microsoft.com/office/drawing/2014/main" id="{69402362-A072-4157-8832-459327C0B12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60232" y="3050813"/>
            <a:ext cx="1147763"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163" name="Picture 10" descr="Logo&#10;&#10;Description automatically generated">
            <a:extLst>
              <a:ext uri="{FF2B5EF4-FFF2-40B4-BE49-F238E27FC236}">
                <a16:creationId xmlns:a16="http://schemas.microsoft.com/office/drawing/2014/main" id="{9621A7CF-1559-4017-A448-549751A1BF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9406" y="1140504"/>
            <a:ext cx="1419225" cy="889000"/>
          </a:xfrm>
          <a:prstGeom prst="rect">
            <a:avLst/>
          </a:prstGeom>
          <a:noFill/>
          <a:extLst>
            <a:ext uri="{909E8E84-426E-40DD-AFC4-6F175D3DCCD1}">
              <a14:hiddenFill xmlns:a14="http://schemas.microsoft.com/office/drawing/2010/main">
                <a:solidFill>
                  <a:srgbClr val="FFFFFF"/>
                </a:solidFill>
              </a14:hiddenFill>
            </a:ext>
          </a:extLst>
        </p:spPr>
      </p:pic>
      <p:pic>
        <p:nvPicPr>
          <p:cNvPr id="1162" name="Picture 11" descr="Logo, company name&#10;&#10;Description automatically generated">
            <a:extLst>
              <a:ext uri="{FF2B5EF4-FFF2-40B4-BE49-F238E27FC236}">
                <a16:creationId xmlns:a16="http://schemas.microsoft.com/office/drawing/2014/main" id="{CF61BFF2-002B-40A1-996A-6559326DCC9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24817" y="4760280"/>
            <a:ext cx="881063" cy="1384300"/>
          </a:xfrm>
          <a:prstGeom prst="rect">
            <a:avLst/>
          </a:prstGeom>
          <a:noFill/>
          <a:extLst>
            <a:ext uri="{909E8E84-426E-40DD-AFC4-6F175D3DCCD1}">
              <a14:hiddenFill xmlns:a14="http://schemas.microsoft.com/office/drawing/2010/main">
                <a:solidFill>
                  <a:srgbClr val="FFFFFF"/>
                </a:solidFill>
              </a14:hiddenFill>
            </a:ext>
          </a:extLst>
        </p:spPr>
      </p:pic>
      <p:pic>
        <p:nvPicPr>
          <p:cNvPr id="1161" name="Picture 12" descr="A picture containing text, clipart&#10;&#10;Description automatically generated">
            <a:extLst>
              <a:ext uri="{FF2B5EF4-FFF2-40B4-BE49-F238E27FC236}">
                <a16:creationId xmlns:a16="http://schemas.microsoft.com/office/drawing/2014/main" id="{AD6100AA-D873-427C-A078-0E29BA96341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99225" y="1383281"/>
            <a:ext cx="1406450" cy="457193"/>
          </a:xfrm>
          <a:prstGeom prst="rect">
            <a:avLst/>
          </a:prstGeom>
          <a:noFill/>
          <a:extLst>
            <a:ext uri="{909E8E84-426E-40DD-AFC4-6F175D3DCCD1}">
              <a14:hiddenFill xmlns:a14="http://schemas.microsoft.com/office/drawing/2010/main">
                <a:solidFill>
                  <a:srgbClr val="FFFFFF"/>
                </a:solidFill>
              </a14:hiddenFill>
            </a:ext>
          </a:extLst>
        </p:spPr>
      </p:pic>
      <p:pic>
        <p:nvPicPr>
          <p:cNvPr id="1160" name="Picture 13" descr="Logo, company name&#10;&#10;Description automatically generated">
            <a:extLst>
              <a:ext uri="{FF2B5EF4-FFF2-40B4-BE49-F238E27FC236}">
                <a16:creationId xmlns:a16="http://schemas.microsoft.com/office/drawing/2014/main" id="{DAF71F71-9292-46C8-A462-F3542899B1D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31993" y="2759413"/>
            <a:ext cx="785606" cy="906769"/>
          </a:xfrm>
          <a:prstGeom prst="rect">
            <a:avLst/>
          </a:prstGeom>
          <a:noFill/>
          <a:extLst>
            <a:ext uri="{909E8E84-426E-40DD-AFC4-6F175D3DCCD1}">
              <a14:hiddenFill xmlns:a14="http://schemas.microsoft.com/office/drawing/2010/main">
                <a:solidFill>
                  <a:srgbClr val="FFFFFF"/>
                </a:solidFill>
              </a14:hiddenFill>
            </a:ext>
          </a:extLst>
        </p:spPr>
      </p:pic>
      <p:pic>
        <p:nvPicPr>
          <p:cNvPr id="1159" name="Picture 14" descr="Text&#10;&#10;Description automatically generated">
            <a:extLst>
              <a:ext uri="{FF2B5EF4-FFF2-40B4-BE49-F238E27FC236}">
                <a16:creationId xmlns:a16="http://schemas.microsoft.com/office/drawing/2014/main" id="{1A233915-A985-4FFC-A711-D924BD585F8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1419" y="4786760"/>
            <a:ext cx="2219272" cy="530735"/>
          </a:xfrm>
          <a:prstGeom prst="rect">
            <a:avLst/>
          </a:prstGeom>
          <a:noFill/>
          <a:extLst>
            <a:ext uri="{909E8E84-426E-40DD-AFC4-6F175D3DCCD1}">
              <a14:hiddenFill xmlns:a14="http://schemas.microsoft.com/office/drawing/2010/main">
                <a:solidFill>
                  <a:srgbClr val="FFFFFF"/>
                </a:solidFill>
              </a14:hiddenFill>
            </a:ext>
          </a:extLst>
        </p:spPr>
      </p:pic>
      <p:pic>
        <p:nvPicPr>
          <p:cNvPr id="1158" name="Picture 15" descr="Logo, company name&#10;&#10;Description automatically generated">
            <a:extLst>
              <a:ext uri="{FF2B5EF4-FFF2-40B4-BE49-F238E27FC236}">
                <a16:creationId xmlns:a16="http://schemas.microsoft.com/office/drawing/2014/main" id="{8F3D7492-7D4F-4B0E-AECF-E69768FEE2A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772137" y="3114272"/>
            <a:ext cx="647700" cy="1339850"/>
          </a:xfrm>
          <a:prstGeom prst="rect">
            <a:avLst/>
          </a:prstGeom>
          <a:noFill/>
          <a:extLst>
            <a:ext uri="{909E8E84-426E-40DD-AFC4-6F175D3DCCD1}">
              <a14:hiddenFill xmlns:a14="http://schemas.microsoft.com/office/drawing/2010/main">
                <a:solidFill>
                  <a:srgbClr val="FFFFFF"/>
                </a:solidFill>
              </a14:hiddenFill>
            </a:ext>
          </a:extLst>
        </p:spPr>
      </p:pic>
      <p:pic>
        <p:nvPicPr>
          <p:cNvPr id="1157" name="Picture 16" descr="A picture containing text, clipart&#10;&#10;Description automatically generated">
            <a:extLst>
              <a:ext uri="{FF2B5EF4-FFF2-40B4-BE49-F238E27FC236}">
                <a16:creationId xmlns:a16="http://schemas.microsoft.com/office/drawing/2014/main" id="{D69FCBA6-FC75-48F1-B393-00D248A6A5D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440348" y="4831953"/>
            <a:ext cx="1600200" cy="387350"/>
          </a:xfrm>
          <a:prstGeom prst="rect">
            <a:avLst/>
          </a:prstGeom>
          <a:noFill/>
          <a:extLst>
            <a:ext uri="{909E8E84-426E-40DD-AFC4-6F175D3DCCD1}">
              <a14:hiddenFill xmlns:a14="http://schemas.microsoft.com/office/drawing/2010/main">
                <a:solidFill>
                  <a:srgbClr val="FFFFFF"/>
                </a:solidFill>
              </a14:hiddenFill>
            </a:ext>
          </a:extLst>
        </p:spPr>
      </p:pic>
      <p:pic>
        <p:nvPicPr>
          <p:cNvPr id="1156" name="Picture 17" descr="Logo&#10;&#10;Description automatically generated">
            <a:extLst>
              <a:ext uri="{FF2B5EF4-FFF2-40B4-BE49-F238E27FC236}">
                <a16:creationId xmlns:a16="http://schemas.microsoft.com/office/drawing/2014/main" id="{F1618EBB-C7A8-4280-A3F6-E0D016729F1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234476" y="5889052"/>
            <a:ext cx="1414463" cy="323850"/>
          </a:xfrm>
          <a:prstGeom prst="rect">
            <a:avLst/>
          </a:prstGeom>
          <a:noFill/>
          <a:extLst>
            <a:ext uri="{909E8E84-426E-40DD-AFC4-6F175D3DCCD1}">
              <a14:hiddenFill xmlns:a14="http://schemas.microsoft.com/office/drawing/2010/main">
                <a:solidFill>
                  <a:srgbClr val="FFFFFF"/>
                </a:solidFill>
              </a14:hiddenFill>
            </a:ext>
          </a:extLst>
        </p:spPr>
      </p:pic>
      <p:pic>
        <p:nvPicPr>
          <p:cNvPr id="1155" name="Picture 18" descr="A picture containing text, clipart&#10;&#10;Description automatically generated">
            <a:extLst>
              <a:ext uri="{FF2B5EF4-FFF2-40B4-BE49-F238E27FC236}">
                <a16:creationId xmlns:a16="http://schemas.microsoft.com/office/drawing/2014/main" id="{D7D5FB14-28A7-4F6F-A2C8-F657ABD2E5A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513300" y="5880616"/>
            <a:ext cx="1328738" cy="317500"/>
          </a:xfrm>
          <a:prstGeom prst="rect">
            <a:avLst/>
          </a:prstGeom>
          <a:noFill/>
          <a:extLst>
            <a:ext uri="{909E8E84-426E-40DD-AFC4-6F175D3DCCD1}">
              <a14:hiddenFill xmlns:a14="http://schemas.microsoft.com/office/drawing/2010/main">
                <a:solidFill>
                  <a:srgbClr val="FFFFFF"/>
                </a:solidFill>
              </a14:hiddenFill>
            </a:ext>
          </a:extLst>
        </p:spPr>
      </p:pic>
      <p:pic>
        <p:nvPicPr>
          <p:cNvPr id="1154" name="Picture 19" descr="Logo&#10;&#10;Description automatically generated">
            <a:extLst>
              <a:ext uri="{FF2B5EF4-FFF2-40B4-BE49-F238E27FC236}">
                <a16:creationId xmlns:a16="http://schemas.microsoft.com/office/drawing/2014/main" id="{BC6ECDC0-FCFC-4295-8BAC-7DF7C1766635}"/>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439400" y="1178112"/>
            <a:ext cx="1095375" cy="412750"/>
          </a:xfrm>
          <a:prstGeom prst="rect">
            <a:avLst/>
          </a:prstGeom>
          <a:noFill/>
          <a:extLst>
            <a:ext uri="{909E8E84-426E-40DD-AFC4-6F175D3DCCD1}">
              <a14:hiddenFill xmlns:a14="http://schemas.microsoft.com/office/drawing/2010/main">
                <a:solidFill>
                  <a:srgbClr val="FFFFFF"/>
                </a:solidFill>
              </a14:hiddenFill>
            </a:ext>
          </a:extLst>
        </p:spPr>
      </p:pic>
      <p:pic>
        <p:nvPicPr>
          <p:cNvPr id="1153" name="Picture 20" descr="Text, logo&#10;&#10;Description automatically generated with medium confidence">
            <a:extLst>
              <a:ext uri="{FF2B5EF4-FFF2-40B4-BE49-F238E27FC236}">
                <a16:creationId xmlns:a16="http://schemas.microsoft.com/office/drawing/2014/main" id="{0C4033D1-9D6B-4E56-97E6-E0397A7E0D4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071742" y="4493407"/>
            <a:ext cx="1701557" cy="975076"/>
          </a:xfrm>
          <a:prstGeom prst="rect">
            <a:avLst/>
          </a:prstGeom>
          <a:noFill/>
          <a:extLst>
            <a:ext uri="{909E8E84-426E-40DD-AFC4-6F175D3DCCD1}">
              <a14:hiddenFill xmlns:a14="http://schemas.microsoft.com/office/drawing/2010/main">
                <a:solidFill>
                  <a:srgbClr val="FFFFFF"/>
                </a:solidFill>
              </a14:hiddenFill>
            </a:ext>
          </a:extLst>
        </p:spPr>
      </p:pic>
      <p:pic>
        <p:nvPicPr>
          <p:cNvPr id="1152" name="Picture 21" descr="A picture containing icon&#10;&#10;Description automatically generated">
            <a:extLst>
              <a:ext uri="{FF2B5EF4-FFF2-40B4-BE49-F238E27FC236}">
                <a16:creationId xmlns:a16="http://schemas.microsoft.com/office/drawing/2014/main" id="{ADC27112-36E9-480B-BD64-AC4CF7E71C32}"/>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0068315" y="2127689"/>
            <a:ext cx="1542671" cy="631724"/>
          </a:xfrm>
          <a:prstGeom prst="rect">
            <a:avLst/>
          </a:prstGeom>
          <a:noFill/>
          <a:extLst>
            <a:ext uri="{909E8E84-426E-40DD-AFC4-6F175D3DCCD1}">
              <a14:hiddenFill xmlns:a14="http://schemas.microsoft.com/office/drawing/2010/main">
                <a:solidFill>
                  <a:srgbClr val="FFFFFF"/>
                </a:solidFill>
              </a14:hiddenFill>
            </a:ext>
          </a:extLst>
        </p:spPr>
      </p:pic>
      <p:pic>
        <p:nvPicPr>
          <p:cNvPr id="1151" name="Picture 8">
            <a:extLst>
              <a:ext uri="{FF2B5EF4-FFF2-40B4-BE49-F238E27FC236}">
                <a16:creationId xmlns:a16="http://schemas.microsoft.com/office/drawing/2014/main" id="{46A44894-A839-47FC-98AC-B2060B69F95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518431" y="5554588"/>
            <a:ext cx="1609725" cy="914400"/>
          </a:xfrm>
          <a:prstGeom prst="rect">
            <a:avLst/>
          </a:prstGeom>
          <a:noFill/>
          <a:extLst>
            <a:ext uri="{909E8E84-426E-40DD-AFC4-6F175D3DCCD1}">
              <a14:hiddenFill xmlns:a14="http://schemas.microsoft.com/office/drawing/2010/main">
                <a:solidFill>
                  <a:srgbClr val="FFFFFF"/>
                </a:solidFill>
              </a14:hiddenFill>
            </a:ext>
          </a:extLst>
        </p:spPr>
      </p:pic>
      <p:sp>
        <p:nvSpPr>
          <p:cNvPr id="1048" name="Rectangle 148">
            <a:extLst>
              <a:ext uri="{FF2B5EF4-FFF2-40B4-BE49-F238E27FC236}">
                <a16:creationId xmlns:a16="http://schemas.microsoft.com/office/drawing/2014/main" id="{B5DFBD8A-8D8F-4B8C-8D34-92254424BE62}"/>
              </a:ext>
            </a:extLst>
          </p:cNvPr>
          <p:cNvSpPr>
            <a:spLocks noChangeArrowheads="1"/>
          </p:cNvSpPr>
          <p:nvPr/>
        </p:nvSpPr>
        <p:spPr bwMode="auto">
          <a:xfrm>
            <a:off x="1524002"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solidFill>
                <a:prstClr val="black"/>
              </a:solidFill>
            </a:endParaRPr>
          </a:p>
        </p:txBody>
      </p:sp>
      <p:sp>
        <p:nvSpPr>
          <p:cNvPr id="1049" name="Rectangle 149">
            <a:extLst>
              <a:ext uri="{FF2B5EF4-FFF2-40B4-BE49-F238E27FC236}">
                <a16:creationId xmlns:a16="http://schemas.microsoft.com/office/drawing/2014/main" id="{807CE6BA-03B3-4E61-90C4-E5C1FC2E600C}"/>
              </a:ext>
            </a:extLst>
          </p:cNvPr>
          <p:cNvSpPr>
            <a:spLocks noChangeArrowheads="1"/>
          </p:cNvSpPr>
          <p:nvPr/>
        </p:nvSpPr>
        <p:spPr bwMode="auto">
          <a:xfrm>
            <a:off x="1524000" y="1431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x-none" sz="1100">
                <a:solidFill>
                  <a:prstClr val="black"/>
                </a:solidFill>
                <a:ea typeface="Calibri" panose="020F0502020204030204" pitchFamily="34" charset="0"/>
                <a:cs typeface="Arial" panose="020B0604020202020204" pitchFamily="34" charset="0"/>
              </a:rPr>
              <a:t>        </a:t>
            </a:r>
            <a:endParaRPr lang="en-US" altLang="x-none">
              <a:solidFill>
                <a:prstClr val="black"/>
              </a:solidFill>
              <a:latin typeface="Arial" panose="020B0604020202020204" pitchFamily="34" charset="0"/>
            </a:endParaRPr>
          </a:p>
        </p:txBody>
      </p:sp>
      <p:sp>
        <p:nvSpPr>
          <p:cNvPr id="1050" name="Rectangle 150">
            <a:extLst>
              <a:ext uri="{FF2B5EF4-FFF2-40B4-BE49-F238E27FC236}">
                <a16:creationId xmlns:a16="http://schemas.microsoft.com/office/drawing/2014/main" id="{BCF632DF-17F9-4C91-8A3E-307842C5A735}"/>
              </a:ext>
            </a:extLst>
          </p:cNvPr>
          <p:cNvSpPr>
            <a:spLocks noChangeArrowheads="1"/>
          </p:cNvSpPr>
          <p:nvPr/>
        </p:nvSpPr>
        <p:spPr bwMode="auto">
          <a:xfrm>
            <a:off x="1524002" y="2713995"/>
            <a:ext cx="95410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x-none" sz="1100">
                <a:solidFill>
                  <a:prstClr val="black"/>
                </a:solidFill>
                <a:ea typeface="Calibri" panose="020F0502020204030204" pitchFamily="34" charset="0"/>
                <a:cs typeface="Arial" panose="020B0604020202020204" pitchFamily="34" charset="0"/>
              </a:rPr>
              <a:t>                        </a:t>
            </a:r>
            <a:endParaRPr lang="en-US" altLang="x-none">
              <a:solidFill>
                <a:prstClr val="black"/>
              </a:solidFill>
              <a:latin typeface="Arial" panose="020B0604020202020204" pitchFamily="34" charset="0"/>
            </a:endParaRPr>
          </a:p>
        </p:txBody>
      </p:sp>
      <p:sp>
        <p:nvSpPr>
          <p:cNvPr id="1051" name="Rectangle 151">
            <a:extLst>
              <a:ext uri="{FF2B5EF4-FFF2-40B4-BE49-F238E27FC236}">
                <a16:creationId xmlns:a16="http://schemas.microsoft.com/office/drawing/2014/main" id="{8356B15E-CAB7-455A-97B4-7AFB4732A7AE}"/>
              </a:ext>
            </a:extLst>
          </p:cNvPr>
          <p:cNvSpPr>
            <a:spLocks noChangeArrowheads="1"/>
          </p:cNvSpPr>
          <p:nvPr/>
        </p:nvSpPr>
        <p:spPr bwMode="auto">
          <a:xfrm>
            <a:off x="1524002" y="36507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solidFill>
                <a:prstClr val="black"/>
              </a:solidFill>
            </a:endParaRPr>
          </a:p>
        </p:txBody>
      </p:sp>
      <p:sp>
        <p:nvSpPr>
          <p:cNvPr id="1052" name="Rectangle 152">
            <a:extLst>
              <a:ext uri="{FF2B5EF4-FFF2-40B4-BE49-F238E27FC236}">
                <a16:creationId xmlns:a16="http://schemas.microsoft.com/office/drawing/2014/main" id="{451AC040-A8F6-43DC-A4F2-077518009027}"/>
              </a:ext>
            </a:extLst>
          </p:cNvPr>
          <p:cNvSpPr>
            <a:spLocks noChangeArrowheads="1"/>
          </p:cNvSpPr>
          <p:nvPr/>
        </p:nvSpPr>
        <p:spPr bwMode="auto">
          <a:xfrm>
            <a:off x="1524002" y="45460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solidFill>
                <a:prstClr val="black"/>
              </a:solidFill>
            </a:endParaRPr>
          </a:p>
        </p:txBody>
      </p:sp>
      <p:sp>
        <p:nvSpPr>
          <p:cNvPr id="1053" name="Rectangle 153">
            <a:extLst>
              <a:ext uri="{FF2B5EF4-FFF2-40B4-BE49-F238E27FC236}">
                <a16:creationId xmlns:a16="http://schemas.microsoft.com/office/drawing/2014/main" id="{53D51B9D-CB3D-48DE-A00C-AC4B3466C56B}"/>
              </a:ext>
            </a:extLst>
          </p:cNvPr>
          <p:cNvSpPr>
            <a:spLocks noChangeArrowheads="1"/>
          </p:cNvSpPr>
          <p:nvPr/>
        </p:nvSpPr>
        <p:spPr bwMode="auto">
          <a:xfrm>
            <a:off x="1524000" y="4980945"/>
            <a:ext cx="37702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x-none" sz="1100">
                <a:solidFill>
                  <a:prstClr val="black"/>
                </a:solidFill>
                <a:ea typeface="Calibri" panose="020F0502020204030204" pitchFamily="34" charset="0"/>
                <a:cs typeface="Arial" panose="020B0604020202020204" pitchFamily="34" charset="0"/>
              </a:rPr>
              <a:t>      </a:t>
            </a:r>
            <a:endParaRPr lang="en-US" altLang="x-none">
              <a:solidFill>
                <a:prstClr val="black"/>
              </a:solidFill>
              <a:latin typeface="Arial" panose="020B0604020202020204" pitchFamily="34" charset="0"/>
            </a:endParaRPr>
          </a:p>
        </p:txBody>
      </p:sp>
      <p:sp>
        <p:nvSpPr>
          <p:cNvPr id="1054" name="Rectangle 154">
            <a:extLst>
              <a:ext uri="{FF2B5EF4-FFF2-40B4-BE49-F238E27FC236}">
                <a16:creationId xmlns:a16="http://schemas.microsoft.com/office/drawing/2014/main" id="{52C68727-0665-48C5-B08D-8666DD219B45}"/>
              </a:ext>
            </a:extLst>
          </p:cNvPr>
          <p:cNvSpPr>
            <a:spLocks noChangeArrowheads="1"/>
          </p:cNvSpPr>
          <p:nvPr/>
        </p:nvSpPr>
        <p:spPr bwMode="auto">
          <a:xfrm>
            <a:off x="1524002" y="55112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solidFill>
                <a:prstClr val="black"/>
              </a:solidFill>
            </a:endParaRPr>
          </a:p>
        </p:txBody>
      </p:sp>
      <p:sp>
        <p:nvSpPr>
          <p:cNvPr id="1055" name="Rectangle 155">
            <a:extLst>
              <a:ext uri="{FF2B5EF4-FFF2-40B4-BE49-F238E27FC236}">
                <a16:creationId xmlns:a16="http://schemas.microsoft.com/office/drawing/2014/main" id="{438A022D-F032-410E-B39C-A9336C832471}"/>
              </a:ext>
            </a:extLst>
          </p:cNvPr>
          <p:cNvSpPr>
            <a:spLocks noChangeArrowheads="1"/>
          </p:cNvSpPr>
          <p:nvPr/>
        </p:nvSpPr>
        <p:spPr bwMode="auto">
          <a:xfrm>
            <a:off x="1524000" y="624459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x-none" sz="1100">
                <a:solidFill>
                  <a:prstClr val="black"/>
                </a:solidFill>
                <a:ea typeface="Calibri" panose="020F0502020204030204" pitchFamily="34" charset="0"/>
                <a:cs typeface="Arial" panose="020B0604020202020204" pitchFamily="34" charset="0"/>
              </a:rPr>
              <a:t>    </a:t>
            </a:r>
            <a:endParaRPr lang="en-US" altLang="x-none">
              <a:solidFill>
                <a:prstClr val="black"/>
              </a:solidFill>
              <a:latin typeface="Arial" panose="020B0604020202020204" pitchFamily="34" charset="0"/>
            </a:endParaRPr>
          </a:p>
        </p:txBody>
      </p:sp>
      <p:sp>
        <p:nvSpPr>
          <p:cNvPr id="1056" name="Rectangle 156">
            <a:extLst>
              <a:ext uri="{FF2B5EF4-FFF2-40B4-BE49-F238E27FC236}">
                <a16:creationId xmlns:a16="http://schemas.microsoft.com/office/drawing/2014/main" id="{33A1DA2E-C980-4EC7-AD28-504EF48D5AAA}"/>
              </a:ext>
            </a:extLst>
          </p:cNvPr>
          <p:cNvSpPr>
            <a:spLocks noChangeArrowheads="1"/>
          </p:cNvSpPr>
          <p:nvPr/>
        </p:nvSpPr>
        <p:spPr bwMode="auto">
          <a:xfrm>
            <a:off x="1524000" y="7673345"/>
            <a:ext cx="37702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x-none" sz="1100">
                <a:solidFill>
                  <a:prstClr val="black"/>
                </a:solidFill>
                <a:ea typeface="Calibri" panose="020F0502020204030204" pitchFamily="34" charset="0"/>
                <a:cs typeface="Arial" panose="020B0604020202020204" pitchFamily="34" charset="0"/>
              </a:rPr>
              <a:t>      </a:t>
            </a:r>
            <a:endParaRPr lang="en-US" altLang="x-none">
              <a:solidFill>
                <a:prstClr val="black"/>
              </a:solidFill>
              <a:latin typeface="Arial" panose="020B0604020202020204" pitchFamily="34" charset="0"/>
            </a:endParaRPr>
          </a:p>
        </p:txBody>
      </p:sp>
      <p:sp>
        <p:nvSpPr>
          <p:cNvPr id="1057" name="Rectangle 157">
            <a:extLst>
              <a:ext uri="{FF2B5EF4-FFF2-40B4-BE49-F238E27FC236}">
                <a16:creationId xmlns:a16="http://schemas.microsoft.com/office/drawing/2014/main" id="{B7648A49-4B03-4919-BBDE-DA33308BC9D8}"/>
              </a:ext>
            </a:extLst>
          </p:cNvPr>
          <p:cNvSpPr>
            <a:spLocks noChangeArrowheads="1"/>
          </p:cNvSpPr>
          <p:nvPr/>
        </p:nvSpPr>
        <p:spPr bwMode="auto">
          <a:xfrm>
            <a:off x="1524002" y="87370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solidFill>
                <a:prstClr val="black"/>
              </a:solidFill>
            </a:endParaRPr>
          </a:p>
        </p:txBody>
      </p:sp>
      <p:sp>
        <p:nvSpPr>
          <p:cNvPr id="1058" name="Rectangle 158">
            <a:extLst>
              <a:ext uri="{FF2B5EF4-FFF2-40B4-BE49-F238E27FC236}">
                <a16:creationId xmlns:a16="http://schemas.microsoft.com/office/drawing/2014/main" id="{BEE69D94-3F01-47D8-AA24-6840E51DD7C3}"/>
              </a:ext>
            </a:extLst>
          </p:cNvPr>
          <p:cNvSpPr>
            <a:spLocks noChangeArrowheads="1"/>
          </p:cNvSpPr>
          <p:nvPr/>
        </p:nvSpPr>
        <p:spPr bwMode="auto">
          <a:xfrm>
            <a:off x="1524002" y="10403845"/>
            <a:ext cx="50526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x-none" sz="1100">
                <a:solidFill>
                  <a:prstClr val="black"/>
                </a:solidFill>
                <a:ea typeface="Calibri" panose="020F0502020204030204" pitchFamily="34" charset="0"/>
                <a:cs typeface="Arial" panose="020B0604020202020204" pitchFamily="34" charset="0"/>
              </a:rPr>
              <a:t>          </a:t>
            </a:r>
            <a:endParaRPr lang="en-US" altLang="x-none">
              <a:solidFill>
                <a:prstClr val="black"/>
              </a:solidFill>
              <a:latin typeface="Arial" panose="020B0604020202020204" pitchFamily="34" charset="0"/>
            </a:endParaRPr>
          </a:p>
        </p:txBody>
      </p:sp>
      <p:sp>
        <p:nvSpPr>
          <p:cNvPr id="1059" name="Rectangle 159">
            <a:extLst>
              <a:ext uri="{FF2B5EF4-FFF2-40B4-BE49-F238E27FC236}">
                <a16:creationId xmlns:a16="http://schemas.microsoft.com/office/drawing/2014/main" id="{971C784E-1986-4CF8-AC4C-3A4ED027033A}"/>
              </a:ext>
            </a:extLst>
          </p:cNvPr>
          <p:cNvSpPr>
            <a:spLocks noChangeArrowheads="1"/>
          </p:cNvSpPr>
          <p:nvPr/>
        </p:nvSpPr>
        <p:spPr bwMode="auto">
          <a:xfrm>
            <a:off x="1524002" y="116898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solidFill>
                <a:prstClr val="black"/>
              </a:solidFill>
            </a:endParaRPr>
          </a:p>
        </p:txBody>
      </p:sp>
      <p:sp>
        <p:nvSpPr>
          <p:cNvPr id="1060" name="Rectangle 160">
            <a:extLst>
              <a:ext uri="{FF2B5EF4-FFF2-40B4-BE49-F238E27FC236}">
                <a16:creationId xmlns:a16="http://schemas.microsoft.com/office/drawing/2014/main" id="{CFED2B2A-0AB4-4B12-AF19-396A4597E942}"/>
              </a:ext>
            </a:extLst>
          </p:cNvPr>
          <p:cNvSpPr>
            <a:spLocks noChangeArrowheads="1"/>
          </p:cNvSpPr>
          <p:nvPr/>
        </p:nvSpPr>
        <p:spPr bwMode="auto">
          <a:xfrm>
            <a:off x="1524000" y="12435845"/>
            <a:ext cx="24878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x-none" sz="1100">
                <a:solidFill>
                  <a:prstClr val="black"/>
                </a:solidFill>
                <a:ea typeface="Calibri" panose="020F0502020204030204" pitchFamily="34" charset="0"/>
                <a:cs typeface="Arial" panose="020B0604020202020204" pitchFamily="34" charset="0"/>
              </a:rPr>
              <a:t>  </a:t>
            </a:r>
            <a:endParaRPr lang="en-US" altLang="x-none">
              <a:solidFill>
                <a:prstClr val="black"/>
              </a:solidFill>
              <a:latin typeface="Arial" panose="020B0604020202020204" pitchFamily="34" charset="0"/>
            </a:endParaRPr>
          </a:p>
        </p:txBody>
      </p:sp>
      <p:sp>
        <p:nvSpPr>
          <p:cNvPr id="1061" name="Rectangle 161">
            <a:extLst>
              <a:ext uri="{FF2B5EF4-FFF2-40B4-BE49-F238E27FC236}">
                <a16:creationId xmlns:a16="http://schemas.microsoft.com/office/drawing/2014/main" id="{AAF0020A-0D2F-4A1C-91EB-0CF5C5FC3BA0}"/>
              </a:ext>
            </a:extLst>
          </p:cNvPr>
          <p:cNvSpPr>
            <a:spLocks noChangeArrowheads="1"/>
          </p:cNvSpPr>
          <p:nvPr/>
        </p:nvSpPr>
        <p:spPr bwMode="auto">
          <a:xfrm>
            <a:off x="1524002" y="139504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solidFill>
                <a:prstClr val="black"/>
              </a:solidFill>
            </a:endParaRPr>
          </a:p>
        </p:txBody>
      </p:sp>
      <p:sp>
        <p:nvSpPr>
          <p:cNvPr id="1062" name="Rectangle 162">
            <a:extLst>
              <a:ext uri="{FF2B5EF4-FFF2-40B4-BE49-F238E27FC236}">
                <a16:creationId xmlns:a16="http://schemas.microsoft.com/office/drawing/2014/main" id="{66C3D99B-1D09-4AA9-9500-C71009149CD3}"/>
              </a:ext>
            </a:extLst>
          </p:cNvPr>
          <p:cNvSpPr>
            <a:spLocks noChangeArrowheads="1"/>
          </p:cNvSpPr>
          <p:nvPr/>
        </p:nvSpPr>
        <p:spPr bwMode="auto">
          <a:xfrm>
            <a:off x="1524000" y="14481748"/>
            <a:ext cx="248786"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x-none" sz="1100">
                <a:solidFill>
                  <a:prstClr val="black"/>
                </a:solidFill>
                <a:ea typeface="Calibri" panose="020F0502020204030204" pitchFamily="34" charset="0"/>
                <a:cs typeface="Arial" panose="020B0604020202020204" pitchFamily="34" charset="0"/>
              </a:rPr>
              <a:t>  </a:t>
            </a:r>
            <a:endParaRPr lang="en-US" altLang="x-none" sz="800">
              <a:solidFill>
                <a:prstClr val="black"/>
              </a:solidFill>
            </a:endParaRPr>
          </a:p>
          <a:p>
            <a:pPr eaLnBrk="0" fontAlgn="base" hangingPunct="0">
              <a:spcBef>
                <a:spcPct val="0"/>
              </a:spcBef>
              <a:spcAft>
                <a:spcPct val="0"/>
              </a:spcAft>
            </a:pPr>
            <a:endParaRPr lang="en-US" altLang="x-none">
              <a:solidFill>
                <a:prstClr val="black"/>
              </a:solidFill>
              <a:latin typeface="Arial" panose="020B0604020202020204" pitchFamily="34" charset="0"/>
            </a:endParaRPr>
          </a:p>
        </p:txBody>
      </p:sp>
      <p:sp>
        <p:nvSpPr>
          <p:cNvPr id="1063" name="Rectangle 163">
            <a:extLst>
              <a:ext uri="{FF2B5EF4-FFF2-40B4-BE49-F238E27FC236}">
                <a16:creationId xmlns:a16="http://schemas.microsoft.com/office/drawing/2014/main" id="{7A4967C3-A8A4-4363-B6D3-FA0F134D7F8B}"/>
              </a:ext>
            </a:extLst>
          </p:cNvPr>
          <p:cNvSpPr>
            <a:spLocks noChangeArrowheads="1"/>
          </p:cNvSpPr>
          <p:nvPr/>
        </p:nvSpPr>
        <p:spPr bwMode="auto">
          <a:xfrm>
            <a:off x="1418605" y="85084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solidFill>
                <a:prstClr val="black"/>
              </a:solidFill>
            </a:endParaRPr>
          </a:p>
        </p:txBody>
      </p:sp>
      <p:sp>
        <p:nvSpPr>
          <p:cNvPr id="1064" name="Rectangle 164">
            <a:extLst>
              <a:ext uri="{FF2B5EF4-FFF2-40B4-BE49-F238E27FC236}">
                <a16:creationId xmlns:a16="http://schemas.microsoft.com/office/drawing/2014/main" id="{EB94D587-552D-4787-BA95-48EC8D9C3E07}"/>
              </a:ext>
            </a:extLst>
          </p:cNvPr>
          <p:cNvSpPr>
            <a:spLocks noChangeArrowheads="1"/>
          </p:cNvSpPr>
          <p:nvPr/>
        </p:nvSpPr>
        <p:spPr bwMode="auto">
          <a:xfrm>
            <a:off x="1524000" y="1571879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x-none" sz="1100">
                <a:solidFill>
                  <a:prstClr val="black"/>
                </a:solidFill>
                <a:ea typeface="Calibri" panose="020F0502020204030204" pitchFamily="34" charset="0"/>
                <a:cs typeface="Arial" panose="020B0604020202020204" pitchFamily="34" charset="0"/>
              </a:rPr>
              <a:t>    </a:t>
            </a:r>
            <a:endParaRPr lang="en-US" altLang="x-none">
              <a:solidFill>
                <a:prstClr val="black"/>
              </a:solidFill>
              <a:latin typeface="Arial" panose="020B0604020202020204" pitchFamily="34" charset="0"/>
            </a:endParaRPr>
          </a:p>
        </p:txBody>
      </p:sp>
      <p:sp>
        <p:nvSpPr>
          <p:cNvPr id="1065" name="Rectangle 165">
            <a:extLst>
              <a:ext uri="{FF2B5EF4-FFF2-40B4-BE49-F238E27FC236}">
                <a16:creationId xmlns:a16="http://schemas.microsoft.com/office/drawing/2014/main" id="{75528E93-D941-4D31-A5B3-144560255EE4}"/>
              </a:ext>
            </a:extLst>
          </p:cNvPr>
          <p:cNvSpPr>
            <a:spLocks noChangeArrowheads="1"/>
          </p:cNvSpPr>
          <p:nvPr/>
        </p:nvSpPr>
        <p:spPr bwMode="auto">
          <a:xfrm>
            <a:off x="1524000" y="16131545"/>
            <a:ext cx="34496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x-none" sz="1100">
                <a:solidFill>
                  <a:prstClr val="black"/>
                </a:solidFill>
                <a:ea typeface="Calibri" panose="020F0502020204030204" pitchFamily="34" charset="0"/>
                <a:cs typeface="Arial" panose="020B0604020202020204" pitchFamily="34" charset="0"/>
              </a:rPr>
              <a:t>     </a:t>
            </a:r>
            <a:endParaRPr lang="en-US" altLang="x-none">
              <a:solidFill>
                <a:prstClr val="black"/>
              </a:solidFill>
              <a:latin typeface="Arial" panose="020B0604020202020204" pitchFamily="34" charset="0"/>
            </a:endParaRPr>
          </a:p>
        </p:txBody>
      </p:sp>
      <p:sp>
        <p:nvSpPr>
          <p:cNvPr id="1066" name="Rectangle 166">
            <a:extLst>
              <a:ext uri="{FF2B5EF4-FFF2-40B4-BE49-F238E27FC236}">
                <a16:creationId xmlns:a16="http://schemas.microsoft.com/office/drawing/2014/main" id="{3D9D94AB-7F07-460B-8BC0-EC0298E8C6C5}"/>
              </a:ext>
            </a:extLst>
          </p:cNvPr>
          <p:cNvSpPr>
            <a:spLocks noChangeArrowheads="1"/>
          </p:cNvSpPr>
          <p:nvPr/>
        </p:nvSpPr>
        <p:spPr bwMode="auto">
          <a:xfrm>
            <a:off x="1524002" y="169476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solidFill>
                <a:prstClr val="black"/>
              </a:solidFill>
            </a:endParaRPr>
          </a:p>
        </p:txBody>
      </p:sp>
      <p:sp>
        <p:nvSpPr>
          <p:cNvPr id="1088" name="Rectangle 167">
            <a:extLst>
              <a:ext uri="{FF2B5EF4-FFF2-40B4-BE49-F238E27FC236}">
                <a16:creationId xmlns:a16="http://schemas.microsoft.com/office/drawing/2014/main" id="{46994C6B-653E-4F40-A076-271BDFE27114}"/>
              </a:ext>
            </a:extLst>
          </p:cNvPr>
          <p:cNvSpPr>
            <a:spLocks noChangeArrowheads="1"/>
          </p:cNvSpPr>
          <p:nvPr/>
        </p:nvSpPr>
        <p:spPr bwMode="auto">
          <a:xfrm>
            <a:off x="1524002" y="179699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solidFill>
                <a:prstClr val="black"/>
              </a:solidFill>
            </a:endParaRPr>
          </a:p>
        </p:txBody>
      </p:sp>
      <p:sp>
        <p:nvSpPr>
          <p:cNvPr id="1089" name="Rectangle 168">
            <a:extLst>
              <a:ext uri="{FF2B5EF4-FFF2-40B4-BE49-F238E27FC236}">
                <a16:creationId xmlns:a16="http://schemas.microsoft.com/office/drawing/2014/main" id="{148507B9-2A46-4C58-91F7-BC5BE54C59E1}"/>
              </a:ext>
            </a:extLst>
          </p:cNvPr>
          <p:cNvSpPr>
            <a:spLocks noChangeArrowheads="1"/>
          </p:cNvSpPr>
          <p:nvPr/>
        </p:nvSpPr>
        <p:spPr bwMode="auto">
          <a:xfrm>
            <a:off x="1524002" y="188843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x-none">
              <a:solidFill>
                <a:prstClr val="black"/>
              </a:solidFill>
            </a:endParaRPr>
          </a:p>
        </p:txBody>
      </p:sp>
      <p:pic>
        <p:nvPicPr>
          <p:cNvPr id="1091" name="Graphic 1090">
            <a:extLst>
              <a:ext uri="{FF2B5EF4-FFF2-40B4-BE49-F238E27FC236}">
                <a16:creationId xmlns:a16="http://schemas.microsoft.com/office/drawing/2014/main" id="{16F7F2CF-B0F2-4DA2-989E-083D51C1AF1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8700570" y="977406"/>
            <a:ext cx="540710" cy="1465925"/>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4F843DBC-850C-4FCE-B23B-94992A18315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411778" y="3298968"/>
            <a:ext cx="2049982" cy="965435"/>
          </a:xfrm>
          <a:prstGeom prst="rect">
            <a:avLst/>
          </a:prstGeom>
        </p:spPr>
      </p:pic>
      <p:sp>
        <p:nvSpPr>
          <p:cNvPr id="5" name="Title 4">
            <a:extLst>
              <a:ext uri="{FF2B5EF4-FFF2-40B4-BE49-F238E27FC236}">
                <a16:creationId xmlns:a16="http://schemas.microsoft.com/office/drawing/2014/main" id="{2BA1A1E9-7F5C-4B50-A9D8-663DC5617B3E}"/>
              </a:ext>
            </a:extLst>
          </p:cNvPr>
          <p:cNvSpPr>
            <a:spLocks noGrp="1"/>
          </p:cNvSpPr>
          <p:nvPr>
            <p:ph type="title"/>
          </p:nvPr>
        </p:nvSpPr>
        <p:spPr/>
        <p:txBody>
          <a:bodyPr/>
          <a:lstStyle/>
          <a:p>
            <a:r>
              <a:rPr lang="en-US" dirty="0"/>
              <a:t>Pledges from the UN Agencies at the Launch</a:t>
            </a:r>
            <a:br>
              <a:rPr lang="en-US" b="1" dirty="0"/>
            </a:br>
            <a:endParaRPr lang="en-US" dirty="0"/>
          </a:p>
        </p:txBody>
      </p:sp>
      <p:sp>
        <p:nvSpPr>
          <p:cNvPr id="6" name="Content Placeholder 5">
            <a:extLst>
              <a:ext uri="{FF2B5EF4-FFF2-40B4-BE49-F238E27FC236}">
                <a16:creationId xmlns:a16="http://schemas.microsoft.com/office/drawing/2014/main" id="{90643571-E435-4519-82D0-F23F98CD550B}"/>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299217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DB16E68-CA57-46A6-A16C-82A9722C707A}"/>
              </a:ext>
            </a:extLst>
          </p:cNvPr>
          <p:cNvPicPr>
            <a:picLocks noChangeAspect="1"/>
          </p:cNvPicPr>
          <p:nvPr/>
        </p:nvPicPr>
        <p:blipFill rotWithShape="1">
          <a:blip r:embed="rId3"/>
          <a:srcRect l="7839" r="18749"/>
          <a:stretch/>
        </p:blipFill>
        <p:spPr>
          <a:xfrm>
            <a:off x="8164286" y="0"/>
            <a:ext cx="4027714" cy="6858000"/>
          </a:xfrm>
          <a:prstGeom prst="rect">
            <a:avLst/>
          </a:prstGeom>
        </p:spPr>
      </p:pic>
      <p:graphicFrame>
        <p:nvGraphicFramePr>
          <p:cNvPr id="11" name="Table 11">
            <a:extLst>
              <a:ext uri="{FF2B5EF4-FFF2-40B4-BE49-F238E27FC236}">
                <a16:creationId xmlns:a16="http://schemas.microsoft.com/office/drawing/2014/main" id="{70F9973D-BF0C-46A4-83B5-32F68511626B}"/>
              </a:ext>
            </a:extLst>
          </p:cNvPr>
          <p:cNvGraphicFramePr>
            <a:graphicFrameLocks noGrp="1"/>
          </p:cNvGraphicFramePr>
          <p:nvPr>
            <p:extLst/>
          </p:nvPr>
        </p:nvGraphicFramePr>
        <p:xfrm>
          <a:off x="8582477" y="4224866"/>
          <a:ext cx="3250293" cy="2225040"/>
        </p:xfrm>
        <a:graphic>
          <a:graphicData uri="http://schemas.openxmlformats.org/drawingml/2006/table">
            <a:tbl>
              <a:tblPr bandRow="1">
                <a:tableStyleId>{5940675A-B579-460E-94D1-54222C63F5DA}</a:tableStyleId>
              </a:tblPr>
              <a:tblGrid>
                <a:gridCol w="2412094">
                  <a:extLst>
                    <a:ext uri="{9D8B030D-6E8A-4147-A177-3AD203B41FA5}">
                      <a16:colId xmlns:a16="http://schemas.microsoft.com/office/drawing/2014/main" val="1673730009"/>
                    </a:ext>
                  </a:extLst>
                </a:gridCol>
                <a:gridCol w="838199">
                  <a:extLst>
                    <a:ext uri="{9D8B030D-6E8A-4147-A177-3AD203B41FA5}">
                      <a16:colId xmlns:a16="http://schemas.microsoft.com/office/drawing/2014/main" val="3639803099"/>
                    </a:ext>
                  </a:extLst>
                </a:gridCol>
              </a:tblGrid>
              <a:tr h="370840">
                <a:tc>
                  <a:txBody>
                    <a:bodyPr/>
                    <a:lstStyle/>
                    <a:p>
                      <a:r>
                        <a:rPr lang="en-US" sz="1400" dirty="0">
                          <a:latin typeface="+mn-lt"/>
                        </a:rPr>
                        <a:t>Population (Millions)</a:t>
                      </a:r>
                      <a:endParaRPr lang="en-GB" sz="1400"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alpha val="63922"/>
                      </a:srgbClr>
                    </a:solidFill>
                  </a:tcPr>
                </a:tc>
                <a:tc>
                  <a:txBody>
                    <a:bodyPr/>
                    <a:lstStyle/>
                    <a:p>
                      <a:r>
                        <a:rPr lang="en-US" sz="1400" b="1" dirty="0">
                          <a:latin typeface="+mn-lt"/>
                        </a:rPr>
                        <a:t>229</a:t>
                      </a:r>
                      <a:endParaRPr lang="en-GB" sz="1400" b="1"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alpha val="63922"/>
                      </a:srgbClr>
                    </a:solidFill>
                  </a:tcPr>
                </a:tc>
                <a:extLst>
                  <a:ext uri="{0D108BD9-81ED-4DB2-BD59-A6C34878D82A}">
                    <a16:rowId xmlns:a16="http://schemas.microsoft.com/office/drawing/2014/main" val="111038581"/>
                  </a:ext>
                </a:extLst>
              </a:tr>
              <a:tr h="370840">
                <a:tc>
                  <a:txBody>
                    <a:bodyPr/>
                    <a:lstStyle/>
                    <a:p>
                      <a:r>
                        <a:rPr lang="en-US" sz="1400" dirty="0">
                          <a:latin typeface="+mn-lt"/>
                        </a:rPr>
                        <a:t>Sex Ratio Men: Women</a:t>
                      </a:r>
                      <a:endParaRPr lang="en-GB" sz="1400"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alpha val="63922"/>
                      </a:srgbClr>
                    </a:solidFill>
                  </a:tcPr>
                </a:tc>
                <a:tc>
                  <a:txBody>
                    <a:bodyPr/>
                    <a:lstStyle/>
                    <a:p>
                      <a:r>
                        <a:rPr lang="en-US" sz="1400" b="1" dirty="0">
                          <a:latin typeface="+mn-lt"/>
                        </a:rPr>
                        <a:t>1.05 : 1</a:t>
                      </a:r>
                      <a:endParaRPr lang="en-GB" sz="1400" b="1"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alpha val="63922"/>
                      </a:srgbClr>
                    </a:solidFill>
                  </a:tcPr>
                </a:tc>
                <a:extLst>
                  <a:ext uri="{0D108BD9-81ED-4DB2-BD59-A6C34878D82A}">
                    <a16:rowId xmlns:a16="http://schemas.microsoft.com/office/drawing/2014/main" val="3576072245"/>
                  </a:ext>
                </a:extLst>
              </a:tr>
              <a:tr h="370840">
                <a:tc>
                  <a:txBody>
                    <a:bodyPr/>
                    <a:lstStyle/>
                    <a:p>
                      <a:r>
                        <a:rPr lang="en-US" sz="1400" dirty="0">
                          <a:latin typeface="+mn-lt"/>
                        </a:rPr>
                        <a:t>GDP Per Capita (USD)</a:t>
                      </a:r>
                      <a:endParaRPr lang="en-GB" sz="1400"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alpha val="63922"/>
                      </a:srgbClr>
                    </a:solidFill>
                  </a:tcPr>
                </a:tc>
                <a:tc>
                  <a:txBody>
                    <a:bodyPr/>
                    <a:lstStyle/>
                    <a:p>
                      <a:r>
                        <a:rPr lang="en-GB" sz="1400" b="1" dirty="0">
                          <a:latin typeface="+mn-lt"/>
                        </a:rPr>
                        <a:t>1,547.85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alpha val="63922"/>
                      </a:srgbClr>
                    </a:solidFill>
                  </a:tcPr>
                </a:tc>
                <a:extLst>
                  <a:ext uri="{0D108BD9-81ED-4DB2-BD59-A6C34878D82A}">
                    <a16:rowId xmlns:a16="http://schemas.microsoft.com/office/drawing/2014/main" val="3950542787"/>
                  </a:ext>
                </a:extLst>
              </a:tr>
              <a:tr h="370840">
                <a:tc>
                  <a:txBody>
                    <a:bodyPr/>
                    <a:lstStyle/>
                    <a:p>
                      <a:r>
                        <a:rPr lang="en-US" sz="1400" dirty="0">
                          <a:latin typeface="+mn-lt"/>
                        </a:rPr>
                        <a:t>Human Development Index</a:t>
                      </a:r>
                      <a:endParaRPr lang="en-GB" sz="1400"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alpha val="63922"/>
                      </a:srgbClr>
                    </a:solidFill>
                  </a:tcPr>
                </a:tc>
                <a:tc>
                  <a:txBody>
                    <a:bodyPr/>
                    <a:lstStyle/>
                    <a:p>
                      <a:r>
                        <a:rPr lang="en-GB" sz="1400" b="1" dirty="0">
                          <a:latin typeface="+mn-lt"/>
                        </a:rPr>
                        <a:t>0.562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alpha val="63922"/>
                      </a:srgbClr>
                    </a:solidFill>
                  </a:tcPr>
                </a:tc>
                <a:extLst>
                  <a:ext uri="{0D108BD9-81ED-4DB2-BD59-A6C34878D82A}">
                    <a16:rowId xmlns:a16="http://schemas.microsoft.com/office/drawing/2014/main" val="3331185119"/>
                  </a:ext>
                </a:extLst>
              </a:tr>
              <a:tr h="370840">
                <a:tc>
                  <a:txBody>
                    <a:bodyPr/>
                    <a:lstStyle/>
                    <a:p>
                      <a:r>
                        <a:rPr lang="en-US" sz="1400" dirty="0">
                          <a:latin typeface="+mn-lt"/>
                        </a:rPr>
                        <a:t>Literacy Men (%) | Women (%)</a:t>
                      </a:r>
                      <a:endParaRPr lang="en-GB" sz="1400"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alpha val="63922"/>
                      </a:srgbClr>
                    </a:solidFill>
                  </a:tcPr>
                </a:tc>
                <a:tc>
                  <a:txBody>
                    <a:bodyPr/>
                    <a:lstStyle/>
                    <a:p>
                      <a:r>
                        <a:rPr lang="en-US" sz="1400" b="1" dirty="0">
                          <a:latin typeface="+mn-lt"/>
                        </a:rPr>
                        <a:t>70 : 48</a:t>
                      </a:r>
                      <a:endParaRPr lang="en-GB" sz="1400" b="1"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alpha val="63922"/>
                      </a:srgbClr>
                    </a:solidFill>
                  </a:tcPr>
                </a:tc>
                <a:extLst>
                  <a:ext uri="{0D108BD9-81ED-4DB2-BD59-A6C34878D82A}">
                    <a16:rowId xmlns:a16="http://schemas.microsoft.com/office/drawing/2014/main" val="4123698163"/>
                  </a:ext>
                </a:extLst>
              </a:tr>
              <a:tr h="370840">
                <a:tc>
                  <a:txBody>
                    <a:bodyPr/>
                    <a:lstStyle/>
                    <a:p>
                      <a:r>
                        <a:rPr lang="en-US" sz="1400" dirty="0">
                          <a:latin typeface="+mn-lt"/>
                        </a:rPr>
                        <a:t>Labor Men (%) |  Women (%)</a:t>
                      </a:r>
                      <a:endParaRPr lang="en-GB" sz="1400"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alpha val="63922"/>
                      </a:srgbClr>
                    </a:solidFill>
                  </a:tcPr>
                </a:tc>
                <a:tc>
                  <a:txBody>
                    <a:bodyPr/>
                    <a:lstStyle/>
                    <a:p>
                      <a:r>
                        <a:rPr lang="en-US" sz="1400" b="1" dirty="0">
                          <a:latin typeface="+mn-lt"/>
                        </a:rPr>
                        <a:t>68 : 22</a:t>
                      </a:r>
                      <a:endParaRPr lang="en-GB" sz="1400" b="1" dirty="0">
                        <a:latin typeface="+mn-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AEAEA">
                        <a:alpha val="63922"/>
                      </a:srgbClr>
                    </a:solidFill>
                  </a:tcPr>
                </a:tc>
                <a:extLst>
                  <a:ext uri="{0D108BD9-81ED-4DB2-BD59-A6C34878D82A}">
                    <a16:rowId xmlns:a16="http://schemas.microsoft.com/office/drawing/2014/main" val="2344912346"/>
                  </a:ext>
                </a:extLst>
              </a:tr>
            </a:tbl>
          </a:graphicData>
        </a:graphic>
      </p:graphicFrame>
      <p:pic>
        <p:nvPicPr>
          <p:cNvPr id="2" name="Picture 1"/>
          <p:cNvPicPr>
            <a:picLocks noChangeAspect="1"/>
          </p:cNvPicPr>
          <p:nvPr/>
        </p:nvPicPr>
        <p:blipFill rotWithShape="1">
          <a:blip r:embed="rId4"/>
          <a:srcRect l="10900" t="1070" r="19251"/>
          <a:stretch/>
        </p:blipFill>
        <p:spPr>
          <a:xfrm>
            <a:off x="0" y="0"/>
            <a:ext cx="4005912" cy="6858000"/>
          </a:xfrm>
          <a:prstGeom prst="rect">
            <a:avLst/>
          </a:prstGeom>
        </p:spPr>
      </p:pic>
      <p:pic>
        <p:nvPicPr>
          <p:cNvPr id="4" name="Picture 3"/>
          <p:cNvPicPr>
            <a:picLocks noChangeAspect="1"/>
          </p:cNvPicPr>
          <p:nvPr/>
        </p:nvPicPr>
        <p:blipFill rotWithShape="1">
          <a:blip r:embed="rId5"/>
          <a:srcRect l="11579" t="3013" r="11683" b="3533"/>
          <a:stretch/>
        </p:blipFill>
        <p:spPr>
          <a:xfrm>
            <a:off x="4097548" y="12700"/>
            <a:ext cx="3975101" cy="6845300"/>
          </a:xfrm>
          <a:prstGeom prst="rect">
            <a:avLst/>
          </a:prstGeom>
        </p:spPr>
      </p:pic>
    </p:spTree>
    <p:extLst>
      <p:ext uri="{BB962C8B-B14F-4D97-AF65-F5344CB8AC3E}">
        <p14:creationId xmlns:p14="http://schemas.microsoft.com/office/powerpoint/2010/main" val="395858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6280" y="3905372"/>
            <a:ext cx="3994095" cy="2657725"/>
          </a:xfrm>
          <a:prstGeom prst="rect">
            <a:avLst/>
          </a:prstGeom>
        </p:spPr>
      </p:pic>
      <p:pic>
        <p:nvPicPr>
          <p:cNvPr id="7" name="Picture 6"/>
          <p:cNvPicPr>
            <a:picLocks noChangeAspect="1"/>
          </p:cNvPicPr>
          <p:nvPr/>
        </p:nvPicPr>
        <p:blipFill>
          <a:blip r:embed="rId4"/>
          <a:stretch>
            <a:fillRect/>
          </a:stretch>
        </p:blipFill>
        <p:spPr>
          <a:xfrm>
            <a:off x="3976280" y="276929"/>
            <a:ext cx="2552756" cy="3500414"/>
          </a:xfrm>
          <a:prstGeom prst="rect">
            <a:avLst/>
          </a:prstGeom>
        </p:spPr>
      </p:pic>
      <p:pic>
        <p:nvPicPr>
          <p:cNvPr id="8" name="Picture 7"/>
          <p:cNvPicPr>
            <a:picLocks noChangeAspect="1"/>
          </p:cNvPicPr>
          <p:nvPr/>
        </p:nvPicPr>
        <p:blipFill>
          <a:blip r:embed="rId5"/>
          <a:stretch>
            <a:fillRect/>
          </a:stretch>
        </p:blipFill>
        <p:spPr>
          <a:xfrm>
            <a:off x="278785" y="276929"/>
            <a:ext cx="3585283" cy="2122715"/>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r="12480"/>
          <a:stretch/>
        </p:blipFill>
        <p:spPr>
          <a:xfrm>
            <a:off x="6641249" y="276929"/>
            <a:ext cx="2448322" cy="1864961"/>
          </a:xfrm>
          <a:prstGeom prst="rect">
            <a:avLst/>
          </a:prstGeom>
        </p:spPr>
      </p:pic>
      <p:pic>
        <p:nvPicPr>
          <p:cNvPr id="10" name="Picture 9"/>
          <p:cNvPicPr>
            <a:picLocks noChangeAspect="1"/>
          </p:cNvPicPr>
          <p:nvPr/>
        </p:nvPicPr>
        <p:blipFill rotWithShape="1">
          <a:blip r:embed="rId7"/>
          <a:srcRect t="4959"/>
          <a:stretch/>
        </p:blipFill>
        <p:spPr>
          <a:xfrm>
            <a:off x="278785" y="2481943"/>
            <a:ext cx="3585283" cy="4081154"/>
          </a:xfrm>
          <a:prstGeom prst="rect">
            <a:avLst/>
          </a:prstGeom>
        </p:spPr>
      </p:pic>
      <p:pic>
        <p:nvPicPr>
          <p:cNvPr id="11" name="Picture 10"/>
          <p:cNvPicPr>
            <a:picLocks noChangeAspect="1"/>
          </p:cNvPicPr>
          <p:nvPr/>
        </p:nvPicPr>
        <p:blipFill>
          <a:blip r:embed="rId8"/>
          <a:stretch>
            <a:fillRect/>
          </a:stretch>
        </p:blipFill>
        <p:spPr>
          <a:xfrm>
            <a:off x="6641248" y="2261629"/>
            <a:ext cx="2448323" cy="1517961"/>
          </a:xfrm>
          <a:prstGeom prst="rect">
            <a:avLst/>
          </a:prstGeom>
        </p:spPr>
      </p:pic>
      <p:pic>
        <p:nvPicPr>
          <p:cNvPr id="12" name="Picture 11"/>
          <p:cNvPicPr>
            <a:picLocks noChangeAspect="1"/>
          </p:cNvPicPr>
          <p:nvPr/>
        </p:nvPicPr>
        <p:blipFill>
          <a:blip r:embed="rId9"/>
          <a:stretch>
            <a:fillRect/>
          </a:stretch>
        </p:blipFill>
        <p:spPr>
          <a:xfrm>
            <a:off x="9201783" y="276929"/>
            <a:ext cx="2593330" cy="3500414"/>
          </a:xfrm>
          <a:prstGeom prst="rect">
            <a:avLst/>
          </a:prstGeom>
        </p:spPr>
      </p:pic>
      <p:pic>
        <p:nvPicPr>
          <p:cNvPr id="13" name="Picture 12"/>
          <p:cNvPicPr>
            <a:picLocks noChangeAspect="1"/>
          </p:cNvPicPr>
          <p:nvPr/>
        </p:nvPicPr>
        <p:blipFill rotWithShape="1">
          <a:blip r:embed="rId10"/>
          <a:srcRect l="10768"/>
          <a:stretch/>
        </p:blipFill>
        <p:spPr>
          <a:xfrm>
            <a:off x="8109857" y="3905372"/>
            <a:ext cx="3685256" cy="2657725"/>
          </a:xfrm>
          <a:prstGeom prst="rect">
            <a:avLst/>
          </a:prstGeom>
        </p:spPr>
      </p:pic>
    </p:spTree>
    <p:extLst>
      <p:ext uri="{BB962C8B-B14F-4D97-AF65-F5344CB8AC3E}">
        <p14:creationId xmlns:p14="http://schemas.microsoft.com/office/powerpoint/2010/main" val="3291624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61340A-618E-4257-909C-8FC83E8D8F10}"/>
              </a:ext>
            </a:extLst>
          </p:cNvPr>
          <p:cNvPicPr>
            <a:picLocks noChangeAspect="1"/>
          </p:cNvPicPr>
          <p:nvPr/>
        </p:nvPicPr>
        <p:blipFill>
          <a:blip r:embed="rId3"/>
          <a:stretch>
            <a:fillRect/>
          </a:stretch>
        </p:blipFill>
        <p:spPr>
          <a:xfrm>
            <a:off x="6877271" y="293213"/>
            <a:ext cx="2376488" cy="1512888"/>
          </a:xfrm>
          <a:prstGeom prst="rect">
            <a:avLst/>
          </a:prstGeom>
        </p:spPr>
      </p:pic>
      <p:pic>
        <p:nvPicPr>
          <p:cNvPr id="4" name="Picture 3">
            <a:extLst>
              <a:ext uri="{FF2B5EF4-FFF2-40B4-BE49-F238E27FC236}">
                <a16:creationId xmlns:a16="http://schemas.microsoft.com/office/drawing/2014/main" id="{FFA1D96E-3CB2-4388-B0C6-69A2233D8480}"/>
              </a:ext>
            </a:extLst>
          </p:cNvPr>
          <p:cNvPicPr>
            <a:picLocks noChangeAspect="1"/>
          </p:cNvPicPr>
          <p:nvPr/>
        </p:nvPicPr>
        <p:blipFill rotWithShape="1">
          <a:blip r:embed="rId4"/>
          <a:srcRect t="5641" r="21134" b="11470"/>
          <a:stretch/>
        </p:blipFill>
        <p:spPr>
          <a:xfrm>
            <a:off x="10769889" y="4669773"/>
            <a:ext cx="1180730" cy="1873188"/>
          </a:xfrm>
          <a:prstGeom prst="rect">
            <a:avLst/>
          </a:prstGeom>
        </p:spPr>
      </p:pic>
      <p:pic>
        <p:nvPicPr>
          <p:cNvPr id="3076" name="Picture 4" descr="Related image">
            <a:extLst>
              <a:ext uri="{FF2B5EF4-FFF2-40B4-BE49-F238E27FC236}">
                <a16:creationId xmlns:a16="http://schemas.microsoft.com/office/drawing/2014/main" id="{07A9CF01-56A0-41EC-9E52-D875FCB3586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847"/>
          <a:stretch/>
        </p:blipFill>
        <p:spPr bwMode="auto">
          <a:xfrm>
            <a:off x="6888957" y="1919498"/>
            <a:ext cx="2364802" cy="1614277"/>
          </a:xfrm>
          <a:prstGeom prst="rect">
            <a:avLst/>
          </a:prstGeom>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B0DCCEB-5C1A-4D09-83FC-04314FD5A62D}"/>
              </a:ext>
            </a:extLst>
          </p:cNvPr>
          <p:cNvPicPr>
            <a:picLocks noChangeAspect="1"/>
          </p:cNvPicPr>
          <p:nvPr/>
        </p:nvPicPr>
        <p:blipFill rotWithShape="1">
          <a:blip r:embed="rId6"/>
          <a:srcRect t="24442" r="3512" b="17408"/>
          <a:stretch/>
        </p:blipFill>
        <p:spPr>
          <a:xfrm>
            <a:off x="9386316" y="2662216"/>
            <a:ext cx="2564303" cy="1881210"/>
          </a:xfrm>
          <a:prstGeom prst="rect">
            <a:avLst/>
          </a:prstGeom>
        </p:spPr>
      </p:pic>
      <p:sp>
        <p:nvSpPr>
          <p:cNvPr id="12" name="Rectangle 11"/>
          <p:cNvSpPr/>
          <p:nvPr/>
        </p:nvSpPr>
        <p:spPr>
          <a:xfrm>
            <a:off x="248575" y="280328"/>
            <a:ext cx="2219417" cy="630690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248575" y="923278"/>
            <a:ext cx="2077375"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Women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Country</a:t>
            </a:r>
          </a:p>
        </p:txBody>
      </p:sp>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32258" r="32776"/>
          <a:stretch/>
        </p:blipFill>
        <p:spPr>
          <a:xfrm>
            <a:off x="2565400" y="3015324"/>
            <a:ext cx="1866900" cy="3559440"/>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1059" t="12767" r="17365" b="9067"/>
          <a:stretch/>
        </p:blipFill>
        <p:spPr>
          <a:xfrm>
            <a:off x="6896100" y="3647172"/>
            <a:ext cx="2372029" cy="1466366"/>
          </a:xfrm>
          <a:prstGeom prst="rect">
            <a:avLst/>
          </a:prstGeom>
        </p:spPr>
      </p:pic>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l="39696" r="14318"/>
          <a:stretch/>
        </p:blipFill>
        <p:spPr>
          <a:xfrm>
            <a:off x="2590799" y="280328"/>
            <a:ext cx="1854201" cy="2632075"/>
          </a:xfrm>
          <a:prstGeom prst="rect">
            <a:avLst/>
          </a:prstGeom>
        </p:spPr>
      </p:pic>
      <p:pic>
        <p:nvPicPr>
          <p:cNvPr id="18" name="Picture 17"/>
          <p:cNvPicPr>
            <a:picLocks noChangeAspect="1"/>
          </p:cNvPicPr>
          <p:nvPr/>
        </p:nvPicPr>
        <p:blipFill rotWithShape="1">
          <a:blip r:embed="rId10" cstate="print">
            <a:extLst>
              <a:ext uri="{28A0092B-C50C-407E-A947-70E740481C1C}">
                <a14:useLocalDpi xmlns:a14="http://schemas.microsoft.com/office/drawing/2010/main" val="0"/>
              </a:ext>
            </a:extLst>
          </a:blip>
          <a:srcRect l="28947" r="18205"/>
          <a:stretch/>
        </p:blipFill>
        <p:spPr>
          <a:xfrm>
            <a:off x="4572000" y="280328"/>
            <a:ext cx="2184400" cy="2903907"/>
          </a:xfrm>
          <a:prstGeom prst="rect">
            <a:avLst/>
          </a:prstGeom>
        </p:spPr>
      </p:pic>
      <p:pic>
        <p:nvPicPr>
          <p:cNvPr id="23" name="Picture 4" descr="Related image">
            <a:extLst>
              <a:ext uri="{FF2B5EF4-FFF2-40B4-BE49-F238E27FC236}">
                <a16:creationId xmlns:a16="http://schemas.microsoft.com/office/drawing/2014/main" id="{BF58DB20-60FA-4696-B1E0-EAA90BC245F0}"/>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1868" t="3943" r="12702" b="6502"/>
          <a:stretch/>
        </p:blipFill>
        <p:spPr bwMode="auto">
          <a:xfrm>
            <a:off x="4572493" y="3310593"/>
            <a:ext cx="2183907" cy="32411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86316" y="4669773"/>
            <a:ext cx="1251017" cy="1876525"/>
          </a:xfrm>
          <a:prstGeom prst="rect">
            <a:avLst/>
          </a:prstGeom>
        </p:spPr>
      </p:pic>
      <p:pic>
        <p:nvPicPr>
          <p:cNvPr id="3" name="Picture 2"/>
          <p:cNvPicPr>
            <a:picLocks noChangeAspect="1"/>
          </p:cNvPicPr>
          <p:nvPr/>
        </p:nvPicPr>
        <p:blipFill rotWithShape="1">
          <a:blip r:embed="rId13" cstate="print">
            <a:extLst>
              <a:ext uri="{28A0092B-C50C-407E-A947-70E740481C1C}">
                <a14:useLocalDpi xmlns:a14="http://schemas.microsoft.com/office/drawing/2010/main" val="0"/>
              </a:ext>
            </a:extLst>
          </a:blip>
          <a:srcRect b="44854"/>
          <a:stretch/>
        </p:blipFill>
        <p:spPr>
          <a:xfrm>
            <a:off x="6896594" y="5246424"/>
            <a:ext cx="2357166" cy="1299874"/>
          </a:xfrm>
          <a:prstGeom prst="rect">
            <a:avLst/>
          </a:prstGeom>
        </p:spPr>
      </p:pic>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l="17286" r="16143"/>
          <a:stretch/>
        </p:blipFill>
        <p:spPr>
          <a:xfrm>
            <a:off x="9386316" y="290988"/>
            <a:ext cx="2564303" cy="2201118"/>
          </a:xfrm>
          <a:prstGeom prst="rect">
            <a:avLst/>
          </a:prstGeom>
        </p:spPr>
      </p:pic>
    </p:spTree>
    <p:extLst>
      <p:ext uri="{BB962C8B-B14F-4D97-AF65-F5344CB8AC3E}">
        <p14:creationId xmlns:p14="http://schemas.microsoft.com/office/powerpoint/2010/main" val="204454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Inter-Country Disparities across Provinces</a:t>
            </a:r>
          </a:p>
        </p:txBody>
      </p:sp>
      <p:sp>
        <p:nvSpPr>
          <p:cNvPr id="18" name="Text Placeholder 17"/>
          <p:cNvSpPr>
            <a:spLocks noGrp="1"/>
          </p:cNvSpPr>
          <p:nvPr>
            <p:ph type="body" sz="quarter" idx="10"/>
          </p:nvPr>
        </p:nvSpPr>
        <p:spPr/>
        <p:txBody>
          <a:bodyPr/>
          <a:lstStyle/>
          <a:p>
            <a:r>
              <a:rPr lang="en-US" dirty="0"/>
              <a:t>Learning about the differences across Provinces, within Provinces and the Bias of Averages</a:t>
            </a:r>
          </a:p>
        </p:txBody>
      </p:sp>
      <p:pic>
        <p:nvPicPr>
          <p:cNvPr id="3" name="Picture 2"/>
          <p:cNvPicPr>
            <a:picLocks noChangeAspect="1"/>
          </p:cNvPicPr>
          <p:nvPr/>
        </p:nvPicPr>
        <p:blipFill>
          <a:blip r:embed="rId3"/>
          <a:stretch>
            <a:fillRect/>
          </a:stretch>
        </p:blipFill>
        <p:spPr>
          <a:xfrm>
            <a:off x="333375" y="1314451"/>
            <a:ext cx="1828571" cy="4991099"/>
          </a:xfrm>
          <a:prstGeom prst="rect">
            <a:avLst/>
          </a:prstGeom>
        </p:spPr>
      </p:pic>
      <p:pic>
        <p:nvPicPr>
          <p:cNvPr id="6" name="Picture 5"/>
          <p:cNvPicPr>
            <a:picLocks noChangeAspect="1"/>
          </p:cNvPicPr>
          <p:nvPr/>
        </p:nvPicPr>
        <p:blipFill>
          <a:blip r:embed="rId4"/>
          <a:stretch>
            <a:fillRect/>
          </a:stretch>
        </p:blipFill>
        <p:spPr>
          <a:xfrm>
            <a:off x="2562495" y="1352551"/>
            <a:ext cx="3178896" cy="5124450"/>
          </a:xfrm>
          <a:prstGeom prst="rect">
            <a:avLst/>
          </a:prstGeom>
        </p:spPr>
      </p:pic>
      <p:pic>
        <p:nvPicPr>
          <p:cNvPr id="9" name="Picture 8"/>
          <p:cNvPicPr>
            <a:picLocks noChangeAspect="1"/>
          </p:cNvPicPr>
          <p:nvPr/>
        </p:nvPicPr>
        <p:blipFill>
          <a:blip r:embed="rId5"/>
          <a:stretch>
            <a:fillRect/>
          </a:stretch>
        </p:blipFill>
        <p:spPr>
          <a:xfrm>
            <a:off x="6256241" y="1352551"/>
            <a:ext cx="5545234" cy="5210174"/>
          </a:xfrm>
          <a:prstGeom prst="rect">
            <a:avLst/>
          </a:prstGeom>
        </p:spPr>
      </p:pic>
    </p:spTree>
    <p:extLst>
      <p:ext uri="{BB962C8B-B14F-4D97-AF65-F5344CB8AC3E}">
        <p14:creationId xmlns:p14="http://schemas.microsoft.com/office/powerpoint/2010/main" val="2198710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73BE-2A17-4CC2-926E-CF75DBA75B71}"/>
              </a:ext>
            </a:extLst>
          </p:cNvPr>
          <p:cNvSpPr>
            <a:spLocks noGrp="1"/>
          </p:cNvSpPr>
          <p:nvPr>
            <p:ph type="title"/>
          </p:nvPr>
        </p:nvSpPr>
        <p:spPr>
          <a:xfrm>
            <a:off x="1097280" y="286603"/>
            <a:ext cx="10940232" cy="702953"/>
          </a:xfrm>
        </p:spPr>
        <p:txBody>
          <a:bodyPr>
            <a:normAutofit/>
          </a:bodyPr>
          <a:lstStyle/>
          <a:p>
            <a:r>
              <a:rPr lang="en-US" sz="3600" dirty="0"/>
              <a:t>Gender Inequity – The largest untapped opportunity</a:t>
            </a:r>
          </a:p>
        </p:txBody>
      </p:sp>
      <p:sp>
        <p:nvSpPr>
          <p:cNvPr id="3" name="Content Placeholder 2">
            <a:extLst>
              <a:ext uri="{FF2B5EF4-FFF2-40B4-BE49-F238E27FC236}">
                <a16:creationId xmlns:a16="http://schemas.microsoft.com/office/drawing/2014/main" id="{CC762724-FA6F-4696-95A7-A2FA391D0E85}"/>
              </a:ext>
            </a:extLst>
          </p:cNvPr>
          <p:cNvSpPr>
            <a:spLocks noGrp="1"/>
          </p:cNvSpPr>
          <p:nvPr>
            <p:ph idx="1"/>
          </p:nvPr>
        </p:nvSpPr>
        <p:spPr>
          <a:xfrm>
            <a:off x="1097280" y="1267911"/>
            <a:ext cx="10058400" cy="4747304"/>
          </a:xfrm>
        </p:spPr>
        <p:txBody>
          <a:bodyPr>
            <a:normAutofit/>
          </a:bodyPr>
          <a:lstStyle/>
          <a:p>
            <a:pPr>
              <a:buFont typeface="Wingdings" panose="05000000000000000000" pitchFamily="2" charset="2"/>
              <a:buChar char="§"/>
            </a:pPr>
            <a:r>
              <a:rPr lang="en-US" sz="3200" dirty="0"/>
              <a:t>With </a:t>
            </a:r>
            <a:r>
              <a:rPr lang="en-US" sz="3200" b="1" dirty="0">
                <a:solidFill>
                  <a:schemeClr val="accent1"/>
                </a:solidFill>
              </a:rPr>
              <a:t>10.5 Million OOS Girls </a:t>
            </a:r>
            <a:r>
              <a:rPr lang="en-US" sz="3200" dirty="0"/>
              <a:t>in the country, Pakistan has 8% of the global share of all girls not going to school</a:t>
            </a:r>
          </a:p>
          <a:p>
            <a:pPr>
              <a:buFont typeface="Wingdings" panose="05000000000000000000" pitchFamily="2" charset="2"/>
              <a:buChar char="§"/>
            </a:pPr>
            <a:r>
              <a:rPr lang="en-US" sz="3200" dirty="0"/>
              <a:t>With 32  million of </a:t>
            </a:r>
            <a:r>
              <a:rPr lang="en-US" sz="3200" b="1" dirty="0">
                <a:solidFill>
                  <a:schemeClr val="accent1"/>
                </a:solidFill>
              </a:rPr>
              <a:t>primary school age girls </a:t>
            </a:r>
            <a:r>
              <a:rPr lang="en-US" sz="3200" dirty="0"/>
              <a:t>not going to school, 17% are in Pakistan (</a:t>
            </a:r>
            <a:r>
              <a:rPr lang="en-US" sz="3200" b="1" dirty="0">
                <a:solidFill>
                  <a:schemeClr val="accent1"/>
                </a:solidFill>
              </a:rPr>
              <a:t>5.5 Million</a:t>
            </a:r>
            <a:r>
              <a:rPr lang="en-US" sz="3200" dirty="0"/>
              <a:t>)</a:t>
            </a:r>
          </a:p>
          <a:p>
            <a:pPr>
              <a:buFont typeface="Wingdings" panose="05000000000000000000" pitchFamily="2" charset="2"/>
              <a:buChar char="§"/>
            </a:pPr>
            <a:r>
              <a:rPr lang="en-US" sz="3200" dirty="0"/>
              <a:t>48 out of 100 young girls </a:t>
            </a:r>
            <a:r>
              <a:rPr lang="en-US" sz="3200" dirty="0">
                <a:solidFill>
                  <a:schemeClr val="accent1"/>
                </a:solidFill>
              </a:rPr>
              <a:t>not in education, employment or training</a:t>
            </a:r>
          </a:p>
          <a:p>
            <a:pPr marL="0" indent="0">
              <a:buNone/>
            </a:pPr>
            <a:endParaRPr lang="en-US" sz="2400" dirty="0">
              <a:solidFill>
                <a:schemeClr val="accent1"/>
              </a:solidFill>
            </a:endParaRPr>
          </a:p>
          <a:p>
            <a:endParaRPr lang="en-US" dirty="0"/>
          </a:p>
        </p:txBody>
      </p:sp>
    </p:spTree>
    <p:extLst>
      <p:ext uri="{BB962C8B-B14F-4D97-AF65-F5344CB8AC3E}">
        <p14:creationId xmlns:p14="http://schemas.microsoft.com/office/powerpoint/2010/main" val="283440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8A9ED-F95B-4981-8AEB-AD750B87AED0}"/>
              </a:ext>
            </a:extLst>
          </p:cNvPr>
          <p:cNvSpPr>
            <a:spLocks noGrp="1"/>
          </p:cNvSpPr>
          <p:nvPr>
            <p:ph type="title"/>
          </p:nvPr>
        </p:nvSpPr>
        <p:spPr/>
        <p:txBody>
          <a:bodyPr/>
          <a:lstStyle/>
          <a:p>
            <a:r>
              <a:rPr lang="en-US" dirty="0"/>
              <a:t>Sub national contribution to the 8% of global burden of OOS girls </a:t>
            </a:r>
          </a:p>
        </p:txBody>
      </p:sp>
      <p:graphicFrame>
        <p:nvGraphicFramePr>
          <p:cNvPr id="6" name="Content Placeholder 5">
            <a:extLst>
              <a:ext uri="{FF2B5EF4-FFF2-40B4-BE49-F238E27FC236}">
                <a16:creationId xmlns:a16="http://schemas.microsoft.com/office/drawing/2014/main" id="{F0A55091-DD70-4C4E-82A6-40DDBF875A6B}"/>
              </a:ext>
            </a:extLst>
          </p:cNvPr>
          <p:cNvGraphicFramePr>
            <a:graphicFrameLocks noGrp="1"/>
          </p:cNvGraphicFramePr>
          <p:nvPr>
            <p:ph idx="1"/>
            <p:extLst>
              <p:ext uri="{D42A27DB-BD31-4B8C-83A1-F6EECF244321}">
                <p14:modId xmlns:p14="http://schemas.microsoft.com/office/powerpoint/2010/main" val="2986824204"/>
              </p:ext>
            </p:extLst>
          </p:nvPr>
        </p:nvGraphicFramePr>
        <p:xfrm>
          <a:off x="333375" y="958850"/>
          <a:ext cx="11468100" cy="5384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79293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599DA12-36A9-6BCB-D854-9693AE148FF7}"/>
              </a:ext>
            </a:extLst>
          </p:cNvPr>
          <p:cNvSpPr>
            <a:spLocks noGrp="1"/>
          </p:cNvSpPr>
          <p:nvPr>
            <p:ph type="title"/>
          </p:nvPr>
        </p:nvSpPr>
        <p:spPr/>
        <p:txBody>
          <a:bodyPr/>
          <a:lstStyle/>
          <a:p>
            <a:r>
              <a:rPr lang="en-GB" dirty="0"/>
              <a:t>Targeting Out-of-School Girls Proportion</a:t>
            </a:r>
          </a:p>
        </p:txBody>
      </p:sp>
      <p:pic>
        <p:nvPicPr>
          <p:cNvPr id="10" name="Picture 9">
            <a:extLst>
              <a:ext uri="{FF2B5EF4-FFF2-40B4-BE49-F238E27FC236}">
                <a16:creationId xmlns:a16="http://schemas.microsoft.com/office/drawing/2014/main" id="{3E6130D8-8BFC-4479-634B-E8E00749B3FC}"/>
              </a:ext>
            </a:extLst>
          </p:cNvPr>
          <p:cNvPicPr>
            <a:picLocks noChangeAspect="1"/>
          </p:cNvPicPr>
          <p:nvPr/>
        </p:nvPicPr>
        <p:blipFill>
          <a:blip r:embed="rId3"/>
          <a:stretch>
            <a:fillRect/>
          </a:stretch>
        </p:blipFill>
        <p:spPr>
          <a:xfrm>
            <a:off x="296862" y="1690688"/>
            <a:ext cx="5476875" cy="2124075"/>
          </a:xfrm>
          <a:prstGeom prst="rect">
            <a:avLst/>
          </a:prstGeom>
        </p:spPr>
      </p:pic>
      <p:pic>
        <p:nvPicPr>
          <p:cNvPr id="12" name="Picture 11">
            <a:extLst>
              <a:ext uri="{FF2B5EF4-FFF2-40B4-BE49-F238E27FC236}">
                <a16:creationId xmlns:a16="http://schemas.microsoft.com/office/drawing/2014/main" id="{9D9E480B-33C5-32AB-0F7E-E8A5DB003C35}"/>
              </a:ext>
            </a:extLst>
          </p:cNvPr>
          <p:cNvPicPr>
            <a:picLocks noChangeAspect="1"/>
          </p:cNvPicPr>
          <p:nvPr/>
        </p:nvPicPr>
        <p:blipFill>
          <a:blip r:embed="rId4"/>
          <a:stretch>
            <a:fillRect/>
          </a:stretch>
        </p:blipFill>
        <p:spPr>
          <a:xfrm>
            <a:off x="296862" y="1700213"/>
            <a:ext cx="8448675" cy="2114550"/>
          </a:xfrm>
          <a:prstGeom prst="rect">
            <a:avLst/>
          </a:prstGeom>
        </p:spPr>
      </p:pic>
      <p:pic>
        <p:nvPicPr>
          <p:cNvPr id="14" name="Picture 13">
            <a:extLst>
              <a:ext uri="{FF2B5EF4-FFF2-40B4-BE49-F238E27FC236}">
                <a16:creationId xmlns:a16="http://schemas.microsoft.com/office/drawing/2014/main" id="{CA41BF42-A01F-89FA-DCF5-4A0E6C884B2A}"/>
              </a:ext>
            </a:extLst>
          </p:cNvPr>
          <p:cNvPicPr>
            <a:picLocks noChangeAspect="1"/>
          </p:cNvPicPr>
          <p:nvPr/>
        </p:nvPicPr>
        <p:blipFill>
          <a:blip r:embed="rId5"/>
          <a:stretch>
            <a:fillRect/>
          </a:stretch>
        </p:blipFill>
        <p:spPr>
          <a:xfrm>
            <a:off x="296862" y="1628775"/>
            <a:ext cx="4165707" cy="4864100"/>
          </a:xfrm>
          <a:prstGeom prst="rect">
            <a:avLst/>
          </a:prstGeom>
        </p:spPr>
      </p:pic>
      <p:pic>
        <p:nvPicPr>
          <p:cNvPr id="16" name="Picture 15">
            <a:extLst>
              <a:ext uri="{FF2B5EF4-FFF2-40B4-BE49-F238E27FC236}">
                <a16:creationId xmlns:a16="http://schemas.microsoft.com/office/drawing/2014/main" id="{40EFF70A-7504-D84B-3D4D-FE0E83AE8D31}"/>
              </a:ext>
            </a:extLst>
          </p:cNvPr>
          <p:cNvPicPr>
            <a:picLocks noChangeAspect="1"/>
          </p:cNvPicPr>
          <p:nvPr/>
        </p:nvPicPr>
        <p:blipFill>
          <a:blip r:embed="rId6"/>
          <a:stretch>
            <a:fillRect/>
          </a:stretch>
        </p:blipFill>
        <p:spPr>
          <a:xfrm>
            <a:off x="296862" y="1503362"/>
            <a:ext cx="7762875" cy="5114925"/>
          </a:xfrm>
          <a:prstGeom prst="rect">
            <a:avLst/>
          </a:prstGeom>
        </p:spPr>
      </p:pic>
      <p:pic>
        <p:nvPicPr>
          <p:cNvPr id="18" name="Picture 17">
            <a:extLst>
              <a:ext uri="{FF2B5EF4-FFF2-40B4-BE49-F238E27FC236}">
                <a16:creationId xmlns:a16="http://schemas.microsoft.com/office/drawing/2014/main" id="{CDCB3F81-0667-344C-1A07-D3C46EE2324E}"/>
              </a:ext>
            </a:extLst>
          </p:cNvPr>
          <p:cNvPicPr>
            <a:picLocks noChangeAspect="1"/>
          </p:cNvPicPr>
          <p:nvPr/>
        </p:nvPicPr>
        <p:blipFill>
          <a:blip r:embed="rId7"/>
          <a:stretch>
            <a:fillRect/>
          </a:stretch>
        </p:blipFill>
        <p:spPr>
          <a:xfrm>
            <a:off x="1428750" y="666750"/>
            <a:ext cx="9334500" cy="5524500"/>
          </a:xfrm>
          <a:prstGeom prst="rect">
            <a:avLst/>
          </a:prstGeom>
        </p:spPr>
      </p:pic>
      <p:pic>
        <p:nvPicPr>
          <p:cNvPr id="20" name="Picture 19">
            <a:extLst>
              <a:ext uri="{FF2B5EF4-FFF2-40B4-BE49-F238E27FC236}">
                <a16:creationId xmlns:a16="http://schemas.microsoft.com/office/drawing/2014/main" id="{F74E0F70-9962-0B5C-8DB7-510699729C14}"/>
              </a:ext>
            </a:extLst>
          </p:cNvPr>
          <p:cNvPicPr>
            <a:picLocks noChangeAspect="1"/>
          </p:cNvPicPr>
          <p:nvPr/>
        </p:nvPicPr>
        <p:blipFill>
          <a:blip r:embed="rId8"/>
          <a:stretch>
            <a:fillRect/>
          </a:stretch>
        </p:blipFill>
        <p:spPr>
          <a:xfrm>
            <a:off x="0" y="312581"/>
            <a:ext cx="12192000" cy="3964066"/>
          </a:xfrm>
          <a:prstGeom prst="rect">
            <a:avLst/>
          </a:prstGeom>
        </p:spPr>
      </p:pic>
      <p:pic>
        <p:nvPicPr>
          <p:cNvPr id="22" name="Picture 21">
            <a:extLst>
              <a:ext uri="{FF2B5EF4-FFF2-40B4-BE49-F238E27FC236}">
                <a16:creationId xmlns:a16="http://schemas.microsoft.com/office/drawing/2014/main" id="{F7DB0C88-125C-212C-1EAA-5A53D2FEA51F}"/>
              </a:ext>
            </a:extLst>
          </p:cNvPr>
          <p:cNvPicPr>
            <a:picLocks noChangeAspect="1"/>
          </p:cNvPicPr>
          <p:nvPr/>
        </p:nvPicPr>
        <p:blipFill>
          <a:blip r:embed="rId9"/>
          <a:stretch>
            <a:fillRect/>
          </a:stretch>
        </p:blipFill>
        <p:spPr>
          <a:xfrm>
            <a:off x="192086" y="297735"/>
            <a:ext cx="8658225" cy="2676525"/>
          </a:xfrm>
          <a:prstGeom prst="rect">
            <a:avLst/>
          </a:prstGeom>
          <a:ln w="38100">
            <a:solidFill>
              <a:srgbClr val="C00000"/>
            </a:solidFill>
          </a:ln>
        </p:spPr>
      </p:pic>
    </p:spTree>
    <p:extLst>
      <p:ext uri="{BB962C8B-B14F-4D97-AF65-F5344CB8AC3E}">
        <p14:creationId xmlns:p14="http://schemas.microsoft.com/office/powerpoint/2010/main" val="243958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7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8" fill="hold" nodeType="afterEffect">
                                  <p:stCondLst>
                                    <p:cond delay="75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nodeType="afterEffect">
                                  <p:stCondLst>
                                    <p:cond delay="75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2" presetClass="entr" presetSubtype="8" fill="hold" nodeType="afterEffect">
                                  <p:stCondLst>
                                    <p:cond delay="75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0-#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childTnLst>
                          </p:cTn>
                        </p:par>
                        <p:par>
                          <p:cTn id="24" fill="hold">
                            <p:stCondLst>
                              <p:cond delay="5000"/>
                            </p:stCondLst>
                            <p:childTnLst>
                              <p:par>
                                <p:cTn id="25" presetID="2" presetClass="entr" presetSubtype="8" fill="hold" nodeType="afterEffect">
                                  <p:stCondLst>
                                    <p:cond delay="75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par>
                          <p:cTn id="29" fill="hold">
                            <p:stCondLst>
                              <p:cond delay="6250"/>
                            </p:stCondLst>
                            <p:childTnLst>
                              <p:par>
                                <p:cTn id="30" presetID="2" presetClass="entr" presetSubtype="8" fill="hold" nodeType="afterEffect">
                                  <p:stCondLst>
                                    <p:cond delay="75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childTnLst>
                          </p:cTn>
                        </p:par>
                        <p:par>
                          <p:cTn id="34" fill="hold">
                            <p:stCondLst>
                              <p:cond delay="7500"/>
                            </p:stCondLst>
                            <p:childTnLst>
                              <p:par>
                                <p:cTn id="35" presetID="2" presetClass="entr" presetSubtype="8" fill="hold" nodeType="afterEffect">
                                  <p:stCondLst>
                                    <p:cond delay="75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0-#ppt_w/2"/>
                                          </p:val>
                                        </p:tav>
                                        <p:tav tm="100000">
                                          <p:val>
                                            <p:strVal val="#ppt_x"/>
                                          </p:val>
                                        </p:tav>
                                      </p:tavLst>
                                    </p:anim>
                                    <p:anim calcmode="lin" valueType="num">
                                      <p:cBhvr additive="base">
                                        <p:cTn id="38" dur="500" fill="hold"/>
                                        <p:tgtEl>
                                          <p:spTgt spid="20"/>
                                        </p:tgtEl>
                                        <p:attrNameLst>
                                          <p:attrName>ppt_y</p:attrName>
                                        </p:attrNameLst>
                                      </p:cBhvr>
                                      <p:tavLst>
                                        <p:tav tm="0">
                                          <p:val>
                                            <p:strVal val="#ppt_y"/>
                                          </p:val>
                                        </p:tav>
                                        <p:tav tm="100000">
                                          <p:val>
                                            <p:strVal val="#ppt_y"/>
                                          </p:val>
                                        </p:tav>
                                      </p:tavLst>
                                    </p:anim>
                                  </p:childTnLst>
                                </p:cTn>
                              </p:par>
                            </p:childTnLst>
                          </p:cTn>
                        </p:par>
                        <p:par>
                          <p:cTn id="39" fill="hold">
                            <p:stCondLst>
                              <p:cond delay="8750"/>
                            </p:stCondLst>
                            <p:childTnLst>
                              <p:par>
                                <p:cTn id="40" presetID="2" presetClass="entr" presetSubtype="8" fill="hold" nodeType="afterEffect">
                                  <p:stCondLst>
                                    <p:cond delay="75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0-#ppt_w/2"/>
                                          </p:val>
                                        </p:tav>
                                        <p:tav tm="100000">
                                          <p:val>
                                            <p:strVal val="#ppt_x"/>
                                          </p:val>
                                        </p:tav>
                                      </p:tavLst>
                                    </p:anim>
                                    <p:anim calcmode="lin" valueType="num">
                                      <p:cBhvr additive="base">
                                        <p:cTn id="4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2_Office Theme">
  <a:themeElements>
    <a:clrScheme name="Custom 4">
      <a:dk1>
        <a:sysClr val="windowText" lastClr="000000"/>
      </a:dk1>
      <a:lt1>
        <a:sysClr val="window" lastClr="FFFFFF"/>
      </a:lt1>
      <a:dk2>
        <a:srgbClr val="455F51"/>
      </a:dk2>
      <a:lt2>
        <a:srgbClr val="E3DED1"/>
      </a:lt2>
      <a:accent1>
        <a:srgbClr val="00CC66"/>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Theme">
  <a:themeElements>
    <a:clrScheme name="Custom 8">
      <a:dk1>
        <a:sysClr val="windowText" lastClr="000000"/>
      </a:dk1>
      <a:lt1>
        <a:sysClr val="window" lastClr="FFFFFF"/>
      </a:lt1>
      <a:dk2>
        <a:srgbClr val="000000"/>
      </a:dk2>
      <a:lt2>
        <a:srgbClr val="F8F8F8"/>
      </a:lt2>
      <a:accent1>
        <a:srgbClr val="DDDDDD"/>
      </a:accent1>
      <a:accent2>
        <a:srgbClr val="0070C0"/>
      </a:accent2>
      <a:accent3>
        <a:srgbClr val="969696"/>
      </a:accent3>
      <a:accent4>
        <a:srgbClr val="808080"/>
      </a:accent4>
      <a:accent5>
        <a:srgbClr val="5F5F5F"/>
      </a:accent5>
      <a:accent6>
        <a:srgbClr val="4D4D4D"/>
      </a:accent6>
      <a:hlink>
        <a:srgbClr val="0000CC"/>
      </a:hlink>
      <a:folHlink>
        <a:srgbClr val="6666FF"/>
      </a:folHlink>
    </a:clrScheme>
    <a:fontScheme name="Custom 2">
      <a:majorFont>
        <a:latin typeface=".Helvetica Neue Interface"/>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ark Blue">
  <a:themeElements>
    <a:clrScheme name="BCG Green">
      <a:dk1>
        <a:sysClr val="windowText" lastClr="000000"/>
      </a:dk1>
      <a:lt1>
        <a:sysClr val="window" lastClr="FFFFFF"/>
      </a:lt1>
      <a:dk2>
        <a:srgbClr val="44546A"/>
      </a:dk2>
      <a:lt2>
        <a:srgbClr val="E7E6E6"/>
      </a:lt2>
      <a:accent1>
        <a:srgbClr val="003F2D"/>
      </a:accent1>
      <a:accent2>
        <a:srgbClr val="267F66"/>
      </a:accent2>
      <a:accent3>
        <a:srgbClr val="7AB9A7"/>
      </a:accent3>
      <a:accent4>
        <a:srgbClr val="00CC92"/>
      </a:accent4>
      <a:accent5>
        <a:srgbClr val="00FFA8"/>
      </a:accent5>
      <a:accent6>
        <a:srgbClr val="8EFBD6"/>
      </a:accent6>
      <a:hlink>
        <a:srgbClr val="05D74D"/>
      </a:hlink>
      <a:folHlink>
        <a:srgbClr val="1099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 Blue" id="{B4965081-B5A4-41E1-8984-18776819A4DA}" vid="{0988E48B-D245-4960-B86A-5BB6EE1CD747}"/>
    </a:ext>
  </a:extLst>
</a:theme>
</file>

<file path=ppt/theme/theme4.xml><?xml version="1.0" encoding="utf-8"?>
<a:theme xmlns:a="http://schemas.openxmlformats.org/drawingml/2006/main" name="7_Office Theme">
  <a:themeElements>
    <a:clrScheme name="Lights">
      <a:dk1>
        <a:sysClr val="windowText" lastClr="000000"/>
      </a:dk1>
      <a:lt1>
        <a:sysClr val="window" lastClr="FFFFFF"/>
      </a:lt1>
      <a:dk2>
        <a:srgbClr val="44546A"/>
      </a:dk2>
      <a:lt2>
        <a:srgbClr val="E7E6E6"/>
      </a:lt2>
      <a:accent1>
        <a:srgbClr val="009999"/>
      </a:accent1>
      <a:accent2>
        <a:srgbClr val="9933FF"/>
      </a:accent2>
      <a:accent3>
        <a:srgbClr val="00CC99"/>
      </a:accent3>
      <a:accent4>
        <a:srgbClr val="CC99FF"/>
      </a:accent4>
      <a:accent5>
        <a:srgbClr val="66FFFF"/>
      </a:accent5>
      <a:accent6>
        <a:srgbClr val="33CCCC"/>
      </a:accent6>
      <a:hlink>
        <a:srgbClr val="008080"/>
      </a:hlink>
      <a:folHlink>
        <a:srgbClr val="E9D7E0"/>
      </a:folHlink>
    </a:clrScheme>
    <a:fontScheme name="Custom 18">
      <a:majorFont>
        <a:latin typeface="Calibri"/>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Office Theme">
  <a:themeElements>
    <a:clrScheme name="Lights">
      <a:dk1>
        <a:sysClr val="windowText" lastClr="000000"/>
      </a:dk1>
      <a:lt1>
        <a:sysClr val="window" lastClr="FFFFFF"/>
      </a:lt1>
      <a:dk2>
        <a:srgbClr val="44546A"/>
      </a:dk2>
      <a:lt2>
        <a:srgbClr val="E7E6E6"/>
      </a:lt2>
      <a:accent1>
        <a:srgbClr val="009999"/>
      </a:accent1>
      <a:accent2>
        <a:srgbClr val="9933FF"/>
      </a:accent2>
      <a:accent3>
        <a:srgbClr val="00CC99"/>
      </a:accent3>
      <a:accent4>
        <a:srgbClr val="CC99FF"/>
      </a:accent4>
      <a:accent5>
        <a:srgbClr val="66FFFF"/>
      </a:accent5>
      <a:accent6>
        <a:srgbClr val="33CCCC"/>
      </a:accent6>
      <a:hlink>
        <a:srgbClr val="008080"/>
      </a:hlink>
      <a:folHlink>
        <a:srgbClr val="E9D7E0"/>
      </a:folHlink>
    </a:clrScheme>
    <a:fontScheme name="Custom 18">
      <a:majorFont>
        <a:latin typeface="Calibri"/>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1DA4F4A995BF479E9488C37B756B51" ma:contentTypeVersion="8" ma:contentTypeDescription="Create a new document." ma:contentTypeScope="" ma:versionID="79ce3b18eeea16c8e5bc0f660afbc086">
  <xsd:schema xmlns:xsd="http://www.w3.org/2001/XMLSchema" xmlns:xs="http://www.w3.org/2001/XMLSchema" xmlns:p="http://schemas.microsoft.com/office/2006/metadata/properties" xmlns:ns2="cd5ca57e-aeff-4ea7-957c-ee39e8386d27" xmlns:ns3="9d5e6f84-5843-49cc-89a8-d7ee1a915182" targetNamespace="http://schemas.microsoft.com/office/2006/metadata/properties" ma:root="true" ma:fieldsID="2c09d4a8c476afae1dfa51d3cac8b136" ns2:_="" ns3:_="">
    <xsd:import namespace="cd5ca57e-aeff-4ea7-957c-ee39e8386d27"/>
    <xsd:import namespace="9d5e6f84-5843-49cc-89a8-d7ee1a91518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5ca57e-aeff-4ea7-957c-ee39e8386d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8ebb0a5-c57d-4c3a-bec7-8a38252dd05c"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5e6f84-5843-49cc-89a8-d7ee1a91518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6228fd1-6eef-40f4-b049-6e671a314f8d}" ma:internalName="TaxCatchAll" ma:showField="CatchAllData" ma:web="9d5e6f84-5843-49cc-89a8-d7ee1a915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d5ca57e-aeff-4ea7-957c-ee39e8386d27">
      <Terms xmlns="http://schemas.microsoft.com/office/infopath/2007/PartnerControls"/>
    </lcf76f155ced4ddcb4097134ff3c332f>
    <TaxCatchAll xmlns="9d5e6f84-5843-49cc-89a8-d7ee1a915182" xsi:nil="true"/>
  </documentManagement>
</p:properties>
</file>

<file path=customXml/itemProps1.xml><?xml version="1.0" encoding="utf-8"?>
<ds:datastoreItem xmlns:ds="http://schemas.openxmlformats.org/officeDocument/2006/customXml" ds:itemID="{1AB37144-26E2-464F-9E05-4BAAE4EF5416}"/>
</file>

<file path=customXml/itemProps2.xml><?xml version="1.0" encoding="utf-8"?>
<ds:datastoreItem xmlns:ds="http://schemas.openxmlformats.org/officeDocument/2006/customXml" ds:itemID="{887E4AAD-2DFA-4F6E-811B-C36FB7251EEB}"/>
</file>

<file path=customXml/itemProps3.xml><?xml version="1.0" encoding="utf-8"?>
<ds:datastoreItem xmlns:ds="http://schemas.openxmlformats.org/officeDocument/2006/customXml" ds:itemID="{F983DF5A-B021-42D9-BB36-B09807A8C01E}"/>
</file>

<file path=docProps/app.xml><?xml version="1.0" encoding="utf-8"?>
<Properties xmlns="http://schemas.openxmlformats.org/officeDocument/2006/extended-properties" xmlns:vt="http://schemas.openxmlformats.org/officeDocument/2006/docPropsVTypes">
  <TotalTime>7835</TotalTime>
  <Words>2338</Words>
  <Application>Microsoft Office PowerPoint</Application>
  <PresentationFormat>Widescreen</PresentationFormat>
  <Paragraphs>221</Paragraphs>
  <Slides>25</Slides>
  <Notes>24</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25</vt:i4>
      </vt:variant>
    </vt:vector>
  </HeadingPairs>
  <TitlesOfParts>
    <vt:vector size="47" baseType="lpstr">
      <vt:lpstr>.Helvetica Neue Interface</vt:lpstr>
      <vt:lpstr>Adobe Gothic Std B</vt:lpstr>
      <vt:lpstr>Agency FB</vt:lpstr>
      <vt:lpstr>Aharoni</vt:lpstr>
      <vt:lpstr>Arial</vt:lpstr>
      <vt:lpstr>Arial Black</vt:lpstr>
      <vt:lpstr>Arial Narrow</vt:lpstr>
      <vt:lpstr>Bahnschrift SemiBold SemiConden</vt:lpstr>
      <vt:lpstr>Bebas Neue Bold</vt:lpstr>
      <vt:lpstr>Calibri</vt:lpstr>
      <vt:lpstr>Calibri Light</vt:lpstr>
      <vt:lpstr>HP Simplified</vt:lpstr>
      <vt:lpstr>Roboto</vt:lpstr>
      <vt:lpstr>Times New Roman</vt:lpstr>
      <vt:lpstr>Vrinda</vt:lpstr>
      <vt:lpstr>Wingdings</vt:lpstr>
      <vt:lpstr>2_Office Theme</vt:lpstr>
      <vt:lpstr>8_Office Theme</vt:lpstr>
      <vt:lpstr>2_Dark Blue</vt:lpstr>
      <vt:lpstr>7_Office Theme</vt:lpstr>
      <vt:lpstr>9_Office Theme</vt:lpstr>
      <vt:lpstr>Office Theme</vt:lpstr>
      <vt:lpstr>Transformational Change  Integrating Human Rights-Based, Gender-Sensitive and Feminist Approaches in National Evaluation Systems for transformational change? </vt:lpstr>
      <vt:lpstr>PowerPoint Presentation</vt:lpstr>
      <vt:lpstr>PowerPoint Presentation</vt:lpstr>
      <vt:lpstr>PowerPoint Presentation</vt:lpstr>
      <vt:lpstr>PowerPoint Presentation</vt:lpstr>
      <vt:lpstr>Inter-Country Disparities across Provinces</vt:lpstr>
      <vt:lpstr>Gender Inequity – The largest untapped opportunity</vt:lpstr>
      <vt:lpstr>Sub national contribution to the 8% of global burden of OOS girls </vt:lpstr>
      <vt:lpstr>Targeting Out-of-School Girls Proportion</vt:lpstr>
      <vt:lpstr>Identifying ‘Other Languages’ to speak to the stakeholders</vt:lpstr>
      <vt:lpstr> Estimating the “cost” of OOSC for Pakistan</vt:lpstr>
      <vt:lpstr>Gender Equality highlighted as a priority in the digital youth survey</vt:lpstr>
      <vt:lpstr>Gender Inequity – The largest untapped opportunity</vt:lpstr>
      <vt:lpstr>Percentage Distribution of Employed Person by Major Occupation</vt:lpstr>
      <vt:lpstr>Targeting Labour Force Participation</vt:lpstr>
      <vt:lpstr>Back-of-the-envelope estimation for Pakistan (Impact of female LFP)</vt:lpstr>
      <vt:lpstr>Gender Disaggregation at different career stage in federal ministries</vt:lpstr>
      <vt:lpstr>PowerPoint Presentation</vt:lpstr>
      <vt:lpstr>Gender Conducive Work Environment in Public Sector Offices </vt:lpstr>
      <vt:lpstr>Achieving work-life balance biggest barrier to career advancement for 49% of these women</vt:lpstr>
      <vt:lpstr>Works to achieve Gender Equity in Health Workforce in Pakistan</vt:lpstr>
      <vt:lpstr>Policy Initiatives at the Planning Commission 2020-2022</vt:lpstr>
      <vt:lpstr>COVID-19 Secretariat</vt:lpstr>
      <vt:lpstr>PowerPoint Presentation</vt:lpstr>
      <vt:lpstr>Pledges from the UN Agencies at the Launch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Shabnum Sarfraz</dc:creator>
  <cp:lastModifiedBy>Shabnum Sarfraz</cp:lastModifiedBy>
  <cp:revision>105</cp:revision>
  <dcterms:created xsi:type="dcterms:W3CDTF">2022-10-22T06:10:46Z</dcterms:created>
  <dcterms:modified xsi:type="dcterms:W3CDTF">2022-10-28T07:07:29Z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0x010100DC1DA4F4A995BF479E9488C37B756B51</vt:lpwstr>
  </property>
</Properties>
</file>