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305" r:id="rId5"/>
    <p:sldId id="311" r:id="rId6"/>
    <p:sldId id="312" r:id="rId7"/>
    <p:sldId id="317" r:id="rId8"/>
    <p:sldId id="319" r:id="rId9"/>
    <p:sldId id="313" r:id="rId10"/>
    <p:sldId id="310" r:id="rId11"/>
    <p:sldId id="31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7D9"/>
    <a:srgbClr val="93D3D9"/>
    <a:srgbClr val="AAD6FF"/>
    <a:srgbClr val="B2C8CD"/>
    <a:srgbClr val="CCD8D6"/>
    <a:srgbClr val="4F5945"/>
    <a:srgbClr val="73292A"/>
    <a:srgbClr val="7F867A"/>
    <a:srgbClr val="A65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308" autoAdjust="0"/>
  </p:normalViewPr>
  <p:slideViewPr>
    <p:cSldViewPr snapToGrid="0">
      <p:cViewPr varScale="1">
        <p:scale>
          <a:sx n="58" d="100"/>
          <a:sy n="58" d="100"/>
        </p:scale>
        <p:origin x="98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2784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BCB943-DCA5-461E-AA6C-6CFD1832F26E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B6A393B6-B113-4C9E-AFBB-411DAD6D6238}">
      <dgm:prSet/>
      <dgm:spPr/>
      <dgm:t>
        <a:bodyPr/>
        <a:lstStyle/>
        <a:p>
          <a:pPr>
            <a:defRPr cap="all"/>
          </a:pPr>
          <a:r>
            <a:rPr lang="en-GB" dirty="0"/>
            <a:t>Project name: </a:t>
          </a:r>
          <a:r>
            <a:rPr lang="en-US" dirty="0"/>
            <a:t>Implementing Priority Adaptation Measures to Build Resilience of rainfed farmer and pastoral communities.</a:t>
          </a:r>
        </a:p>
      </dgm:t>
    </dgm:pt>
    <dgm:pt modelId="{8FF157FD-F635-44D0-8176-8C709EBE3D40}" type="parTrans" cxnId="{16678534-6FAC-4E24-88F4-834BACE93DED}">
      <dgm:prSet/>
      <dgm:spPr/>
      <dgm:t>
        <a:bodyPr/>
        <a:lstStyle/>
        <a:p>
          <a:endParaRPr lang="en-US"/>
        </a:p>
      </dgm:t>
    </dgm:pt>
    <dgm:pt modelId="{487CCC16-1FDD-4B3D-8CC4-4734BA816573}" type="sibTrans" cxnId="{16678534-6FAC-4E24-88F4-834BACE93DED}">
      <dgm:prSet/>
      <dgm:spPr/>
      <dgm:t>
        <a:bodyPr/>
        <a:lstStyle/>
        <a:p>
          <a:endParaRPr lang="en-US"/>
        </a:p>
      </dgm:t>
    </dgm:pt>
    <dgm:pt modelId="{778922C3-10DE-48F2-AB18-CF8456F9E8AA}">
      <dgm:prSet/>
      <dgm:spPr/>
      <dgm:t>
        <a:bodyPr/>
        <a:lstStyle/>
        <a:p>
          <a:pPr>
            <a:defRPr cap="all"/>
          </a:pPr>
          <a:r>
            <a:rPr lang="en-US" dirty="0"/>
            <a:t>Period: 2013-2016</a:t>
          </a:r>
        </a:p>
      </dgm:t>
    </dgm:pt>
    <dgm:pt modelId="{0504F715-499E-4ADC-9090-4B97CFBE309A}" type="parTrans" cxnId="{14ECE659-ABAE-4EAF-95C4-A1863A322247}">
      <dgm:prSet/>
      <dgm:spPr/>
      <dgm:t>
        <a:bodyPr/>
        <a:lstStyle/>
        <a:p>
          <a:endParaRPr lang="en-US"/>
        </a:p>
      </dgm:t>
    </dgm:pt>
    <dgm:pt modelId="{E8C73ADF-4585-4E5C-9F8B-35094FDD3EEC}" type="sibTrans" cxnId="{14ECE659-ABAE-4EAF-95C4-A1863A322247}">
      <dgm:prSet/>
      <dgm:spPr/>
      <dgm:t>
        <a:bodyPr/>
        <a:lstStyle/>
        <a:p>
          <a:endParaRPr lang="en-US"/>
        </a:p>
      </dgm:t>
    </dgm:pt>
    <dgm:pt modelId="{433288A2-12F4-4879-A798-4AC48378B314}">
      <dgm:prSet/>
      <dgm:spPr/>
      <dgm:t>
        <a:bodyPr/>
        <a:lstStyle/>
        <a:p>
          <a:pPr>
            <a:defRPr cap="all"/>
          </a:pPr>
          <a:r>
            <a:rPr lang="en-US" dirty="0"/>
            <a:t>Partners: HCENR, UNDP &amp; GEF</a:t>
          </a:r>
        </a:p>
      </dgm:t>
    </dgm:pt>
    <dgm:pt modelId="{B58B3C23-BD11-4728-BDF5-C52FA5962A11}" type="parTrans" cxnId="{1746CC10-9849-463C-A23B-FBBFD3DBC2C7}">
      <dgm:prSet/>
      <dgm:spPr/>
      <dgm:t>
        <a:bodyPr/>
        <a:lstStyle/>
        <a:p>
          <a:endParaRPr lang="en-US"/>
        </a:p>
      </dgm:t>
    </dgm:pt>
    <dgm:pt modelId="{0A7DF249-FD59-493F-A51B-A8F51AE71326}" type="sibTrans" cxnId="{1746CC10-9849-463C-A23B-FBBFD3DBC2C7}">
      <dgm:prSet/>
      <dgm:spPr/>
      <dgm:t>
        <a:bodyPr/>
        <a:lstStyle/>
        <a:p>
          <a:endParaRPr lang="en-US"/>
        </a:p>
      </dgm:t>
    </dgm:pt>
    <dgm:pt modelId="{B01172BA-0214-4974-ABFF-52B939494079}" type="pres">
      <dgm:prSet presAssocID="{FEBCB943-DCA5-461E-AA6C-6CFD1832F26E}" presName="root" presStyleCnt="0">
        <dgm:presLayoutVars>
          <dgm:dir/>
          <dgm:resizeHandles val="exact"/>
        </dgm:presLayoutVars>
      </dgm:prSet>
      <dgm:spPr/>
    </dgm:pt>
    <dgm:pt modelId="{0609B940-9B93-478C-950B-1C92C8BB62AD}" type="pres">
      <dgm:prSet presAssocID="{B6A393B6-B113-4C9E-AFBB-411DAD6D6238}" presName="compNode" presStyleCnt="0"/>
      <dgm:spPr/>
    </dgm:pt>
    <dgm:pt modelId="{C693DCFA-DD91-41E0-A7B6-E44517D7E2AB}" type="pres">
      <dgm:prSet presAssocID="{B6A393B6-B113-4C9E-AFBB-411DAD6D6238}" presName="iconBgRect" presStyleLbl="bgShp" presStyleIdx="0" presStyleCnt="3"/>
      <dgm:spPr/>
    </dgm:pt>
    <dgm:pt modelId="{FD211AC6-DFC2-4303-87EC-FEFDBA9A40B1}" type="pres">
      <dgm:prSet presAssocID="{B6A393B6-B113-4C9E-AFBB-411DAD6D623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nt"/>
        </a:ext>
      </dgm:extLst>
    </dgm:pt>
    <dgm:pt modelId="{F00C8F94-484C-4F9F-A87F-DE6E7EEC2D68}" type="pres">
      <dgm:prSet presAssocID="{B6A393B6-B113-4C9E-AFBB-411DAD6D6238}" presName="spaceRect" presStyleCnt="0"/>
      <dgm:spPr/>
    </dgm:pt>
    <dgm:pt modelId="{67CFFF5E-A317-4728-B878-C31F6309D946}" type="pres">
      <dgm:prSet presAssocID="{B6A393B6-B113-4C9E-AFBB-411DAD6D6238}" presName="textRect" presStyleLbl="revTx" presStyleIdx="0" presStyleCnt="3" custScaleY="218472">
        <dgm:presLayoutVars>
          <dgm:chMax val="1"/>
          <dgm:chPref val="1"/>
        </dgm:presLayoutVars>
      </dgm:prSet>
      <dgm:spPr/>
    </dgm:pt>
    <dgm:pt modelId="{04D85134-ABCE-4B12-B9B1-BAE5DF1132D0}" type="pres">
      <dgm:prSet presAssocID="{487CCC16-1FDD-4B3D-8CC4-4734BA816573}" presName="sibTrans" presStyleCnt="0"/>
      <dgm:spPr/>
    </dgm:pt>
    <dgm:pt modelId="{8307AE97-7D14-43D1-9870-AF23BB90D4B6}" type="pres">
      <dgm:prSet presAssocID="{778922C3-10DE-48F2-AB18-CF8456F9E8AA}" presName="compNode" presStyleCnt="0"/>
      <dgm:spPr/>
    </dgm:pt>
    <dgm:pt modelId="{C4EBB471-F635-4E58-A286-70392738E5CD}" type="pres">
      <dgm:prSet presAssocID="{778922C3-10DE-48F2-AB18-CF8456F9E8AA}" presName="iconBgRect" presStyleLbl="bgShp" presStyleIdx="1" presStyleCnt="3"/>
      <dgm:spPr/>
    </dgm:pt>
    <dgm:pt modelId="{98A24968-64AA-4E62-B2C2-A2929C52F26E}" type="pres">
      <dgm:prSet presAssocID="{778922C3-10DE-48F2-AB18-CF8456F9E8A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F1373166-AF77-4F19-B2CE-ACF40DBED937}" type="pres">
      <dgm:prSet presAssocID="{778922C3-10DE-48F2-AB18-CF8456F9E8AA}" presName="spaceRect" presStyleCnt="0"/>
      <dgm:spPr/>
    </dgm:pt>
    <dgm:pt modelId="{89F71019-FF57-4D27-8345-F2DBF66A788C}" type="pres">
      <dgm:prSet presAssocID="{778922C3-10DE-48F2-AB18-CF8456F9E8AA}" presName="textRect" presStyleLbl="revTx" presStyleIdx="1" presStyleCnt="3" custScaleY="156884">
        <dgm:presLayoutVars>
          <dgm:chMax val="1"/>
          <dgm:chPref val="1"/>
        </dgm:presLayoutVars>
      </dgm:prSet>
      <dgm:spPr/>
    </dgm:pt>
    <dgm:pt modelId="{6B7D4CB1-E57F-4942-AF95-2428926B85C2}" type="pres">
      <dgm:prSet presAssocID="{E8C73ADF-4585-4E5C-9F8B-35094FDD3EEC}" presName="sibTrans" presStyleCnt="0"/>
      <dgm:spPr/>
    </dgm:pt>
    <dgm:pt modelId="{5C86152A-9A4E-456C-A82E-230D7D89B9D8}" type="pres">
      <dgm:prSet presAssocID="{433288A2-12F4-4879-A798-4AC48378B314}" presName="compNode" presStyleCnt="0"/>
      <dgm:spPr/>
    </dgm:pt>
    <dgm:pt modelId="{50535170-BA90-49A6-A7AE-EB44A1427F53}" type="pres">
      <dgm:prSet presAssocID="{433288A2-12F4-4879-A798-4AC48378B314}" presName="iconBgRect" presStyleLbl="bgShp" presStyleIdx="2" presStyleCnt="3"/>
      <dgm:spPr/>
    </dgm:pt>
    <dgm:pt modelId="{F5A99F7D-327B-4FFA-AEAA-4742E470FC6A}" type="pres">
      <dgm:prSet presAssocID="{433288A2-12F4-4879-A798-4AC48378B31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B1C82F78-C627-4D2C-95FF-0EF04B82BC67}" type="pres">
      <dgm:prSet presAssocID="{433288A2-12F4-4879-A798-4AC48378B314}" presName="spaceRect" presStyleCnt="0"/>
      <dgm:spPr/>
    </dgm:pt>
    <dgm:pt modelId="{D0A1758D-35D4-4506-BB5D-712B8344827E}" type="pres">
      <dgm:prSet presAssocID="{433288A2-12F4-4879-A798-4AC48378B314}" presName="textRect" presStyleLbl="revTx" presStyleIdx="2" presStyleCnt="3" custScaleY="162528">
        <dgm:presLayoutVars>
          <dgm:chMax val="1"/>
          <dgm:chPref val="1"/>
        </dgm:presLayoutVars>
      </dgm:prSet>
      <dgm:spPr/>
    </dgm:pt>
  </dgm:ptLst>
  <dgm:cxnLst>
    <dgm:cxn modelId="{1746CC10-9849-463C-A23B-FBBFD3DBC2C7}" srcId="{FEBCB943-DCA5-461E-AA6C-6CFD1832F26E}" destId="{433288A2-12F4-4879-A798-4AC48378B314}" srcOrd="2" destOrd="0" parTransId="{B58B3C23-BD11-4728-BDF5-C52FA5962A11}" sibTransId="{0A7DF249-FD59-493F-A51B-A8F51AE71326}"/>
    <dgm:cxn modelId="{A35BD817-F20D-4E4D-BF89-313421FEFC51}" type="presOf" srcId="{FEBCB943-DCA5-461E-AA6C-6CFD1832F26E}" destId="{B01172BA-0214-4974-ABFF-52B939494079}" srcOrd="0" destOrd="0" presId="urn:microsoft.com/office/officeart/2018/5/layout/IconCircleLabelList"/>
    <dgm:cxn modelId="{16678534-6FAC-4E24-88F4-834BACE93DED}" srcId="{FEBCB943-DCA5-461E-AA6C-6CFD1832F26E}" destId="{B6A393B6-B113-4C9E-AFBB-411DAD6D6238}" srcOrd="0" destOrd="0" parTransId="{8FF157FD-F635-44D0-8176-8C709EBE3D40}" sibTransId="{487CCC16-1FDD-4B3D-8CC4-4734BA816573}"/>
    <dgm:cxn modelId="{75512E55-2FBD-4B47-8C95-6356E5509756}" type="presOf" srcId="{778922C3-10DE-48F2-AB18-CF8456F9E8AA}" destId="{89F71019-FF57-4D27-8345-F2DBF66A788C}" srcOrd="0" destOrd="0" presId="urn:microsoft.com/office/officeart/2018/5/layout/IconCircleLabelList"/>
    <dgm:cxn modelId="{14ECE659-ABAE-4EAF-95C4-A1863A322247}" srcId="{FEBCB943-DCA5-461E-AA6C-6CFD1832F26E}" destId="{778922C3-10DE-48F2-AB18-CF8456F9E8AA}" srcOrd="1" destOrd="0" parTransId="{0504F715-499E-4ADC-9090-4B97CFBE309A}" sibTransId="{E8C73ADF-4585-4E5C-9F8B-35094FDD3EEC}"/>
    <dgm:cxn modelId="{178E3D96-3CE2-49D2-9FE5-DED1A9F17EDD}" type="presOf" srcId="{433288A2-12F4-4879-A798-4AC48378B314}" destId="{D0A1758D-35D4-4506-BB5D-712B8344827E}" srcOrd="0" destOrd="0" presId="urn:microsoft.com/office/officeart/2018/5/layout/IconCircleLabelList"/>
    <dgm:cxn modelId="{694232FC-AE9E-4541-86F1-7ADB6DD07DF1}" type="presOf" srcId="{B6A393B6-B113-4C9E-AFBB-411DAD6D6238}" destId="{67CFFF5E-A317-4728-B878-C31F6309D946}" srcOrd="0" destOrd="0" presId="urn:microsoft.com/office/officeart/2018/5/layout/IconCircleLabelList"/>
    <dgm:cxn modelId="{68A9A4B8-E233-4D3A-B20A-00459594E6C2}" type="presParOf" srcId="{B01172BA-0214-4974-ABFF-52B939494079}" destId="{0609B940-9B93-478C-950B-1C92C8BB62AD}" srcOrd="0" destOrd="0" presId="urn:microsoft.com/office/officeart/2018/5/layout/IconCircleLabelList"/>
    <dgm:cxn modelId="{58860D9A-C176-4D26-8BF1-77750790B1C1}" type="presParOf" srcId="{0609B940-9B93-478C-950B-1C92C8BB62AD}" destId="{C693DCFA-DD91-41E0-A7B6-E44517D7E2AB}" srcOrd="0" destOrd="0" presId="urn:microsoft.com/office/officeart/2018/5/layout/IconCircleLabelList"/>
    <dgm:cxn modelId="{28328B9C-72BE-4D3F-A937-36A4A4E50CE0}" type="presParOf" srcId="{0609B940-9B93-478C-950B-1C92C8BB62AD}" destId="{FD211AC6-DFC2-4303-87EC-FEFDBA9A40B1}" srcOrd="1" destOrd="0" presId="urn:microsoft.com/office/officeart/2018/5/layout/IconCircleLabelList"/>
    <dgm:cxn modelId="{E82B378E-5376-48EC-9155-49AAF6EB3D34}" type="presParOf" srcId="{0609B940-9B93-478C-950B-1C92C8BB62AD}" destId="{F00C8F94-484C-4F9F-A87F-DE6E7EEC2D68}" srcOrd="2" destOrd="0" presId="urn:microsoft.com/office/officeart/2018/5/layout/IconCircleLabelList"/>
    <dgm:cxn modelId="{6C2BBB0B-FDE5-40F5-9255-1DA309E5A3F2}" type="presParOf" srcId="{0609B940-9B93-478C-950B-1C92C8BB62AD}" destId="{67CFFF5E-A317-4728-B878-C31F6309D946}" srcOrd="3" destOrd="0" presId="urn:microsoft.com/office/officeart/2018/5/layout/IconCircleLabelList"/>
    <dgm:cxn modelId="{DE176AE7-8793-40E4-86A3-06F1636B43ED}" type="presParOf" srcId="{B01172BA-0214-4974-ABFF-52B939494079}" destId="{04D85134-ABCE-4B12-B9B1-BAE5DF1132D0}" srcOrd="1" destOrd="0" presId="urn:microsoft.com/office/officeart/2018/5/layout/IconCircleLabelList"/>
    <dgm:cxn modelId="{138271B2-3131-41B7-AE1A-451A8D750909}" type="presParOf" srcId="{B01172BA-0214-4974-ABFF-52B939494079}" destId="{8307AE97-7D14-43D1-9870-AF23BB90D4B6}" srcOrd="2" destOrd="0" presId="urn:microsoft.com/office/officeart/2018/5/layout/IconCircleLabelList"/>
    <dgm:cxn modelId="{BF660DD4-79A7-450F-94DC-F2D2F4C93ED2}" type="presParOf" srcId="{8307AE97-7D14-43D1-9870-AF23BB90D4B6}" destId="{C4EBB471-F635-4E58-A286-70392738E5CD}" srcOrd="0" destOrd="0" presId="urn:microsoft.com/office/officeart/2018/5/layout/IconCircleLabelList"/>
    <dgm:cxn modelId="{366E75E1-ADD7-4CA2-A659-8D81B87E0A62}" type="presParOf" srcId="{8307AE97-7D14-43D1-9870-AF23BB90D4B6}" destId="{98A24968-64AA-4E62-B2C2-A2929C52F26E}" srcOrd="1" destOrd="0" presId="urn:microsoft.com/office/officeart/2018/5/layout/IconCircleLabelList"/>
    <dgm:cxn modelId="{8362EA76-A209-44F1-8CA5-9D12440E9B23}" type="presParOf" srcId="{8307AE97-7D14-43D1-9870-AF23BB90D4B6}" destId="{F1373166-AF77-4F19-B2CE-ACF40DBED937}" srcOrd="2" destOrd="0" presId="urn:microsoft.com/office/officeart/2018/5/layout/IconCircleLabelList"/>
    <dgm:cxn modelId="{56803C35-097F-40CE-B2EA-C4869CDCFB6E}" type="presParOf" srcId="{8307AE97-7D14-43D1-9870-AF23BB90D4B6}" destId="{89F71019-FF57-4D27-8345-F2DBF66A788C}" srcOrd="3" destOrd="0" presId="urn:microsoft.com/office/officeart/2018/5/layout/IconCircleLabelList"/>
    <dgm:cxn modelId="{3042E306-6EC4-4B18-B2D6-21797186DC05}" type="presParOf" srcId="{B01172BA-0214-4974-ABFF-52B939494079}" destId="{6B7D4CB1-E57F-4942-AF95-2428926B85C2}" srcOrd="3" destOrd="0" presId="urn:microsoft.com/office/officeart/2018/5/layout/IconCircleLabelList"/>
    <dgm:cxn modelId="{4D00BEF5-248D-4E76-ADE8-0F3D09C5CA34}" type="presParOf" srcId="{B01172BA-0214-4974-ABFF-52B939494079}" destId="{5C86152A-9A4E-456C-A82E-230D7D89B9D8}" srcOrd="4" destOrd="0" presId="urn:microsoft.com/office/officeart/2018/5/layout/IconCircleLabelList"/>
    <dgm:cxn modelId="{037439F4-8486-400A-B2A7-FB03A8C971E9}" type="presParOf" srcId="{5C86152A-9A4E-456C-A82E-230D7D89B9D8}" destId="{50535170-BA90-49A6-A7AE-EB44A1427F53}" srcOrd="0" destOrd="0" presId="urn:microsoft.com/office/officeart/2018/5/layout/IconCircleLabelList"/>
    <dgm:cxn modelId="{297DB8AF-7827-49E5-A61A-F4481FC3F28C}" type="presParOf" srcId="{5C86152A-9A4E-456C-A82E-230D7D89B9D8}" destId="{F5A99F7D-327B-4FFA-AEAA-4742E470FC6A}" srcOrd="1" destOrd="0" presId="urn:microsoft.com/office/officeart/2018/5/layout/IconCircleLabelList"/>
    <dgm:cxn modelId="{EEBB8714-AD69-4044-9430-52CF6A7B8017}" type="presParOf" srcId="{5C86152A-9A4E-456C-A82E-230D7D89B9D8}" destId="{B1C82F78-C627-4D2C-95FF-0EF04B82BC67}" srcOrd="2" destOrd="0" presId="urn:microsoft.com/office/officeart/2018/5/layout/IconCircleLabelList"/>
    <dgm:cxn modelId="{019DFB39-9C14-4561-9A60-1EF99F110423}" type="presParOf" srcId="{5C86152A-9A4E-456C-A82E-230D7D89B9D8}" destId="{D0A1758D-35D4-4506-BB5D-712B8344827E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4ACD73-98CC-4AFC-9B13-F9B6B03F67B5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14B1A1-11DC-4158-BCCF-0F18BD376390}">
      <dgm:prSet/>
      <dgm:spPr/>
      <dgm:t>
        <a:bodyPr/>
        <a:lstStyle/>
        <a:p>
          <a:r>
            <a:rPr lang="en-US" dirty="0"/>
            <a:t>Improving  access to reliable water sources</a:t>
          </a:r>
        </a:p>
      </dgm:t>
    </dgm:pt>
    <dgm:pt modelId="{03A54DBA-C752-486C-9D5C-BD1CD319BCE9}" type="parTrans" cxnId="{A22B8865-A102-48B9-89A5-D31045E59AFB}">
      <dgm:prSet/>
      <dgm:spPr/>
      <dgm:t>
        <a:bodyPr/>
        <a:lstStyle/>
        <a:p>
          <a:endParaRPr lang="en-US"/>
        </a:p>
      </dgm:t>
    </dgm:pt>
    <dgm:pt modelId="{8B3394B6-77D5-4B7A-8CA4-38975CC557A2}" type="sibTrans" cxnId="{A22B8865-A102-48B9-89A5-D31045E59AFB}">
      <dgm:prSet/>
      <dgm:spPr/>
      <dgm:t>
        <a:bodyPr/>
        <a:lstStyle/>
        <a:p>
          <a:endParaRPr lang="en-US"/>
        </a:p>
      </dgm:t>
    </dgm:pt>
    <dgm:pt modelId="{57A87884-A224-4590-8637-469068C4375E}">
      <dgm:prSet/>
      <dgm:spPr/>
      <dgm:t>
        <a:bodyPr/>
        <a:lstStyle/>
        <a:p>
          <a:r>
            <a:rPr lang="en-US"/>
            <a:t>Introducing drought resistant varieties of animals and crops</a:t>
          </a:r>
        </a:p>
      </dgm:t>
    </dgm:pt>
    <dgm:pt modelId="{B1FD51E6-263F-4353-AD9E-D390BA48DE5D}" type="parTrans" cxnId="{530A4083-68BB-45DE-B34D-A6FF9845A668}">
      <dgm:prSet/>
      <dgm:spPr/>
      <dgm:t>
        <a:bodyPr/>
        <a:lstStyle/>
        <a:p>
          <a:endParaRPr lang="en-US"/>
        </a:p>
      </dgm:t>
    </dgm:pt>
    <dgm:pt modelId="{D930B3B5-15B0-489C-9483-822C17374739}" type="sibTrans" cxnId="{530A4083-68BB-45DE-B34D-A6FF9845A668}">
      <dgm:prSet/>
      <dgm:spPr/>
      <dgm:t>
        <a:bodyPr/>
        <a:lstStyle/>
        <a:p>
          <a:endParaRPr lang="en-US"/>
        </a:p>
      </dgm:t>
    </dgm:pt>
    <dgm:pt modelId="{C579CD58-DC8A-42D4-986A-2735435DAE94}">
      <dgm:prSet/>
      <dgm:spPr/>
      <dgm:t>
        <a:bodyPr/>
        <a:lstStyle/>
        <a:p>
          <a:r>
            <a:rPr lang="en-US" dirty="0"/>
            <a:t>Building the capacities of the targeted communities/ project’s staff</a:t>
          </a:r>
        </a:p>
        <a:p>
          <a:endParaRPr lang="en-US" dirty="0"/>
        </a:p>
      </dgm:t>
    </dgm:pt>
    <dgm:pt modelId="{A1302955-D654-40C7-B582-61A847951204}" type="parTrans" cxnId="{D244B30E-DC32-4B87-A6B4-E0C9BEE685F2}">
      <dgm:prSet/>
      <dgm:spPr/>
      <dgm:t>
        <a:bodyPr/>
        <a:lstStyle/>
        <a:p>
          <a:endParaRPr lang="en-US"/>
        </a:p>
      </dgm:t>
    </dgm:pt>
    <dgm:pt modelId="{88361C84-1206-4159-A6DD-704BE9B3F755}" type="sibTrans" cxnId="{D244B30E-DC32-4B87-A6B4-E0C9BEE685F2}">
      <dgm:prSet/>
      <dgm:spPr/>
      <dgm:t>
        <a:bodyPr/>
        <a:lstStyle/>
        <a:p>
          <a:endParaRPr lang="en-US"/>
        </a:p>
      </dgm:t>
    </dgm:pt>
    <dgm:pt modelId="{162DFCA7-A035-4E28-95F3-AEC89B4AA67F}">
      <dgm:prSet/>
      <dgm:spPr/>
      <dgm:t>
        <a:bodyPr/>
        <a:lstStyle/>
        <a:p>
          <a:r>
            <a:rPr lang="en-US"/>
            <a:t>The awareness of women groups was enhanced </a:t>
          </a:r>
        </a:p>
      </dgm:t>
    </dgm:pt>
    <dgm:pt modelId="{E08E9BCA-5D18-43A5-B9FD-8DC7A3BF3A7D}" type="parTrans" cxnId="{5A2DC00E-17DF-4460-98BC-93F6F37670A2}">
      <dgm:prSet/>
      <dgm:spPr/>
      <dgm:t>
        <a:bodyPr/>
        <a:lstStyle/>
        <a:p>
          <a:endParaRPr lang="en-US"/>
        </a:p>
      </dgm:t>
    </dgm:pt>
    <dgm:pt modelId="{CD1E379D-6B2D-45ED-A402-3022BDC2B201}" type="sibTrans" cxnId="{5A2DC00E-17DF-4460-98BC-93F6F37670A2}">
      <dgm:prSet/>
      <dgm:spPr/>
      <dgm:t>
        <a:bodyPr/>
        <a:lstStyle/>
        <a:p>
          <a:endParaRPr lang="en-US"/>
        </a:p>
      </dgm:t>
    </dgm:pt>
    <dgm:pt modelId="{6E507625-EE90-4ECC-AC7D-D338FEABAFD4}">
      <dgm:prSet/>
      <dgm:spPr/>
      <dgm:t>
        <a:bodyPr/>
        <a:lstStyle/>
        <a:p>
          <a:r>
            <a:rPr lang="en-US"/>
            <a:t>Lessons learned and emerging best practices captured, documented and disseminated</a:t>
          </a:r>
        </a:p>
      </dgm:t>
    </dgm:pt>
    <dgm:pt modelId="{F1A61118-939C-46EC-9AD1-6335B4D41E5A}" type="parTrans" cxnId="{309CE444-F93B-4483-905B-4503C7B5A862}">
      <dgm:prSet/>
      <dgm:spPr/>
      <dgm:t>
        <a:bodyPr/>
        <a:lstStyle/>
        <a:p>
          <a:endParaRPr lang="en-US"/>
        </a:p>
      </dgm:t>
    </dgm:pt>
    <dgm:pt modelId="{EF927198-C8F7-41D3-A745-1D170D842AA3}" type="sibTrans" cxnId="{309CE444-F93B-4483-905B-4503C7B5A862}">
      <dgm:prSet/>
      <dgm:spPr/>
      <dgm:t>
        <a:bodyPr/>
        <a:lstStyle/>
        <a:p>
          <a:endParaRPr lang="en-US"/>
        </a:p>
      </dgm:t>
    </dgm:pt>
    <dgm:pt modelId="{57AEE6F2-97F7-4AD9-9D70-41BAD28E0B1C}" type="pres">
      <dgm:prSet presAssocID="{134ACD73-98CC-4AFC-9B13-F9B6B03F67B5}" presName="linear" presStyleCnt="0">
        <dgm:presLayoutVars>
          <dgm:animLvl val="lvl"/>
          <dgm:resizeHandles val="exact"/>
        </dgm:presLayoutVars>
      </dgm:prSet>
      <dgm:spPr/>
    </dgm:pt>
    <dgm:pt modelId="{86A1DBA0-84E7-4A65-91A2-5848E7188A0D}" type="pres">
      <dgm:prSet presAssocID="{AC14B1A1-11DC-4158-BCCF-0F18BD37639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9378ECF8-882B-4575-A500-3EA6B6B32176}" type="pres">
      <dgm:prSet presAssocID="{8B3394B6-77D5-4B7A-8CA4-38975CC557A2}" presName="spacer" presStyleCnt="0"/>
      <dgm:spPr/>
    </dgm:pt>
    <dgm:pt modelId="{95D0C8A0-008E-4EEF-BC31-06D7C21E4EBD}" type="pres">
      <dgm:prSet presAssocID="{57A87884-A224-4590-8637-469068C4375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C4DF0D9-2E38-4CEF-B204-1EA2E3959A31}" type="pres">
      <dgm:prSet presAssocID="{D930B3B5-15B0-489C-9483-822C17374739}" presName="spacer" presStyleCnt="0"/>
      <dgm:spPr/>
    </dgm:pt>
    <dgm:pt modelId="{BD6C2356-888B-46C1-AD8C-6482848937A5}" type="pres">
      <dgm:prSet presAssocID="{C579CD58-DC8A-42D4-986A-2735435DAE94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E475B98-B7B7-442F-9341-874EA0FA901C}" type="pres">
      <dgm:prSet presAssocID="{88361C84-1206-4159-A6DD-704BE9B3F755}" presName="spacer" presStyleCnt="0"/>
      <dgm:spPr/>
    </dgm:pt>
    <dgm:pt modelId="{62F6FA44-9A78-4270-954F-25F905F98743}" type="pres">
      <dgm:prSet presAssocID="{162DFCA7-A035-4E28-95F3-AEC89B4AA67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EB22C0BB-3CA0-4158-BC48-510BD8406D4F}" type="pres">
      <dgm:prSet presAssocID="{CD1E379D-6B2D-45ED-A402-3022BDC2B201}" presName="spacer" presStyleCnt="0"/>
      <dgm:spPr/>
    </dgm:pt>
    <dgm:pt modelId="{95618F49-55AB-4808-9E13-A82BBB25729C}" type="pres">
      <dgm:prSet presAssocID="{6E507625-EE90-4ECC-AC7D-D338FEABAFD4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DBE38B01-2582-4E84-B3E9-BE5E92395D65}" type="presOf" srcId="{AC14B1A1-11DC-4158-BCCF-0F18BD376390}" destId="{86A1DBA0-84E7-4A65-91A2-5848E7188A0D}" srcOrd="0" destOrd="0" presId="urn:microsoft.com/office/officeart/2005/8/layout/vList2"/>
    <dgm:cxn modelId="{D244B30E-DC32-4B87-A6B4-E0C9BEE685F2}" srcId="{134ACD73-98CC-4AFC-9B13-F9B6B03F67B5}" destId="{C579CD58-DC8A-42D4-986A-2735435DAE94}" srcOrd="2" destOrd="0" parTransId="{A1302955-D654-40C7-B582-61A847951204}" sibTransId="{88361C84-1206-4159-A6DD-704BE9B3F755}"/>
    <dgm:cxn modelId="{5A2DC00E-17DF-4460-98BC-93F6F37670A2}" srcId="{134ACD73-98CC-4AFC-9B13-F9B6B03F67B5}" destId="{162DFCA7-A035-4E28-95F3-AEC89B4AA67F}" srcOrd="3" destOrd="0" parTransId="{E08E9BCA-5D18-43A5-B9FD-8DC7A3BF3A7D}" sibTransId="{CD1E379D-6B2D-45ED-A402-3022BDC2B201}"/>
    <dgm:cxn modelId="{CCCF2421-52AC-4D0B-8820-03466E24D861}" type="presOf" srcId="{57A87884-A224-4590-8637-469068C4375E}" destId="{95D0C8A0-008E-4EEF-BC31-06D7C21E4EBD}" srcOrd="0" destOrd="0" presId="urn:microsoft.com/office/officeart/2005/8/layout/vList2"/>
    <dgm:cxn modelId="{E6598D64-B87A-43B9-8CCD-7CBF4BFD61F4}" type="presOf" srcId="{6E507625-EE90-4ECC-AC7D-D338FEABAFD4}" destId="{95618F49-55AB-4808-9E13-A82BBB25729C}" srcOrd="0" destOrd="0" presId="urn:microsoft.com/office/officeart/2005/8/layout/vList2"/>
    <dgm:cxn modelId="{309CE444-F93B-4483-905B-4503C7B5A862}" srcId="{134ACD73-98CC-4AFC-9B13-F9B6B03F67B5}" destId="{6E507625-EE90-4ECC-AC7D-D338FEABAFD4}" srcOrd="4" destOrd="0" parTransId="{F1A61118-939C-46EC-9AD1-6335B4D41E5A}" sibTransId="{EF927198-C8F7-41D3-A745-1D170D842AA3}"/>
    <dgm:cxn modelId="{A22B8865-A102-48B9-89A5-D31045E59AFB}" srcId="{134ACD73-98CC-4AFC-9B13-F9B6B03F67B5}" destId="{AC14B1A1-11DC-4158-BCCF-0F18BD376390}" srcOrd="0" destOrd="0" parTransId="{03A54DBA-C752-486C-9D5C-BD1CD319BCE9}" sibTransId="{8B3394B6-77D5-4B7A-8CA4-38975CC557A2}"/>
    <dgm:cxn modelId="{56DAEA7F-C9A0-4341-A240-795EFA687A00}" type="presOf" srcId="{134ACD73-98CC-4AFC-9B13-F9B6B03F67B5}" destId="{57AEE6F2-97F7-4AD9-9D70-41BAD28E0B1C}" srcOrd="0" destOrd="0" presId="urn:microsoft.com/office/officeart/2005/8/layout/vList2"/>
    <dgm:cxn modelId="{530A4083-68BB-45DE-B34D-A6FF9845A668}" srcId="{134ACD73-98CC-4AFC-9B13-F9B6B03F67B5}" destId="{57A87884-A224-4590-8637-469068C4375E}" srcOrd="1" destOrd="0" parTransId="{B1FD51E6-263F-4353-AD9E-D390BA48DE5D}" sibTransId="{D930B3B5-15B0-489C-9483-822C17374739}"/>
    <dgm:cxn modelId="{7C171D92-1252-415F-AF55-25324BAC12D4}" type="presOf" srcId="{C579CD58-DC8A-42D4-986A-2735435DAE94}" destId="{BD6C2356-888B-46C1-AD8C-6482848937A5}" srcOrd="0" destOrd="0" presId="urn:microsoft.com/office/officeart/2005/8/layout/vList2"/>
    <dgm:cxn modelId="{769CB89C-9F02-438E-A9A5-8429EBD62E44}" type="presOf" srcId="{162DFCA7-A035-4E28-95F3-AEC89B4AA67F}" destId="{62F6FA44-9A78-4270-954F-25F905F98743}" srcOrd="0" destOrd="0" presId="urn:microsoft.com/office/officeart/2005/8/layout/vList2"/>
    <dgm:cxn modelId="{4CF86D95-5C46-49CF-96C1-8810067A7903}" type="presParOf" srcId="{57AEE6F2-97F7-4AD9-9D70-41BAD28E0B1C}" destId="{86A1DBA0-84E7-4A65-91A2-5848E7188A0D}" srcOrd="0" destOrd="0" presId="urn:microsoft.com/office/officeart/2005/8/layout/vList2"/>
    <dgm:cxn modelId="{09DD444C-332B-4272-8850-3263645C8364}" type="presParOf" srcId="{57AEE6F2-97F7-4AD9-9D70-41BAD28E0B1C}" destId="{9378ECF8-882B-4575-A500-3EA6B6B32176}" srcOrd="1" destOrd="0" presId="urn:microsoft.com/office/officeart/2005/8/layout/vList2"/>
    <dgm:cxn modelId="{887F8E60-6318-4324-BE9B-9EAD561742B2}" type="presParOf" srcId="{57AEE6F2-97F7-4AD9-9D70-41BAD28E0B1C}" destId="{95D0C8A0-008E-4EEF-BC31-06D7C21E4EBD}" srcOrd="2" destOrd="0" presId="urn:microsoft.com/office/officeart/2005/8/layout/vList2"/>
    <dgm:cxn modelId="{A8FF6607-5EFB-4E45-8426-A2E948FA40F6}" type="presParOf" srcId="{57AEE6F2-97F7-4AD9-9D70-41BAD28E0B1C}" destId="{3C4DF0D9-2E38-4CEF-B204-1EA2E3959A31}" srcOrd="3" destOrd="0" presId="urn:microsoft.com/office/officeart/2005/8/layout/vList2"/>
    <dgm:cxn modelId="{67013B35-B35A-44BE-9841-95D0E0DD3E37}" type="presParOf" srcId="{57AEE6F2-97F7-4AD9-9D70-41BAD28E0B1C}" destId="{BD6C2356-888B-46C1-AD8C-6482848937A5}" srcOrd="4" destOrd="0" presId="urn:microsoft.com/office/officeart/2005/8/layout/vList2"/>
    <dgm:cxn modelId="{22AB6FCA-3F72-4450-B60E-D793EB065865}" type="presParOf" srcId="{57AEE6F2-97F7-4AD9-9D70-41BAD28E0B1C}" destId="{0E475B98-B7B7-442F-9341-874EA0FA901C}" srcOrd="5" destOrd="0" presId="urn:microsoft.com/office/officeart/2005/8/layout/vList2"/>
    <dgm:cxn modelId="{07A19370-7AB4-4463-8D18-1927049BFAB9}" type="presParOf" srcId="{57AEE6F2-97F7-4AD9-9D70-41BAD28E0B1C}" destId="{62F6FA44-9A78-4270-954F-25F905F98743}" srcOrd="6" destOrd="0" presId="urn:microsoft.com/office/officeart/2005/8/layout/vList2"/>
    <dgm:cxn modelId="{E23C7780-718C-4B10-9550-DF72E95D0DEF}" type="presParOf" srcId="{57AEE6F2-97F7-4AD9-9D70-41BAD28E0B1C}" destId="{EB22C0BB-3CA0-4158-BC48-510BD8406D4F}" srcOrd="7" destOrd="0" presId="urn:microsoft.com/office/officeart/2005/8/layout/vList2"/>
    <dgm:cxn modelId="{3A9BF303-15F7-4F3E-A3CB-57E466D8EA7F}" type="presParOf" srcId="{57AEE6F2-97F7-4AD9-9D70-41BAD28E0B1C}" destId="{95618F49-55AB-4808-9E13-A82BBB25729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3983B3-DAA4-45B1-AFA8-24C988D27436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0BC212-F763-4F06-B3E9-F373F2A26A55}">
      <dgm:prSet/>
      <dgm:spPr/>
      <dgm:t>
        <a:bodyPr/>
        <a:lstStyle/>
        <a:p>
          <a:r>
            <a:rPr lang="en-US" dirty="0"/>
            <a:t>Improve the environmental governance system.</a:t>
          </a:r>
        </a:p>
      </dgm:t>
    </dgm:pt>
    <dgm:pt modelId="{EF8DA559-827F-4206-98AD-78D2878C4F64}" type="parTrans" cxnId="{A85B9417-B3BF-4DE8-99BC-FF53910908F9}">
      <dgm:prSet/>
      <dgm:spPr/>
      <dgm:t>
        <a:bodyPr/>
        <a:lstStyle/>
        <a:p>
          <a:endParaRPr lang="en-US"/>
        </a:p>
      </dgm:t>
    </dgm:pt>
    <dgm:pt modelId="{0DBE9E1E-29A3-4A58-8110-2E852152DAA4}" type="sibTrans" cxnId="{A85B9417-B3BF-4DE8-99BC-FF53910908F9}">
      <dgm:prSet/>
      <dgm:spPr/>
      <dgm:t>
        <a:bodyPr/>
        <a:lstStyle/>
        <a:p>
          <a:endParaRPr lang="en-US"/>
        </a:p>
      </dgm:t>
    </dgm:pt>
    <dgm:pt modelId="{4153965C-BF01-4966-8F28-7929E0DDDC85}">
      <dgm:prSet/>
      <dgm:spPr/>
      <dgm:t>
        <a:bodyPr/>
        <a:lstStyle/>
        <a:p>
          <a:r>
            <a:rPr lang="en-US" dirty="0"/>
            <a:t>Enhance the knowledge of the communities with knowledge + technology.</a:t>
          </a:r>
        </a:p>
      </dgm:t>
    </dgm:pt>
    <dgm:pt modelId="{7F7CC7E0-D5A1-4592-87CB-7414ABAD686A}" type="parTrans" cxnId="{4FE9CFC0-9537-474F-83AA-E446843BD05C}">
      <dgm:prSet/>
      <dgm:spPr/>
      <dgm:t>
        <a:bodyPr/>
        <a:lstStyle/>
        <a:p>
          <a:endParaRPr lang="en-US"/>
        </a:p>
      </dgm:t>
    </dgm:pt>
    <dgm:pt modelId="{F12A9778-FF3B-43B9-A015-93111CA3FF66}" type="sibTrans" cxnId="{4FE9CFC0-9537-474F-83AA-E446843BD05C}">
      <dgm:prSet/>
      <dgm:spPr/>
      <dgm:t>
        <a:bodyPr/>
        <a:lstStyle/>
        <a:p>
          <a:endParaRPr lang="en-US"/>
        </a:p>
      </dgm:t>
    </dgm:pt>
    <dgm:pt modelId="{A7138E98-E448-4EDB-81BE-D15DE4B6A5F8}">
      <dgm:prSet/>
      <dgm:spPr/>
      <dgm:t>
        <a:bodyPr/>
        <a:lstStyle/>
        <a:p>
          <a:r>
            <a:rPr lang="en-US"/>
            <a:t>Partnership with local institutions can expedite the evaluation processes.</a:t>
          </a:r>
        </a:p>
      </dgm:t>
    </dgm:pt>
    <dgm:pt modelId="{27C9460B-251A-4647-9BEA-3CD6347A9DC2}" type="parTrans" cxnId="{A49621A3-945E-471D-909F-6635AF5FD658}">
      <dgm:prSet/>
      <dgm:spPr/>
      <dgm:t>
        <a:bodyPr/>
        <a:lstStyle/>
        <a:p>
          <a:endParaRPr lang="en-US"/>
        </a:p>
      </dgm:t>
    </dgm:pt>
    <dgm:pt modelId="{314F7DB8-AAD6-400F-B97F-8A8CA5D9DD6E}" type="sibTrans" cxnId="{A49621A3-945E-471D-909F-6635AF5FD658}">
      <dgm:prSet/>
      <dgm:spPr/>
      <dgm:t>
        <a:bodyPr/>
        <a:lstStyle/>
        <a:p>
          <a:endParaRPr lang="en-US"/>
        </a:p>
      </dgm:t>
    </dgm:pt>
    <dgm:pt modelId="{C34A9C76-4B0D-419F-9423-6C8C40F7A588}">
      <dgm:prSet/>
      <dgm:spPr/>
      <dgm:t>
        <a:bodyPr/>
        <a:lstStyle/>
        <a:p>
          <a:r>
            <a:rPr lang="en-US" dirty="0"/>
            <a:t>Evaluation must be done by internal, external evaluators and communities.</a:t>
          </a:r>
          <a:endParaRPr lang="en-GB" dirty="0"/>
        </a:p>
      </dgm:t>
    </dgm:pt>
    <dgm:pt modelId="{353103DD-CF92-4D3C-8F62-781B216896F4}" type="parTrans" cxnId="{F2173A93-6D93-4A50-85C6-893225F3846C}">
      <dgm:prSet/>
      <dgm:spPr/>
      <dgm:t>
        <a:bodyPr/>
        <a:lstStyle/>
        <a:p>
          <a:endParaRPr lang="en-GB"/>
        </a:p>
      </dgm:t>
    </dgm:pt>
    <dgm:pt modelId="{9AF13C08-D1F2-4F7C-A5A5-679ABB6CF871}" type="sibTrans" cxnId="{F2173A93-6D93-4A50-85C6-893225F3846C}">
      <dgm:prSet/>
      <dgm:spPr/>
      <dgm:t>
        <a:bodyPr/>
        <a:lstStyle/>
        <a:p>
          <a:endParaRPr lang="en-GB"/>
        </a:p>
      </dgm:t>
    </dgm:pt>
    <dgm:pt modelId="{6935356E-0D49-4A36-8A02-6CDA1742868F}" type="pres">
      <dgm:prSet presAssocID="{793983B3-DAA4-45B1-AFA8-24C988D2743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93F74A8-6D30-4002-B6E9-EBAD11085943}" type="pres">
      <dgm:prSet presAssocID="{880BC212-F763-4F06-B3E9-F373F2A26A55}" presName="hierRoot1" presStyleCnt="0"/>
      <dgm:spPr/>
    </dgm:pt>
    <dgm:pt modelId="{34209BB4-8222-4558-8A0C-8BC847E528EA}" type="pres">
      <dgm:prSet presAssocID="{880BC212-F763-4F06-B3E9-F373F2A26A55}" presName="composite" presStyleCnt="0"/>
      <dgm:spPr/>
    </dgm:pt>
    <dgm:pt modelId="{17A3C501-7E9E-4052-9A46-FE4A4FB0B588}" type="pres">
      <dgm:prSet presAssocID="{880BC212-F763-4F06-B3E9-F373F2A26A55}" presName="background" presStyleLbl="node0" presStyleIdx="0" presStyleCnt="4"/>
      <dgm:spPr/>
    </dgm:pt>
    <dgm:pt modelId="{6F8A504C-5F61-4115-BC1C-492C9E2CBF4F}" type="pres">
      <dgm:prSet presAssocID="{880BC212-F763-4F06-B3E9-F373F2A26A55}" presName="text" presStyleLbl="fgAcc0" presStyleIdx="0" presStyleCnt="4">
        <dgm:presLayoutVars>
          <dgm:chPref val="3"/>
        </dgm:presLayoutVars>
      </dgm:prSet>
      <dgm:spPr/>
    </dgm:pt>
    <dgm:pt modelId="{A8C75FFA-7E0E-46D2-AE62-E061857FD98B}" type="pres">
      <dgm:prSet presAssocID="{880BC212-F763-4F06-B3E9-F373F2A26A55}" presName="hierChild2" presStyleCnt="0"/>
      <dgm:spPr/>
    </dgm:pt>
    <dgm:pt modelId="{16BB6139-546B-4A4B-BB63-595065819A53}" type="pres">
      <dgm:prSet presAssocID="{4153965C-BF01-4966-8F28-7929E0DDDC85}" presName="hierRoot1" presStyleCnt="0"/>
      <dgm:spPr/>
    </dgm:pt>
    <dgm:pt modelId="{A9A019F5-806F-4991-81B4-9423E303670F}" type="pres">
      <dgm:prSet presAssocID="{4153965C-BF01-4966-8F28-7929E0DDDC85}" presName="composite" presStyleCnt="0"/>
      <dgm:spPr/>
    </dgm:pt>
    <dgm:pt modelId="{A3F65AFD-D42D-41E3-AD04-D1D29FC2479B}" type="pres">
      <dgm:prSet presAssocID="{4153965C-BF01-4966-8F28-7929E0DDDC85}" presName="background" presStyleLbl="node0" presStyleIdx="1" presStyleCnt="4"/>
      <dgm:spPr/>
    </dgm:pt>
    <dgm:pt modelId="{F6177DC8-6096-40DD-9C03-44D4DA591952}" type="pres">
      <dgm:prSet presAssocID="{4153965C-BF01-4966-8F28-7929E0DDDC85}" presName="text" presStyleLbl="fgAcc0" presStyleIdx="1" presStyleCnt="4">
        <dgm:presLayoutVars>
          <dgm:chPref val="3"/>
        </dgm:presLayoutVars>
      </dgm:prSet>
      <dgm:spPr/>
    </dgm:pt>
    <dgm:pt modelId="{14E2917F-4D95-44B9-964C-566957568E78}" type="pres">
      <dgm:prSet presAssocID="{4153965C-BF01-4966-8F28-7929E0DDDC85}" presName="hierChild2" presStyleCnt="0"/>
      <dgm:spPr/>
    </dgm:pt>
    <dgm:pt modelId="{063B7017-BAFA-4FD4-B923-86AA519CE125}" type="pres">
      <dgm:prSet presAssocID="{C34A9C76-4B0D-419F-9423-6C8C40F7A588}" presName="hierRoot1" presStyleCnt="0"/>
      <dgm:spPr/>
    </dgm:pt>
    <dgm:pt modelId="{A286A5A6-AD5F-4996-A0BB-DDA0AF52CE19}" type="pres">
      <dgm:prSet presAssocID="{C34A9C76-4B0D-419F-9423-6C8C40F7A588}" presName="composite" presStyleCnt="0"/>
      <dgm:spPr/>
    </dgm:pt>
    <dgm:pt modelId="{25763D1B-FE22-4ED3-9FB8-14E48C7FE32C}" type="pres">
      <dgm:prSet presAssocID="{C34A9C76-4B0D-419F-9423-6C8C40F7A588}" presName="background" presStyleLbl="node0" presStyleIdx="2" presStyleCnt="4"/>
      <dgm:spPr/>
    </dgm:pt>
    <dgm:pt modelId="{DFA048B4-22FC-4509-BB20-A36BC7BB32C0}" type="pres">
      <dgm:prSet presAssocID="{C34A9C76-4B0D-419F-9423-6C8C40F7A588}" presName="text" presStyleLbl="fgAcc0" presStyleIdx="2" presStyleCnt="4">
        <dgm:presLayoutVars>
          <dgm:chPref val="3"/>
        </dgm:presLayoutVars>
      </dgm:prSet>
      <dgm:spPr/>
    </dgm:pt>
    <dgm:pt modelId="{FE5F984D-E85A-4211-89CE-08C1DFD99221}" type="pres">
      <dgm:prSet presAssocID="{C34A9C76-4B0D-419F-9423-6C8C40F7A588}" presName="hierChild2" presStyleCnt="0"/>
      <dgm:spPr/>
    </dgm:pt>
    <dgm:pt modelId="{F7877BEE-4D0D-4598-B07B-71A608F49651}" type="pres">
      <dgm:prSet presAssocID="{A7138E98-E448-4EDB-81BE-D15DE4B6A5F8}" presName="hierRoot1" presStyleCnt="0"/>
      <dgm:spPr/>
    </dgm:pt>
    <dgm:pt modelId="{CC151B52-170C-42B1-B149-8EFD7792E84E}" type="pres">
      <dgm:prSet presAssocID="{A7138E98-E448-4EDB-81BE-D15DE4B6A5F8}" presName="composite" presStyleCnt="0"/>
      <dgm:spPr/>
    </dgm:pt>
    <dgm:pt modelId="{EDF0EBD3-9146-412A-A08F-641CF8586D78}" type="pres">
      <dgm:prSet presAssocID="{A7138E98-E448-4EDB-81BE-D15DE4B6A5F8}" presName="background" presStyleLbl="node0" presStyleIdx="3" presStyleCnt="4"/>
      <dgm:spPr/>
    </dgm:pt>
    <dgm:pt modelId="{34328B2F-6FEB-44AC-A52D-B29D34BED746}" type="pres">
      <dgm:prSet presAssocID="{A7138E98-E448-4EDB-81BE-D15DE4B6A5F8}" presName="text" presStyleLbl="fgAcc0" presStyleIdx="3" presStyleCnt="4">
        <dgm:presLayoutVars>
          <dgm:chPref val="3"/>
        </dgm:presLayoutVars>
      </dgm:prSet>
      <dgm:spPr/>
    </dgm:pt>
    <dgm:pt modelId="{AC699EFF-89CE-4367-A175-C8E6ED7EDAB5}" type="pres">
      <dgm:prSet presAssocID="{A7138E98-E448-4EDB-81BE-D15DE4B6A5F8}" presName="hierChild2" presStyleCnt="0"/>
      <dgm:spPr/>
    </dgm:pt>
  </dgm:ptLst>
  <dgm:cxnLst>
    <dgm:cxn modelId="{7188D916-8B72-40E6-A74D-DE7E079B6632}" type="presOf" srcId="{C34A9C76-4B0D-419F-9423-6C8C40F7A588}" destId="{DFA048B4-22FC-4509-BB20-A36BC7BB32C0}" srcOrd="0" destOrd="0" presId="urn:microsoft.com/office/officeart/2005/8/layout/hierarchy1"/>
    <dgm:cxn modelId="{A85B9417-B3BF-4DE8-99BC-FF53910908F9}" srcId="{793983B3-DAA4-45B1-AFA8-24C988D27436}" destId="{880BC212-F763-4F06-B3E9-F373F2A26A55}" srcOrd="0" destOrd="0" parTransId="{EF8DA559-827F-4206-98AD-78D2878C4F64}" sibTransId="{0DBE9E1E-29A3-4A58-8110-2E852152DAA4}"/>
    <dgm:cxn modelId="{D9038B6E-75B5-418B-B3CB-E8574BD022C4}" type="presOf" srcId="{793983B3-DAA4-45B1-AFA8-24C988D27436}" destId="{6935356E-0D49-4A36-8A02-6CDA1742868F}" srcOrd="0" destOrd="0" presId="urn:microsoft.com/office/officeart/2005/8/layout/hierarchy1"/>
    <dgm:cxn modelId="{A35E3E53-33DE-407B-A481-0BB3F4EF21C2}" type="presOf" srcId="{880BC212-F763-4F06-B3E9-F373F2A26A55}" destId="{6F8A504C-5F61-4115-BC1C-492C9E2CBF4F}" srcOrd="0" destOrd="0" presId="urn:microsoft.com/office/officeart/2005/8/layout/hierarchy1"/>
    <dgm:cxn modelId="{EA35AA73-EED8-472A-9FDE-0A177363BC11}" type="presOf" srcId="{4153965C-BF01-4966-8F28-7929E0DDDC85}" destId="{F6177DC8-6096-40DD-9C03-44D4DA591952}" srcOrd="0" destOrd="0" presId="urn:microsoft.com/office/officeart/2005/8/layout/hierarchy1"/>
    <dgm:cxn modelId="{F2173A93-6D93-4A50-85C6-893225F3846C}" srcId="{793983B3-DAA4-45B1-AFA8-24C988D27436}" destId="{C34A9C76-4B0D-419F-9423-6C8C40F7A588}" srcOrd="2" destOrd="0" parTransId="{353103DD-CF92-4D3C-8F62-781B216896F4}" sibTransId="{9AF13C08-D1F2-4F7C-A5A5-679ABB6CF871}"/>
    <dgm:cxn modelId="{A49621A3-945E-471D-909F-6635AF5FD658}" srcId="{793983B3-DAA4-45B1-AFA8-24C988D27436}" destId="{A7138E98-E448-4EDB-81BE-D15DE4B6A5F8}" srcOrd="3" destOrd="0" parTransId="{27C9460B-251A-4647-9BEA-3CD6347A9DC2}" sibTransId="{314F7DB8-AAD6-400F-B97F-8A8CA5D9DD6E}"/>
    <dgm:cxn modelId="{4FE9CFC0-9537-474F-83AA-E446843BD05C}" srcId="{793983B3-DAA4-45B1-AFA8-24C988D27436}" destId="{4153965C-BF01-4966-8F28-7929E0DDDC85}" srcOrd="1" destOrd="0" parTransId="{7F7CC7E0-D5A1-4592-87CB-7414ABAD686A}" sibTransId="{F12A9778-FF3B-43B9-A015-93111CA3FF66}"/>
    <dgm:cxn modelId="{DEDB60EA-A340-4860-84C6-9FD38370005C}" type="presOf" srcId="{A7138E98-E448-4EDB-81BE-D15DE4B6A5F8}" destId="{34328B2F-6FEB-44AC-A52D-B29D34BED746}" srcOrd="0" destOrd="0" presId="urn:microsoft.com/office/officeart/2005/8/layout/hierarchy1"/>
    <dgm:cxn modelId="{3F644BFE-FA40-4086-B049-3F1A553F417C}" type="presParOf" srcId="{6935356E-0D49-4A36-8A02-6CDA1742868F}" destId="{093F74A8-6D30-4002-B6E9-EBAD11085943}" srcOrd="0" destOrd="0" presId="urn:microsoft.com/office/officeart/2005/8/layout/hierarchy1"/>
    <dgm:cxn modelId="{5E412BD2-87C9-44DD-AA9A-1787EE33476B}" type="presParOf" srcId="{093F74A8-6D30-4002-B6E9-EBAD11085943}" destId="{34209BB4-8222-4558-8A0C-8BC847E528EA}" srcOrd="0" destOrd="0" presId="urn:microsoft.com/office/officeart/2005/8/layout/hierarchy1"/>
    <dgm:cxn modelId="{79A8763E-92C6-44CE-8568-4880CE269DC6}" type="presParOf" srcId="{34209BB4-8222-4558-8A0C-8BC847E528EA}" destId="{17A3C501-7E9E-4052-9A46-FE4A4FB0B588}" srcOrd="0" destOrd="0" presId="urn:microsoft.com/office/officeart/2005/8/layout/hierarchy1"/>
    <dgm:cxn modelId="{E3245349-B8DA-47FD-BDE6-737F65655B12}" type="presParOf" srcId="{34209BB4-8222-4558-8A0C-8BC847E528EA}" destId="{6F8A504C-5F61-4115-BC1C-492C9E2CBF4F}" srcOrd="1" destOrd="0" presId="urn:microsoft.com/office/officeart/2005/8/layout/hierarchy1"/>
    <dgm:cxn modelId="{AF573328-85A4-4E03-841A-2D9669CB8632}" type="presParOf" srcId="{093F74A8-6D30-4002-B6E9-EBAD11085943}" destId="{A8C75FFA-7E0E-46D2-AE62-E061857FD98B}" srcOrd="1" destOrd="0" presId="urn:microsoft.com/office/officeart/2005/8/layout/hierarchy1"/>
    <dgm:cxn modelId="{BC74347A-5578-4E22-933E-D66DD1E1D1AD}" type="presParOf" srcId="{6935356E-0D49-4A36-8A02-6CDA1742868F}" destId="{16BB6139-546B-4A4B-BB63-595065819A53}" srcOrd="1" destOrd="0" presId="urn:microsoft.com/office/officeart/2005/8/layout/hierarchy1"/>
    <dgm:cxn modelId="{66F0649E-6B50-47AC-B116-4637AA2FBC1B}" type="presParOf" srcId="{16BB6139-546B-4A4B-BB63-595065819A53}" destId="{A9A019F5-806F-4991-81B4-9423E303670F}" srcOrd="0" destOrd="0" presId="urn:microsoft.com/office/officeart/2005/8/layout/hierarchy1"/>
    <dgm:cxn modelId="{8A73F506-2017-4689-B01D-868A72F290B8}" type="presParOf" srcId="{A9A019F5-806F-4991-81B4-9423E303670F}" destId="{A3F65AFD-D42D-41E3-AD04-D1D29FC2479B}" srcOrd="0" destOrd="0" presId="urn:microsoft.com/office/officeart/2005/8/layout/hierarchy1"/>
    <dgm:cxn modelId="{A3BC6AA5-3D37-42BE-898B-09665FF33062}" type="presParOf" srcId="{A9A019F5-806F-4991-81B4-9423E303670F}" destId="{F6177DC8-6096-40DD-9C03-44D4DA591952}" srcOrd="1" destOrd="0" presId="urn:microsoft.com/office/officeart/2005/8/layout/hierarchy1"/>
    <dgm:cxn modelId="{614F18D5-1F4A-4FE0-9051-B6D546338B62}" type="presParOf" srcId="{16BB6139-546B-4A4B-BB63-595065819A53}" destId="{14E2917F-4D95-44B9-964C-566957568E78}" srcOrd="1" destOrd="0" presId="urn:microsoft.com/office/officeart/2005/8/layout/hierarchy1"/>
    <dgm:cxn modelId="{7BCB2F17-EAA0-41CE-9008-52F160ECBB6B}" type="presParOf" srcId="{6935356E-0D49-4A36-8A02-6CDA1742868F}" destId="{063B7017-BAFA-4FD4-B923-86AA519CE125}" srcOrd="2" destOrd="0" presId="urn:microsoft.com/office/officeart/2005/8/layout/hierarchy1"/>
    <dgm:cxn modelId="{8F1ADD86-8375-4C53-AFAF-D4D2B5A61DDC}" type="presParOf" srcId="{063B7017-BAFA-4FD4-B923-86AA519CE125}" destId="{A286A5A6-AD5F-4996-A0BB-DDA0AF52CE19}" srcOrd="0" destOrd="0" presId="urn:microsoft.com/office/officeart/2005/8/layout/hierarchy1"/>
    <dgm:cxn modelId="{40DC2A48-E5BE-4563-B496-B1418CB837FF}" type="presParOf" srcId="{A286A5A6-AD5F-4996-A0BB-DDA0AF52CE19}" destId="{25763D1B-FE22-4ED3-9FB8-14E48C7FE32C}" srcOrd="0" destOrd="0" presId="urn:microsoft.com/office/officeart/2005/8/layout/hierarchy1"/>
    <dgm:cxn modelId="{D74734FD-7EAC-4395-907C-DFD531B49EE6}" type="presParOf" srcId="{A286A5A6-AD5F-4996-A0BB-DDA0AF52CE19}" destId="{DFA048B4-22FC-4509-BB20-A36BC7BB32C0}" srcOrd="1" destOrd="0" presId="urn:microsoft.com/office/officeart/2005/8/layout/hierarchy1"/>
    <dgm:cxn modelId="{E6441B78-6853-4843-9073-3BC4E5B1DEBA}" type="presParOf" srcId="{063B7017-BAFA-4FD4-B923-86AA519CE125}" destId="{FE5F984D-E85A-4211-89CE-08C1DFD99221}" srcOrd="1" destOrd="0" presId="urn:microsoft.com/office/officeart/2005/8/layout/hierarchy1"/>
    <dgm:cxn modelId="{F7DD05F9-4145-44CC-B479-1C7BFBF36533}" type="presParOf" srcId="{6935356E-0D49-4A36-8A02-6CDA1742868F}" destId="{F7877BEE-4D0D-4598-B07B-71A608F49651}" srcOrd="3" destOrd="0" presId="urn:microsoft.com/office/officeart/2005/8/layout/hierarchy1"/>
    <dgm:cxn modelId="{EEDB745C-8555-40CC-9D08-709A5420B9A3}" type="presParOf" srcId="{F7877BEE-4D0D-4598-B07B-71A608F49651}" destId="{CC151B52-170C-42B1-B149-8EFD7792E84E}" srcOrd="0" destOrd="0" presId="urn:microsoft.com/office/officeart/2005/8/layout/hierarchy1"/>
    <dgm:cxn modelId="{EC464C09-64F5-448F-9EA1-4B9607F5F415}" type="presParOf" srcId="{CC151B52-170C-42B1-B149-8EFD7792E84E}" destId="{EDF0EBD3-9146-412A-A08F-641CF8586D78}" srcOrd="0" destOrd="0" presId="urn:microsoft.com/office/officeart/2005/8/layout/hierarchy1"/>
    <dgm:cxn modelId="{D85DD527-B923-4207-8EDC-D3B22992FAC6}" type="presParOf" srcId="{CC151B52-170C-42B1-B149-8EFD7792E84E}" destId="{34328B2F-6FEB-44AC-A52D-B29D34BED746}" srcOrd="1" destOrd="0" presId="urn:microsoft.com/office/officeart/2005/8/layout/hierarchy1"/>
    <dgm:cxn modelId="{0325F263-6EEF-4E55-831C-31480FAD3DA8}" type="presParOf" srcId="{F7877BEE-4D0D-4598-B07B-71A608F49651}" destId="{AC699EFF-89CE-4367-A175-C8E6ED7EDAB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93DCFA-DD91-41E0-A7B6-E44517D7E2AB}">
      <dsp:nvSpPr>
        <dsp:cNvPr id="0" name=""/>
        <dsp:cNvSpPr/>
      </dsp:nvSpPr>
      <dsp:spPr>
        <a:xfrm>
          <a:off x="679050" y="374666"/>
          <a:ext cx="1887187" cy="1887187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211AC6-DFC2-4303-87EC-FEFDBA9A40B1}">
      <dsp:nvSpPr>
        <dsp:cNvPr id="0" name=""/>
        <dsp:cNvSpPr/>
      </dsp:nvSpPr>
      <dsp:spPr>
        <a:xfrm>
          <a:off x="1081237" y="776853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CFFF5E-A317-4728-B878-C31F6309D946}">
      <dsp:nvSpPr>
        <dsp:cNvPr id="0" name=""/>
        <dsp:cNvSpPr/>
      </dsp:nvSpPr>
      <dsp:spPr>
        <a:xfrm>
          <a:off x="75768" y="2423167"/>
          <a:ext cx="3093750" cy="1572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600" kern="1200" dirty="0"/>
            <a:t>Project name: </a:t>
          </a:r>
          <a:r>
            <a:rPr lang="en-US" sz="1600" kern="1200" dirty="0"/>
            <a:t>Implementing Priority Adaptation Measures to Build Resilience of rainfed farmer and pastoral communities.</a:t>
          </a:r>
        </a:p>
      </dsp:txBody>
      <dsp:txXfrm>
        <a:off x="75768" y="2423167"/>
        <a:ext cx="3093750" cy="1572998"/>
      </dsp:txXfrm>
    </dsp:sp>
    <dsp:sp modelId="{C4EBB471-F635-4E58-A286-70392738E5CD}">
      <dsp:nvSpPr>
        <dsp:cNvPr id="0" name=""/>
        <dsp:cNvSpPr/>
      </dsp:nvSpPr>
      <dsp:spPr>
        <a:xfrm>
          <a:off x="4314206" y="485524"/>
          <a:ext cx="1887187" cy="1887187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A24968-64AA-4E62-B2C2-A2929C52F26E}">
      <dsp:nvSpPr>
        <dsp:cNvPr id="0" name=""/>
        <dsp:cNvSpPr/>
      </dsp:nvSpPr>
      <dsp:spPr>
        <a:xfrm>
          <a:off x="4716393" y="887712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F71019-FF57-4D27-8345-F2DBF66A788C}">
      <dsp:nvSpPr>
        <dsp:cNvPr id="0" name=""/>
        <dsp:cNvSpPr/>
      </dsp:nvSpPr>
      <dsp:spPr>
        <a:xfrm>
          <a:off x="3710925" y="2755742"/>
          <a:ext cx="3093750" cy="11295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Period: 2013-2016</a:t>
          </a:r>
        </a:p>
      </dsp:txBody>
      <dsp:txXfrm>
        <a:off x="3710925" y="2755742"/>
        <a:ext cx="3093750" cy="1129564"/>
      </dsp:txXfrm>
    </dsp:sp>
    <dsp:sp modelId="{50535170-BA90-49A6-A7AE-EB44A1427F53}">
      <dsp:nvSpPr>
        <dsp:cNvPr id="0" name=""/>
        <dsp:cNvSpPr/>
      </dsp:nvSpPr>
      <dsp:spPr>
        <a:xfrm>
          <a:off x="7949362" y="475365"/>
          <a:ext cx="1887187" cy="1887187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A99F7D-327B-4FFA-AEAA-4742E470FC6A}">
      <dsp:nvSpPr>
        <dsp:cNvPr id="0" name=""/>
        <dsp:cNvSpPr/>
      </dsp:nvSpPr>
      <dsp:spPr>
        <a:xfrm>
          <a:off x="8351550" y="877553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A1758D-35D4-4506-BB5D-712B8344827E}">
      <dsp:nvSpPr>
        <dsp:cNvPr id="0" name=""/>
        <dsp:cNvSpPr/>
      </dsp:nvSpPr>
      <dsp:spPr>
        <a:xfrm>
          <a:off x="7346081" y="2725264"/>
          <a:ext cx="3093750" cy="11702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Partners: HCENR, UNDP &amp; GEF</a:t>
          </a:r>
        </a:p>
      </dsp:txBody>
      <dsp:txXfrm>
        <a:off x="7346081" y="2725264"/>
        <a:ext cx="3093750" cy="11702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A1DBA0-84E7-4A65-91A2-5848E7188A0D}">
      <dsp:nvSpPr>
        <dsp:cNvPr id="0" name=""/>
        <dsp:cNvSpPr/>
      </dsp:nvSpPr>
      <dsp:spPr>
        <a:xfrm>
          <a:off x="0" y="49547"/>
          <a:ext cx="10515600" cy="81517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Improving  access to reliable water sources</a:t>
          </a:r>
        </a:p>
      </dsp:txBody>
      <dsp:txXfrm>
        <a:off x="39794" y="89341"/>
        <a:ext cx="10436012" cy="735591"/>
      </dsp:txXfrm>
    </dsp:sp>
    <dsp:sp modelId="{95D0C8A0-008E-4EEF-BC31-06D7C21E4EBD}">
      <dsp:nvSpPr>
        <dsp:cNvPr id="0" name=""/>
        <dsp:cNvSpPr/>
      </dsp:nvSpPr>
      <dsp:spPr>
        <a:xfrm>
          <a:off x="0" y="913687"/>
          <a:ext cx="10515600" cy="81517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Introducing drought resistant varieties of animals and crops</a:t>
          </a:r>
        </a:p>
      </dsp:txBody>
      <dsp:txXfrm>
        <a:off x="39794" y="953481"/>
        <a:ext cx="10436012" cy="735591"/>
      </dsp:txXfrm>
    </dsp:sp>
    <dsp:sp modelId="{BD6C2356-888B-46C1-AD8C-6482848937A5}">
      <dsp:nvSpPr>
        <dsp:cNvPr id="0" name=""/>
        <dsp:cNvSpPr/>
      </dsp:nvSpPr>
      <dsp:spPr>
        <a:xfrm>
          <a:off x="0" y="1777826"/>
          <a:ext cx="10515600" cy="81517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Building the capacities of the targeted communities/ project’s staff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39794" y="1817620"/>
        <a:ext cx="10436012" cy="735591"/>
      </dsp:txXfrm>
    </dsp:sp>
    <dsp:sp modelId="{62F6FA44-9A78-4270-954F-25F905F98743}">
      <dsp:nvSpPr>
        <dsp:cNvPr id="0" name=""/>
        <dsp:cNvSpPr/>
      </dsp:nvSpPr>
      <dsp:spPr>
        <a:xfrm>
          <a:off x="0" y="2641965"/>
          <a:ext cx="10515600" cy="81517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The awareness of women groups was enhanced </a:t>
          </a:r>
        </a:p>
      </dsp:txBody>
      <dsp:txXfrm>
        <a:off x="39794" y="2681759"/>
        <a:ext cx="10436012" cy="735591"/>
      </dsp:txXfrm>
    </dsp:sp>
    <dsp:sp modelId="{95618F49-55AB-4808-9E13-A82BBB25729C}">
      <dsp:nvSpPr>
        <dsp:cNvPr id="0" name=""/>
        <dsp:cNvSpPr/>
      </dsp:nvSpPr>
      <dsp:spPr>
        <a:xfrm>
          <a:off x="0" y="3506104"/>
          <a:ext cx="10515600" cy="81517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Lessons learned and emerging best practices captured, documented and disseminated</a:t>
          </a:r>
        </a:p>
      </dsp:txBody>
      <dsp:txXfrm>
        <a:off x="39794" y="3545898"/>
        <a:ext cx="10436012" cy="7355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A3C501-7E9E-4052-9A46-FE4A4FB0B588}">
      <dsp:nvSpPr>
        <dsp:cNvPr id="0" name=""/>
        <dsp:cNvSpPr/>
      </dsp:nvSpPr>
      <dsp:spPr>
        <a:xfrm>
          <a:off x="3080" y="922878"/>
          <a:ext cx="2199649" cy="13967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F8A504C-5F61-4115-BC1C-492C9E2CBF4F}">
      <dsp:nvSpPr>
        <dsp:cNvPr id="0" name=""/>
        <dsp:cNvSpPr/>
      </dsp:nvSpPr>
      <dsp:spPr>
        <a:xfrm>
          <a:off x="247486" y="1155063"/>
          <a:ext cx="2199649" cy="13967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Improve the environmental governance system.</a:t>
          </a:r>
        </a:p>
      </dsp:txBody>
      <dsp:txXfrm>
        <a:off x="288396" y="1195973"/>
        <a:ext cx="2117829" cy="1314957"/>
      </dsp:txXfrm>
    </dsp:sp>
    <dsp:sp modelId="{A3F65AFD-D42D-41E3-AD04-D1D29FC2479B}">
      <dsp:nvSpPr>
        <dsp:cNvPr id="0" name=""/>
        <dsp:cNvSpPr/>
      </dsp:nvSpPr>
      <dsp:spPr>
        <a:xfrm>
          <a:off x="2691541" y="922878"/>
          <a:ext cx="2199649" cy="13967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6177DC8-6096-40DD-9C03-44D4DA591952}">
      <dsp:nvSpPr>
        <dsp:cNvPr id="0" name=""/>
        <dsp:cNvSpPr/>
      </dsp:nvSpPr>
      <dsp:spPr>
        <a:xfrm>
          <a:off x="2935947" y="1155063"/>
          <a:ext cx="2199649" cy="13967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Enhance the knowledge of the communities with knowledge + technology.</a:t>
          </a:r>
        </a:p>
      </dsp:txBody>
      <dsp:txXfrm>
        <a:off x="2976857" y="1195973"/>
        <a:ext cx="2117829" cy="1314957"/>
      </dsp:txXfrm>
    </dsp:sp>
    <dsp:sp modelId="{25763D1B-FE22-4ED3-9FB8-14E48C7FE32C}">
      <dsp:nvSpPr>
        <dsp:cNvPr id="0" name=""/>
        <dsp:cNvSpPr/>
      </dsp:nvSpPr>
      <dsp:spPr>
        <a:xfrm>
          <a:off x="5380002" y="922878"/>
          <a:ext cx="2199649" cy="13967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FA048B4-22FC-4509-BB20-A36BC7BB32C0}">
      <dsp:nvSpPr>
        <dsp:cNvPr id="0" name=""/>
        <dsp:cNvSpPr/>
      </dsp:nvSpPr>
      <dsp:spPr>
        <a:xfrm>
          <a:off x="5624408" y="1155063"/>
          <a:ext cx="2199649" cy="13967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Evaluation must be done by internal, external evaluators and communities.</a:t>
          </a:r>
          <a:endParaRPr lang="en-GB" sz="1700" kern="1200" dirty="0"/>
        </a:p>
      </dsp:txBody>
      <dsp:txXfrm>
        <a:off x="5665318" y="1195973"/>
        <a:ext cx="2117829" cy="1314957"/>
      </dsp:txXfrm>
    </dsp:sp>
    <dsp:sp modelId="{EDF0EBD3-9146-412A-A08F-641CF8586D78}">
      <dsp:nvSpPr>
        <dsp:cNvPr id="0" name=""/>
        <dsp:cNvSpPr/>
      </dsp:nvSpPr>
      <dsp:spPr>
        <a:xfrm>
          <a:off x="8068463" y="922878"/>
          <a:ext cx="2199649" cy="13967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4328B2F-6FEB-44AC-A52D-B29D34BED746}">
      <dsp:nvSpPr>
        <dsp:cNvPr id="0" name=""/>
        <dsp:cNvSpPr/>
      </dsp:nvSpPr>
      <dsp:spPr>
        <a:xfrm>
          <a:off x="8312869" y="1155063"/>
          <a:ext cx="2199649" cy="13967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Partnership with local institutions can expedite the evaluation processes.</a:t>
          </a:r>
        </a:p>
      </dsp:txBody>
      <dsp:txXfrm>
        <a:off x="8353779" y="1195973"/>
        <a:ext cx="2117829" cy="13149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9852A6-C536-198B-0B36-808C24FAA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40B29C-E84A-E4D1-8998-1A961EC23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5AE42-7DC1-8140-9B13-146984FDEF22}" type="datetimeFigureOut">
              <a:rPr lang="en-US" smtClean="0"/>
              <a:t>10/23/2022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CE4DE7-ED89-D264-F004-38F2DF4879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7E8591-FF54-5A00-A703-95ABC16B7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69B77-94AB-0344-9EBF-9DB9EE8D3A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597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75F72-8950-AF4F-9381-1D26FB547EA1}" type="datetimeFigureOut">
              <a:rPr lang="en-US" smtClean="0"/>
              <a:t>10/23/2022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5476F-A808-1F46-A368-07984F6DA2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25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A26D6E84-B5BE-5F3E-8B3F-1A46C7F30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0A7E03F-5776-960D-3CA6-7CE62AC96693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A7464AF-3FD6-6193-CC95-A941ECE17B9D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E5214731-3110-8D76-56DF-633537104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516369FF-9501-1944-3E3F-46CBFD515D8D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AB1576B0-66ED-3F92-2AF8-4EF965E4E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576603-B88C-9F7F-98A5-E94BD2C23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60904"/>
            <a:ext cx="6693408" cy="1088136"/>
          </a:xfrm>
        </p:spPr>
        <p:txBody>
          <a:bodyPr anchor="b">
            <a:noAutofit/>
          </a:bodyPr>
          <a:lstStyle>
            <a:lvl1pPr algn="ctr">
              <a:defRPr sz="4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EB05881-FB11-43E8-CCDD-8C12CDB4FE47}"/>
              </a:ext>
            </a:extLst>
          </p:cNvPr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fabric&#10;&#10;Description automatically generated">
            <a:extLst>
              <a:ext uri="{FF2B5EF4-FFF2-40B4-BE49-F238E27FC236}">
                <a16:creationId xmlns:a16="http://schemas.microsoft.com/office/drawing/2014/main" id="{A4941BBB-13FC-2ACE-1A50-C0F465531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8BE9E36-E9D5-3FA6-EE22-A6E5CE13C462}"/>
              </a:ext>
            </a:extLst>
          </p:cNvPr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479E4054-0885-457B-35B3-A9B26ED93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0088"/>
            <a:ext cx="10515600" cy="347472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6C79F3B-6B68-BA3C-6CBE-C26E339E4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D503431-982D-5D35-88BF-09474F76D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04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068407D-A1C4-B842-0C34-B2DE8AD312D3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1AE7FB-DFC0-DCDA-47AD-6ED81A6427FA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7A4DFCBA-879E-D6C9-9F81-B4F922542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562BF3-1BFC-6948-02E0-8A1C121C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58D7F8-0920-52BA-580D-072491228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611EB-89A4-4C55-4032-4D0C41839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6963F99-41C3-5ED4-AAD8-B904145CC7E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75360" y="2615184"/>
            <a:ext cx="10241280" cy="33192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8034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2F7EB7A-F5B6-E308-68EE-3065E2B039A6}"/>
              </a:ext>
            </a:extLst>
          </p:cNvPr>
          <p:cNvSpPr/>
          <p:nvPr userDrawn="1"/>
        </p:nvSpPr>
        <p:spPr>
          <a:xfrm>
            <a:off x="0" y="0"/>
            <a:ext cx="4873752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6" name="Picture 35" descr="A close-up of a tree&#10;&#10;Description automatically generated with medium confidence">
            <a:extLst>
              <a:ext uri="{FF2B5EF4-FFF2-40B4-BE49-F238E27FC236}">
                <a16:creationId xmlns:a16="http://schemas.microsoft.com/office/drawing/2014/main" id="{FED57607-56F6-9FD5-F0A8-DE0BCFE89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6459" flipH="1">
            <a:off x="2282032" y="1589693"/>
            <a:ext cx="970220" cy="22361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72" y="978408"/>
            <a:ext cx="4974336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DEF26CDF-94D4-BA22-7D14-8D3289040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1072" y="2322576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0017BF0C-B2B7-932F-A9AE-5BFAE4AB5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9612" y="2770632"/>
            <a:ext cx="5065776" cy="1554480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DEAB8B47-DF86-7C9F-F027-2D4D22B2EA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9612" y="4361688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9612" y="4791456"/>
            <a:ext cx="5065776" cy="1408176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8" name="Picture 37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5B08C513-7071-2499-7E9D-CFD5A027C0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083" y="2260473"/>
            <a:ext cx="1245309" cy="2314810"/>
          </a:xfrm>
          <a:prstGeom prst="rect">
            <a:avLst/>
          </a:prstGeom>
        </p:spPr>
      </p:pic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BD46E6E9-39FE-B605-0786-F7F7E656F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88546F5-5752-9595-980A-9978EC65B179}"/>
              </a:ext>
            </a:extLst>
          </p:cNvPr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4712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4712" y="2629116"/>
            <a:ext cx="3200400" cy="3320861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8848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8848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270D939-D128-D431-82CE-9C15D5A7AA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09560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AAE69C6-BB37-BC70-8424-BC928D19C91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09560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90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fabric&#10;&#10;Description automatically generated">
            <a:extLst>
              <a:ext uri="{FF2B5EF4-FFF2-40B4-BE49-F238E27FC236}">
                <a16:creationId xmlns:a16="http://schemas.microsoft.com/office/drawing/2014/main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Picture 9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Picture 11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45D3FB1-678F-0A9A-CCB6-435CE57DA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312" y="2011680"/>
            <a:ext cx="2999232" cy="2843784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82466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48BE494-2D3C-A618-4422-6EA9496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28461"/>
            <a:ext cx="5181600" cy="354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28461"/>
            <a:ext cx="5181600" cy="354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A7DEB86-4C56-EB31-FEEE-EC8AA99FB456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C19EDA-96E7-C255-DFF9-F36A187EBACD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FAD938FE-3B63-4832-B610-64346C069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B38128B-385C-B928-A4A8-BD98929D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abric&#10;&#10;Description automatically generated">
            <a:extLst>
              <a:ext uri="{FF2B5EF4-FFF2-40B4-BE49-F238E27FC236}">
                <a16:creationId xmlns:a16="http://schemas.microsoft.com/office/drawing/2014/main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83880" y="2194560"/>
            <a:ext cx="3749040" cy="430682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sz="2400"/>
            </a:lvl1pPr>
            <a:lvl2pPr marL="228600">
              <a:buClr>
                <a:srgbClr val="73292A"/>
              </a:buClr>
              <a:defRPr sz="2000"/>
            </a:lvl2pPr>
            <a:lvl3pPr marL="685800">
              <a:buClr>
                <a:srgbClr val="73292A"/>
              </a:buClr>
              <a:defRPr sz="1800"/>
            </a:lvl3pPr>
            <a:lvl4pPr marL="1143000">
              <a:buClr>
                <a:srgbClr val="73292A"/>
              </a:buClr>
              <a:defRPr sz="1600"/>
            </a:lvl4pPr>
            <a:lvl5pPr marL="1600200">
              <a:buClr>
                <a:srgbClr val="73292A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Text Placeholder 33">
            <a:extLst>
              <a:ext uri="{FF2B5EF4-FFF2-40B4-BE49-F238E27FC236}">
                <a16:creationId xmlns:a16="http://schemas.microsoft.com/office/drawing/2014/main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296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5398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B4DE27-1913-8274-9943-46641EA0DAB7}"/>
              </a:ext>
            </a:extLst>
          </p:cNvPr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01AB4A-AE17-BFA4-697C-75EC6407E147}"/>
              </a:ext>
            </a:extLst>
          </p:cNvPr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651760"/>
            <a:ext cx="7744968" cy="269748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sz="18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26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8ADFA29-47E3-2E16-12B7-D8031DC04C0D}"/>
              </a:ext>
            </a:extLst>
          </p:cNvPr>
          <p:cNvSpPr/>
          <p:nvPr userDrawn="1"/>
        </p:nvSpPr>
        <p:spPr>
          <a:xfrm>
            <a:off x="0" y="3377183"/>
            <a:ext cx="12192000" cy="232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close up of a plant&#10;&#10;Description automatically generated with low confidence">
            <a:extLst>
              <a:ext uri="{FF2B5EF4-FFF2-40B4-BE49-F238E27FC236}">
                <a16:creationId xmlns:a16="http://schemas.microsoft.com/office/drawing/2014/main" id="{D373DB44-C887-96AC-D32D-B7656F28F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Picture 8" descr="A picture containing bedclothes, fabric&#10;&#10;Description automatically generated">
            <a:extLst>
              <a:ext uri="{FF2B5EF4-FFF2-40B4-BE49-F238E27FC236}">
                <a16:creationId xmlns:a16="http://schemas.microsoft.com/office/drawing/2014/main" id="{6A080FF9-A96B-AA38-428D-5F2CF533D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0022" y="287485"/>
            <a:ext cx="1485900" cy="537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5150280-02E2-686D-A130-65EBDA15EF13}"/>
              </a:ext>
            </a:extLst>
          </p:cNvPr>
          <p:cNvSpPr/>
          <p:nvPr userDrawn="1"/>
        </p:nvSpPr>
        <p:spPr>
          <a:xfrm>
            <a:off x="232651" y="3633264"/>
            <a:ext cx="11740896" cy="17897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15" name="Picture 14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3DD4D68C-6665-333E-98E8-785116A05A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27E0939A-D971-0D79-9B6D-834913C959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9" y="3252854"/>
            <a:ext cx="1206427" cy="6213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53668" y="3977640"/>
            <a:ext cx="9884664" cy="73152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153668" y="4700016"/>
            <a:ext cx="9884664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0832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7200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10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abric&#10;&#10;Description automatically generated">
            <a:extLst>
              <a:ext uri="{FF2B5EF4-FFF2-40B4-BE49-F238E27FC236}">
                <a16:creationId xmlns:a16="http://schemas.microsoft.com/office/drawing/2014/main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Picture 18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anchor="t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3454" y="3964517"/>
            <a:ext cx="8705089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17870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68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8136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6424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6424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Picture Placeholder 17">
            <a:extLst>
              <a:ext uri="{FF2B5EF4-FFF2-40B4-BE49-F238E27FC236}">
                <a16:creationId xmlns:a16="http://schemas.microsoft.com/office/drawing/2014/main" id="{B23EF08B-7D0C-7D96-413D-71C22E3F74D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68136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Text Placeholder 19">
            <a:extLst>
              <a:ext uri="{FF2B5EF4-FFF2-40B4-BE49-F238E27FC236}">
                <a16:creationId xmlns:a16="http://schemas.microsoft.com/office/drawing/2014/main" id="{A6866782-6675-4F37-E5D2-68CB0191C1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06424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19">
            <a:extLst>
              <a:ext uri="{FF2B5EF4-FFF2-40B4-BE49-F238E27FC236}">
                <a16:creationId xmlns:a16="http://schemas.microsoft.com/office/drawing/2014/main" id="{9F53AB27-DDFA-AA5D-8253-546C9BBA9CE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06424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22675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39312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39312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7">
            <a:extLst>
              <a:ext uri="{FF2B5EF4-FFF2-40B4-BE49-F238E27FC236}">
                <a16:creationId xmlns:a16="http://schemas.microsoft.com/office/drawing/2014/main" id="{DD9CE7E9-3BC2-0321-457B-61D363708B3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2675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70DD1941-A469-A457-B987-E0E2C300A8A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639312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9">
            <a:extLst>
              <a:ext uri="{FF2B5EF4-FFF2-40B4-BE49-F238E27FC236}">
                <a16:creationId xmlns:a16="http://schemas.microsoft.com/office/drawing/2014/main" id="{D6B84B7D-A7EC-6FE1-9925-F78AF0DE230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39312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77214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72200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72200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AA1AC2FE-336D-4E7F-2C86-6A8C29BA8F9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77214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FA370BF1-09EC-DBE1-5118-8A92A0F90BC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72200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5089D72C-E865-F5D3-CB1E-050AEF68445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172200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17533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705088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05088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Picture Placeholder 17">
            <a:extLst>
              <a:ext uri="{FF2B5EF4-FFF2-40B4-BE49-F238E27FC236}">
                <a16:creationId xmlns:a16="http://schemas.microsoft.com/office/drawing/2014/main" id="{4F7ECA98-24CD-8CC5-A3EC-BFF5E9B11748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317533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Text Placeholder 19">
            <a:extLst>
              <a:ext uri="{FF2B5EF4-FFF2-40B4-BE49-F238E27FC236}">
                <a16:creationId xmlns:a16="http://schemas.microsoft.com/office/drawing/2014/main" id="{46CBECF2-D93E-3DF9-064C-CB4A3262B69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705088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19">
            <a:extLst>
              <a:ext uri="{FF2B5EF4-FFF2-40B4-BE49-F238E27FC236}">
                <a16:creationId xmlns:a16="http://schemas.microsoft.com/office/drawing/2014/main" id="{71E06E16-A083-B853-8155-7FF97AD1DE8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705088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3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9" r:id="rId3"/>
    <p:sldLayoutId id="2147483651" r:id="rId4"/>
    <p:sldLayoutId id="2147483650" r:id="rId5"/>
    <p:sldLayoutId id="2147483663" r:id="rId6"/>
    <p:sldLayoutId id="2147483665" r:id="rId7"/>
    <p:sldLayoutId id="2147483660" r:id="rId8"/>
    <p:sldLayoutId id="2147483661" r:id="rId9"/>
    <p:sldLayoutId id="2147483662" r:id="rId10"/>
    <p:sldLayoutId id="2147483666" r:id="rId11"/>
    <p:sldLayoutId id="2147483653" r:id="rId12"/>
    <p:sldLayoutId id="2147483664" r:id="rId13"/>
    <p:sldLayoutId id="2147483667" r:id="rId14"/>
    <p:sldLayoutId id="2147483652" r:id="rId15"/>
    <p:sldLayoutId id="2147483654" r:id="rId16"/>
    <p:sldLayoutId id="2147483655" r:id="rId17"/>
    <p:sldLayoutId id="2147483656" r:id="rId18"/>
    <p:sldLayoutId id="214748365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4180B-35BA-C28E-820F-59C84FBDD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anchor="t">
            <a:normAutofit/>
          </a:bodyPr>
          <a:lstStyle/>
          <a:p>
            <a:r>
              <a:rPr lang="en-US" dirty="0"/>
              <a:t>The results of good evaluation: an example from Sudan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6260E8-21BF-1371-4767-5E86248A7A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3454" y="3964517"/>
            <a:ext cx="8705089" cy="457200"/>
          </a:xfrm>
        </p:spPr>
        <p:txBody>
          <a:bodyPr anchor="ctr">
            <a:normAutofit/>
          </a:bodyPr>
          <a:lstStyle/>
          <a:p>
            <a:r>
              <a:rPr lang="en-US" dirty="0"/>
              <a:t>Elaf Zeinalabdieen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4441100-EE33-6505-A8F9-F680B76ED3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149667" y="3189069"/>
            <a:ext cx="945473" cy="193675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97C30DE-594A-B313-370F-6EBACB057F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33184" y="2136567"/>
            <a:ext cx="941832" cy="19367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18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42537447-56B8-00C7-5769-2B8DC5B5C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0199"/>
            <a:ext cx="10515600" cy="1325880"/>
          </a:xfrm>
        </p:spPr>
        <p:txBody>
          <a:bodyPr/>
          <a:lstStyle/>
          <a:p>
            <a:r>
              <a:rPr lang="en-US" dirty="0"/>
              <a:t>About the project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56BD15-0727-BBF1-FBD8-0228EA23C7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208008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graphicFrame>
        <p:nvGraphicFramePr>
          <p:cNvPr id="15" name="Content Placeholder 6">
            <a:extLst>
              <a:ext uri="{FF2B5EF4-FFF2-40B4-BE49-F238E27FC236}">
                <a16:creationId xmlns:a16="http://schemas.microsoft.com/office/drawing/2014/main" id="{4DB22A50-725B-E8D8-46F2-F736A8905F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8795449"/>
              </p:ext>
            </p:extLst>
          </p:nvPr>
        </p:nvGraphicFramePr>
        <p:xfrm>
          <a:off x="838200" y="1825625"/>
          <a:ext cx="10515600" cy="4370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1015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0712D-83C9-7B91-F708-5D07E4C28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anchor="ctr">
            <a:normAutofit/>
          </a:bodyPr>
          <a:lstStyle/>
          <a:p>
            <a:r>
              <a:rPr lang="en-US"/>
              <a:t>What has been worked well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43C50-6937-DD3E-B402-4ABB2469E6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208008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graphicFrame>
        <p:nvGraphicFramePr>
          <p:cNvPr id="11" name="Content Placeholder 6">
            <a:extLst>
              <a:ext uri="{FF2B5EF4-FFF2-40B4-BE49-F238E27FC236}">
                <a16:creationId xmlns:a16="http://schemas.microsoft.com/office/drawing/2014/main" id="{E58602B6-DED0-D872-6CAD-D650DF1974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6095652"/>
              </p:ext>
            </p:extLst>
          </p:nvPr>
        </p:nvGraphicFramePr>
        <p:xfrm>
          <a:off x="838200" y="1825625"/>
          <a:ext cx="10515600" cy="4370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1201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D6C77-2198-E764-406B-7C1B85ACC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anchor="ctr">
            <a:normAutofit/>
          </a:bodyPr>
          <a:lstStyle/>
          <a:p>
            <a:r>
              <a:rPr lang="en-GB" dirty="0"/>
              <a:t>1</a:t>
            </a:r>
            <a:r>
              <a:rPr lang="en-GB" baseline="30000" dirty="0"/>
              <a:t>st</a:t>
            </a:r>
            <a:r>
              <a:rPr lang="en-GB" dirty="0"/>
              <a:t> success story</a:t>
            </a:r>
            <a:br>
              <a:rPr lang="en-GB" dirty="0"/>
            </a:br>
            <a:r>
              <a:rPr lang="en-GB" dirty="0"/>
              <a:t>A new hope for women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65211-1374-C6AC-FA10-15A843D1C1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2658683"/>
            <a:ext cx="3154680" cy="354850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Economic benefits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Social benefits </a:t>
            </a:r>
          </a:p>
          <a:p>
            <a:pPr marL="0" indent="0">
              <a:buNone/>
            </a:pPr>
            <a:endParaRPr lang="en-GB" dirty="0"/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Environmental and health benefits </a:t>
            </a:r>
          </a:p>
          <a:p>
            <a:pPr>
              <a:buFont typeface="Wingdings" panose="05000000000000000000" pitchFamily="2" charset="2"/>
              <a:buChar char="ü"/>
            </a:pPr>
            <a:endParaRPr lang="en-GB" dirty="0"/>
          </a:p>
          <a:p>
            <a:pPr>
              <a:buFont typeface="Wingdings" panose="05000000000000000000" pitchFamily="2" charset="2"/>
              <a:buChar char="ü"/>
            </a:pPr>
            <a:endParaRPr lang="en-GB" dirty="0"/>
          </a:p>
        </p:txBody>
      </p:sp>
      <p:pic>
        <p:nvPicPr>
          <p:cNvPr id="7" name="Picture 6" descr="A person wearing a head scarf&#10;&#10;Description automatically generated with low confidence">
            <a:extLst>
              <a:ext uri="{FF2B5EF4-FFF2-40B4-BE49-F238E27FC236}">
                <a16:creationId xmlns:a16="http://schemas.microsoft.com/office/drawing/2014/main" id="{DB3B1863-8766-FD70-2039-F570DDE1DF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236" r="1" b="19737"/>
          <a:stretch/>
        </p:blipFill>
        <p:spPr>
          <a:xfrm>
            <a:off x="3852042" y="2326957"/>
            <a:ext cx="5181600" cy="4211955"/>
          </a:xfrm>
          <a:prstGeom prst="rect">
            <a:avLst/>
          </a:prstGeo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A52573-29C5-B70F-CCF0-AA3432ECDB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30100" y="6477000"/>
            <a:ext cx="3154680" cy="363538"/>
          </a:xfrm>
        </p:spPr>
        <p:txBody>
          <a:bodyPr anchor="ctr">
            <a:normAutofit fontScale="92500"/>
          </a:bodyPr>
          <a:lstStyle/>
          <a:p>
            <a:pPr>
              <a:spcAft>
                <a:spcPts val="600"/>
              </a:spcAft>
            </a:pPr>
            <a:r>
              <a:rPr lang="en-US" dirty="0"/>
              <a:t>Fatima Abdallah, a women benefited from the project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6C33297-ECF2-9635-0C68-C604C2312D3E}"/>
              </a:ext>
            </a:extLst>
          </p:cNvPr>
          <p:cNvSpPr/>
          <p:nvPr/>
        </p:nvSpPr>
        <p:spPr>
          <a:xfrm>
            <a:off x="8284780" y="2411307"/>
            <a:ext cx="3762704" cy="23958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“Our life became easier and less </a:t>
            </a:r>
          </a:p>
          <a:p>
            <a:pPr algn="ctr"/>
            <a:r>
              <a:rPr lang="en-US"/>
              <a:t>struggling because of the project”</a:t>
            </a:r>
            <a:endParaRPr lang="en-GB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64ADBFF-0DDD-76C0-C3AC-5BD5FAAE923D}"/>
              </a:ext>
            </a:extLst>
          </p:cNvPr>
          <p:cNvCxnSpPr/>
          <p:nvPr/>
        </p:nvCxnSpPr>
        <p:spPr>
          <a:xfrm flipV="1">
            <a:off x="9196202" y="5039228"/>
            <a:ext cx="470338" cy="6411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9424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C916E5B-4C09-BFCE-6446-4E5100CB2202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/>
          <a:srcRect l="11487" r="25060" b="-3"/>
          <a:stretch/>
        </p:blipFill>
        <p:spPr>
          <a:xfrm>
            <a:off x="987425" y="1825625"/>
            <a:ext cx="4902200" cy="43703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2181AC-92B3-4A82-7C5C-18D3FE657E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917" r="19884" b="2"/>
          <a:stretch/>
        </p:blipFill>
        <p:spPr>
          <a:xfrm>
            <a:off x="5959475" y="1825625"/>
            <a:ext cx="5245100" cy="19446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7ACC2C-1399-99E9-A226-CCC56FA6B4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060" r="30734" b="3"/>
          <a:stretch/>
        </p:blipFill>
        <p:spPr>
          <a:xfrm>
            <a:off x="5959475" y="3840163"/>
            <a:ext cx="2427288" cy="1055688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3BCBD9F-7CE8-E0B0-FE1D-51F3E6E98A95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5"/>
          <a:srcRect l="15641" r="26404" b="1"/>
          <a:stretch/>
        </p:blipFill>
        <p:spPr>
          <a:xfrm>
            <a:off x="5959475" y="4965700"/>
            <a:ext cx="2427288" cy="12303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93F735-CDE7-09D7-7DA7-7E89663C09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5025" y="3840163"/>
            <a:ext cx="2749550" cy="2355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7BE22C-1EB3-1443-5D91-69BD809D6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anchor="ctr">
            <a:normAutofit/>
          </a:bodyPr>
          <a:lstStyle/>
          <a:p>
            <a:r>
              <a:rPr lang="en-US" dirty="0"/>
              <a:t>2nd success story</a:t>
            </a:r>
            <a:br>
              <a:rPr lang="en-US" dirty="0"/>
            </a:br>
            <a:r>
              <a:rPr lang="en-US" dirty="0"/>
              <a:t>Harvesting the good land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80273-80F3-641F-1C40-72CDD07392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208008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098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F4D5B-3E14-1349-3E16-232AA74EE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skerville Old Face" panose="02020602080505020303" pitchFamily="18" charset="77"/>
              </a:rPr>
              <a:t>Challenges 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36DC79-3EA6-7325-3D0B-C041B850142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1600" dirty="0">
                <a:solidFill>
                  <a:schemeClr val="accent3"/>
                </a:solidFill>
                <a:latin typeface="Gill Sans Nova Light" panose="020B0302020104020203" pitchFamily="34" charset="0"/>
                <a:ea typeface="+mn-lt"/>
                <a:cs typeface="Gill Sans Light" panose="020B0302020104020203" pitchFamily="34" charset="-79"/>
              </a:rPr>
              <a:t>The current political unstable condition.</a:t>
            </a:r>
          </a:p>
          <a:p>
            <a:r>
              <a:rPr lang="en-US" dirty="0">
                <a:latin typeface="Gill Sans Nova Light" panose="020B0302020104020203" pitchFamily="34" charset="0"/>
                <a:ea typeface="+mn-lt"/>
                <a:cs typeface="Gill Sans Light" panose="020B0302020104020203" pitchFamily="34" charset="-79"/>
              </a:rPr>
              <a:t>Weakness of governmental institutions.</a:t>
            </a:r>
          </a:p>
          <a:p>
            <a:r>
              <a:rPr lang="en-US" sz="1600" dirty="0">
                <a:solidFill>
                  <a:schemeClr val="accent3"/>
                </a:solidFill>
                <a:latin typeface="Gill Sans Nova Light" panose="020B0302020104020203" pitchFamily="34" charset="0"/>
                <a:ea typeface="+mn-lt"/>
                <a:cs typeface="Gill Sans Light" panose="020B0302020104020203" pitchFamily="34" charset="-79"/>
              </a:rPr>
              <a:t>Conflicts related to </a:t>
            </a:r>
            <a:r>
              <a:rPr lang="en-US" dirty="0">
                <a:latin typeface="Gill Sans Nova Light" panose="020B0302020104020203" pitchFamily="34" charset="0"/>
                <a:ea typeface="+mn-lt"/>
                <a:cs typeface="Gill Sans Light" panose="020B0302020104020203" pitchFamily="34" charset="-79"/>
              </a:rPr>
              <a:t>leases of land </a:t>
            </a:r>
            <a:r>
              <a:rPr lang="en-US" sz="1600" dirty="0">
                <a:solidFill>
                  <a:schemeClr val="accent3"/>
                </a:solidFill>
                <a:latin typeface="Gill Sans Nova Light" panose="020B0302020104020203" pitchFamily="34" charset="0"/>
                <a:ea typeface="+mn-lt"/>
                <a:cs typeface="Gill Sans Light" panose="020B0302020104020203" pitchFamily="34" charset="-79"/>
              </a:rPr>
              <a:t>to </a:t>
            </a:r>
            <a:r>
              <a:rPr lang="en-US" dirty="0">
                <a:latin typeface="Gill Sans Nova Light" panose="020B0302020104020203" pitchFamily="34" charset="0"/>
                <a:ea typeface="+mn-lt"/>
                <a:cs typeface="Gill Sans Light" panose="020B0302020104020203" pitchFamily="34" charset="-79"/>
              </a:rPr>
              <a:t>foreign investors</a:t>
            </a:r>
            <a:r>
              <a:rPr lang="en-US" sz="1600" dirty="0">
                <a:solidFill>
                  <a:schemeClr val="accent3"/>
                </a:solidFill>
                <a:latin typeface="Gill Sans Nova Light" panose="020B0302020104020203" pitchFamily="34" charset="0"/>
                <a:ea typeface="+mn-lt"/>
                <a:cs typeface="Gill Sans Light" panose="020B0302020104020203" pitchFamily="34" charset="-79"/>
              </a:rPr>
              <a:t>.</a:t>
            </a:r>
          </a:p>
          <a:p>
            <a:r>
              <a:rPr lang="en-US" dirty="0">
                <a:latin typeface="Gill Sans Nova Light" panose="020B0302020104020203" pitchFamily="34" charset="0"/>
                <a:ea typeface="+mn-lt"/>
                <a:cs typeface="Gill Sans Light" panose="020B0302020104020203" pitchFamily="34" charset="-79"/>
              </a:rPr>
              <a:t>Shortage of supporting policies and legislation.</a:t>
            </a:r>
            <a:endParaRPr lang="en-US" sz="1600" dirty="0">
              <a:solidFill>
                <a:schemeClr val="accent3"/>
              </a:solidFill>
              <a:latin typeface="Gill Sans Nova Light" panose="020B0302020104020203" pitchFamily="34" charset="0"/>
              <a:ea typeface="+mn-lt"/>
              <a:cs typeface="Gill Sans Light" panose="020B0302020104020203" pitchFamily="34" charset="-79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D645B0-0A7B-7091-C8D6-E7D27FA25E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Baskerville Old Face" panose="02020602080505020303" pitchFamily="18" charset="77"/>
                <a:ea typeface="Baskerville" panose="02020502070401020303" pitchFamily="18" charset="0"/>
              </a:rPr>
              <a:t>Environmental </a:t>
            </a:r>
            <a:endParaRPr lang="en-US" sz="2000" dirty="0">
              <a:solidFill>
                <a:schemeClr val="accent3"/>
              </a:solidFill>
              <a:latin typeface="Baskerville Old Face" panose="02020602080505020303" pitchFamily="18" charset="77"/>
              <a:ea typeface="Baskerville" panose="02020502070401020303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7B8494-23AF-BB4F-382C-D2B07675EBB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1600" dirty="0">
                <a:solidFill>
                  <a:schemeClr val="accent3"/>
                </a:solidFill>
                <a:latin typeface="Gill Sans Nova Light" panose="020B0302020104020203" pitchFamily="34" charset="0"/>
                <a:cs typeface="Gill Sans Light" panose="020B0302020104020203" pitchFamily="34" charset="-79"/>
              </a:rPr>
              <a:t>The use of biomass for domestic energy.</a:t>
            </a:r>
          </a:p>
          <a:p>
            <a:r>
              <a:rPr lang="en-US" dirty="0">
                <a:latin typeface="Gill Sans Nova Light" panose="020B0302020104020203" pitchFamily="34" charset="0"/>
                <a:cs typeface="Gill Sans Light" panose="020B0302020104020203" pitchFamily="34" charset="-79"/>
              </a:rPr>
              <a:t>shortage of environmental data.</a:t>
            </a:r>
          </a:p>
          <a:p>
            <a:pPr marL="0" indent="0">
              <a:buNone/>
            </a:pPr>
            <a:endParaRPr lang="en-US" dirty="0">
              <a:latin typeface="Gill Sans Nova Light" panose="020B0302020104020203" pitchFamily="34" charset="0"/>
              <a:cs typeface="Gill Sans Light" panose="020B0302020104020203" pitchFamily="34" charset="-79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0CC0C3B-96FD-06F4-C3EC-9165854415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09560" y="2161563"/>
            <a:ext cx="1135828" cy="32900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latin typeface="Baskerville Old Face" panose="02020602080505020303" pitchFamily="18" charset="77"/>
                <a:ea typeface="Baskerville" panose="02020502070401020303" pitchFamily="18" charset="0"/>
              </a:rPr>
              <a:t>Social </a:t>
            </a:r>
            <a:endParaRPr lang="en-US" sz="2000" dirty="0">
              <a:solidFill>
                <a:schemeClr val="accent3"/>
              </a:solidFill>
              <a:latin typeface="Baskerville Old Face" panose="02020602080505020303" pitchFamily="18" charset="77"/>
              <a:ea typeface="Baskerville" panose="02020502070401020303" pitchFamily="18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E802B29-40B6-000C-8EDD-903910D08A6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>
                <a:latin typeface="Gill Sans Nova Light" panose="020B0302020104020203" pitchFamily="34" charset="0"/>
                <a:cs typeface="Gill Sans Light" panose="020B0302020104020203" pitchFamily="34" charset="-79"/>
              </a:rPr>
              <a:t>Migration problems.</a:t>
            </a:r>
          </a:p>
          <a:p>
            <a:r>
              <a:rPr lang="en-US" dirty="0">
                <a:latin typeface="Gill Sans Nova Light" panose="020B0302020104020203" pitchFamily="34" charset="0"/>
                <a:cs typeface="Gill Sans Light" panose="020B0302020104020203" pitchFamily="34" charset="-79"/>
              </a:rPr>
              <a:t>Resource based conflicts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130094C-EC6A-E6F3-2E57-202E962AA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6</a:t>
            </a:fld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7FFC052-5058-409C-8250-EC516E52ED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Political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8444FA-9AFB-0B00-44A5-E80C5078F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0921" y="3429000"/>
            <a:ext cx="6695440" cy="268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121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54157-869F-9BBE-CFCF-717129CA6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 anchor="ctr">
            <a:normAutofit/>
          </a:bodyPr>
          <a:lstStyle/>
          <a:p>
            <a:r>
              <a:rPr lang="en-US"/>
              <a:t> Recommendations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026A48-6EF8-D4D0-2C6E-1F96935EA5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208008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EB92721C-BDD8-D604-93FD-70FD09B7B0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5323802"/>
              </p:ext>
            </p:extLst>
          </p:nvPr>
        </p:nvGraphicFramePr>
        <p:xfrm>
          <a:off x="838200" y="2990088"/>
          <a:ext cx="10515600" cy="3474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0700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EB5DC-8C2B-5750-6E12-9A35C0FFB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F5CF3F-E5EF-5769-3F83-24ADB4412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7120" y="2011680"/>
            <a:ext cx="4013200" cy="2843784"/>
          </a:xfrm>
        </p:spPr>
        <p:txBody>
          <a:bodyPr/>
          <a:lstStyle/>
          <a:p>
            <a:r>
              <a:rPr lang="en-US" dirty="0"/>
              <a:t>Elaf Zeinalabdieen</a:t>
            </a:r>
          </a:p>
          <a:p>
            <a:r>
              <a:rPr lang="en-US" dirty="0"/>
              <a:t>elafzeinalabdieen.ez@gmail.com</a:t>
            </a:r>
          </a:p>
        </p:txBody>
      </p:sp>
    </p:spTree>
    <p:extLst>
      <p:ext uri="{BB962C8B-B14F-4D97-AF65-F5344CB8AC3E}">
        <p14:creationId xmlns:p14="http://schemas.microsoft.com/office/powerpoint/2010/main" val="27902518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Baskerville Old Face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loral-Flourish_Win32_CP_v8" id="{BCFB3359-BC8B-4F4E-99DD-822A55018E7C}" vid="{7DF7CEC2-9D9A-40F6-95E4-E2F6E93D64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d5e6f84-5843-49cc-89a8-d7ee1a915182" xsi:nil="true"/>
    <lcf76f155ced4ddcb4097134ff3c332f xmlns="cd5ca57e-aeff-4ea7-957c-ee39e8386d27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1DA4F4A995BF479E9488C37B756B51" ma:contentTypeVersion="8" ma:contentTypeDescription="Create a new document." ma:contentTypeScope="" ma:versionID="79ce3b18eeea16c8e5bc0f660afbc086">
  <xsd:schema xmlns:xsd="http://www.w3.org/2001/XMLSchema" xmlns:xs="http://www.w3.org/2001/XMLSchema" xmlns:p="http://schemas.microsoft.com/office/2006/metadata/properties" xmlns:ns2="cd5ca57e-aeff-4ea7-957c-ee39e8386d27" xmlns:ns3="9d5e6f84-5843-49cc-89a8-d7ee1a915182" targetNamespace="http://schemas.microsoft.com/office/2006/metadata/properties" ma:root="true" ma:fieldsID="2c09d4a8c476afae1dfa51d3cac8b136" ns2:_="" ns3:_="">
    <xsd:import namespace="cd5ca57e-aeff-4ea7-957c-ee39e8386d27"/>
    <xsd:import namespace="9d5e6f84-5843-49cc-89a8-d7ee1a9151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5ca57e-aeff-4ea7-957c-ee39e8386d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f8ebb0a5-c57d-4c3a-bec7-8a38252dd0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e6f84-5843-49cc-89a8-d7ee1a915182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56228fd1-6eef-40f4-b049-6e671a314f8d}" ma:internalName="TaxCatchAll" ma:showField="CatchAllData" ma:web="9d5e6f84-5843-49cc-89a8-d7ee1a9151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BB2F3B-6257-41BB-8B64-5AC7494F274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9A7BB80E-F605-49CF-B11C-C051F0D5794A}"/>
</file>

<file path=customXml/itemProps3.xml><?xml version="1.0" encoding="utf-8"?>
<ds:datastoreItem xmlns:ds="http://schemas.openxmlformats.org/officeDocument/2006/customXml" ds:itemID="{9ACE2AAA-C718-435C-B4E6-95A08ACAC44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{948B93B1-F69D-4947-A404-B2EBED7F88A2}tf56410444_win32</Template>
  <TotalTime>704</TotalTime>
  <Words>245</Words>
  <Application>Microsoft Office PowerPoint</Application>
  <PresentationFormat>Widescreen</PresentationFormat>
  <Paragraphs>47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Baskerville</vt:lpstr>
      <vt:lpstr>Baskerville Old Face</vt:lpstr>
      <vt:lpstr>Calibri</vt:lpstr>
      <vt:lpstr>Gill Sans Light</vt:lpstr>
      <vt:lpstr>Gill Sans Nova</vt:lpstr>
      <vt:lpstr>Gill Sans Nova Light</vt:lpstr>
      <vt:lpstr>Wingdings</vt:lpstr>
      <vt:lpstr>Office Theme</vt:lpstr>
      <vt:lpstr>The results of good evaluation: an example from Sudan </vt:lpstr>
      <vt:lpstr>About the project</vt:lpstr>
      <vt:lpstr>What has been worked well </vt:lpstr>
      <vt:lpstr>1st success story A new hope for women</vt:lpstr>
      <vt:lpstr>2nd success story Harvesting the good land</vt:lpstr>
      <vt:lpstr>Challenges </vt:lpstr>
      <vt:lpstr> Recommendations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has been worked well: an example from Sudan</dc:title>
  <dc:creator>Elaf Zeinalabdieen</dc:creator>
  <cp:lastModifiedBy>Elaf Zeinalabdieen</cp:lastModifiedBy>
  <cp:revision>5</cp:revision>
  <dcterms:created xsi:type="dcterms:W3CDTF">2022-10-19T15:39:29Z</dcterms:created>
  <dcterms:modified xsi:type="dcterms:W3CDTF">2022-10-23T14:32:57Z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0x010100DC1DA4F4A995BF479E9488C37B756B51</vt:lpwstr>
  </property>
</Properties>
</file>