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</p:sldMasterIdLst>
  <p:notesMasterIdLst>
    <p:notesMasterId r:id="rId13"/>
  </p:notesMasterIdLst>
  <p:handoutMasterIdLst>
    <p:handoutMasterId r:id="rId14"/>
  </p:handoutMasterIdLst>
  <p:sldIdLst>
    <p:sldId id="269" r:id="rId5"/>
    <p:sldId id="281" r:id="rId6"/>
    <p:sldId id="263" r:id="rId7"/>
    <p:sldId id="284" r:id="rId8"/>
    <p:sldId id="283" r:id="rId9"/>
    <p:sldId id="278" r:id="rId10"/>
    <p:sldId id="276" r:id="rId11"/>
    <p:sldId id="261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3"/>
    <a:srgbClr val="941651"/>
    <a:srgbClr val="005493"/>
    <a:srgbClr val="7F7F7F"/>
    <a:srgbClr val="D1D1D1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1FA8FD-71AB-3353-5A49-50CC68CCB6AA}" v="3" dt="2022-10-03T19:53:34.9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45669" autoAdjust="0"/>
  </p:normalViewPr>
  <p:slideViewPr>
    <p:cSldViewPr snapToGrid="0">
      <p:cViewPr varScale="1">
        <p:scale>
          <a:sx n="31" d="100"/>
          <a:sy n="31" d="100"/>
        </p:scale>
        <p:origin x="2004" y="4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Jones" userId="ea2eea63-19d0-4ab2-bfbc-149783ab7850" providerId="ADAL" clId="{B9E8E679-C1A6-49AC-A421-AEA74FC861FD}"/>
    <pc:docChg chg="undo custSel modSld sldOrd modMainMaster">
      <pc:chgData name="Richard Jones" userId="ea2eea63-19d0-4ab2-bfbc-149783ab7850" providerId="ADAL" clId="{B9E8E679-C1A6-49AC-A421-AEA74FC861FD}" dt="2022-10-03T19:57:57.971" v="33" actId="20577"/>
      <pc:docMkLst>
        <pc:docMk/>
      </pc:docMkLst>
      <pc:sldChg chg="delSp mod">
        <pc:chgData name="Richard Jones" userId="ea2eea63-19d0-4ab2-bfbc-149783ab7850" providerId="ADAL" clId="{B9E8E679-C1A6-49AC-A421-AEA74FC861FD}" dt="2022-10-03T19:57:39.711" v="28" actId="478"/>
        <pc:sldMkLst>
          <pc:docMk/>
          <pc:sldMk cId="3232802368" sldId="261"/>
        </pc:sldMkLst>
        <pc:picChg chg="del">
          <ac:chgData name="Richard Jones" userId="ea2eea63-19d0-4ab2-bfbc-149783ab7850" providerId="ADAL" clId="{B9E8E679-C1A6-49AC-A421-AEA74FC861FD}" dt="2022-10-03T19:57:39.711" v="28" actId="478"/>
          <ac:picMkLst>
            <pc:docMk/>
            <pc:sldMk cId="3232802368" sldId="261"/>
            <ac:picMk id="13" creationId="{A1070D45-61A3-A155-BE76-C056DA933FFB}"/>
          </ac:picMkLst>
        </pc:picChg>
        <pc:picChg chg="del">
          <ac:chgData name="Richard Jones" userId="ea2eea63-19d0-4ab2-bfbc-149783ab7850" providerId="ADAL" clId="{B9E8E679-C1A6-49AC-A421-AEA74FC861FD}" dt="2022-10-03T19:57:38.484" v="27" actId="478"/>
          <ac:picMkLst>
            <pc:docMk/>
            <pc:sldMk cId="3232802368" sldId="261"/>
            <ac:picMk id="15" creationId="{D48223C9-9EBD-43E9-B1B3-EAE5DE19A5AD}"/>
          </ac:picMkLst>
        </pc:picChg>
      </pc:sldChg>
      <pc:sldChg chg="delSp modSp mod">
        <pc:chgData name="Richard Jones" userId="ea2eea63-19d0-4ab2-bfbc-149783ab7850" providerId="ADAL" clId="{B9E8E679-C1A6-49AC-A421-AEA74FC861FD}" dt="2022-10-03T19:57:20.305" v="22" actId="478"/>
        <pc:sldMkLst>
          <pc:docMk/>
          <pc:sldMk cId="1809412073" sldId="265"/>
        </pc:sldMkLst>
        <pc:picChg chg="del mod">
          <ac:chgData name="Richard Jones" userId="ea2eea63-19d0-4ab2-bfbc-149783ab7850" providerId="ADAL" clId="{B9E8E679-C1A6-49AC-A421-AEA74FC861FD}" dt="2022-10-03T19:57:18.829" v="21" actId="478"/>
          <ac:picMkLst>
            <pc:docMk/>
            <pc:sldMk cId="1809412073" sldId="265"/>
            <ac:picMk id="6" creationId="{77256255-5E13-B44A-8FBE-B574F4BB3147}"/>
          </ac:picMkLst>
        </pc:picChg>
        <pc:picChg chg="del">
          <ac:chgData name="Richard Jones" userId="ea2eea63-19d0-4ab2-bfbc-149783ab7850" providerId="ADAL" clId="{B9E8E679-C1A6-49AC-A421-AEA74FC861FD}" dt="2022-10-03T19:57:20.305" v="22" actId="478"/>
          <ac:picMkLst>
            <pc:docMk/>
            <pc:sldMk cId="1809412073" sldId="265"/>
            <ac:picMk id="9" creationId="{4FBE63E7-2707-3A4F-9CC3-5C1EE106C3B4}"/>
          </ac:picMkLst>
        </pc:picChg>
      </pc:sldChg>
      <pc:sldChg chg="addSp delSp mod">
        <pc:chgData name="Richard Jones" userId="ea2eea63-19d0-4ab2-bfbc-149783ab7850" providerId="ADAL" clId="{B9E8E679-C1A6-49AC-A421-AEA74FC861FD}" dt="2022-10-03T19:57:29.260" v="26" actId="478"/>
        <pc:sldMkLst>
          <pc:docMk/>
          <pc:sldMk cId="2739660737" sldId="268"/>
        </pc:sldMkLst>
        <pc:spChg chg="add del">
          <ac:chgData name="Richard Jones" userId="ea2eea63-19d0-4ab2-bfbc-149783ab7850" providerId="ADAL" clId="{B9E8E679-C1A6-49AC-A421-AEA74FC861FD}" dt="2022-10-03T19:57:26.613" v="24" actId="478"/>
          <ac:spMkLst>
            <pc:docMk/>
            <pc:sldMk cId="2739660737" sldId="268"/>
            <ac:spMk id="8" creationId="{166F4CA8-37D3-BB48-9884-74BCC14EEE4D}"/>
          </ac:spMkLst>
        </pc:spChg>
        <pc:picChg chg="del">
          <ac:chgData name="Richard Jones" userId="ea2eea63-19d0-4ab2-bfbc-149783ab7850" providerId="ADAL" clId="{B9E8E679-C1A6-49AC-A421-AEA74FC861FD}" dt="2022-10-03T19:57:27.997" v="25" actId="478"/>
          <ac:picMkLst>
            <pc:docMk/>
            <pc:sldMk cId="2739660737" sldId="268"/>
            <ac:picMk id="6" creationId="{77256255-5E13-B44A-8FBE-B574F4BB3147}"/>
          </ac:picMkLst>
        </pc:picChg>
        <pc:picChg chg="del">
          <ac:chgData name="Richard Jones" userId="ea2eea63-19d0-4ab2-bfbc-149783ab7850" providerId="ADAL" clId="{B9E8E679-C1A6-49AC-A421-AEA74FC861FD}" dt="2022-10-03T19:57:29.260" v="26" actId="478"/>
          <ac:picMkLst>
            <pc:docMk/>
            <pc:sldMk cId="2739660737" sldId="268"/>
            <ac:picMk id="9" creationId="{4FBE63E7-2707-3A4F-9CC3-5C1EE106C3B4}"/>
          </ac:picMkLst>
        </pc:picChg>
      </pc:sldChg>
      <pc:sldChg chg="modSp mod">
        <pc:chgData name="Richard Jones" userId="ea2eea63-19d0-4ab2-bfbc-149783ab7850" providerId="ADAL" clId="{B9E8E679-C1A6-49AC-A421-AEA74FC861FD}" dt="2022-10-03T19:57:57.971" v="33" actId="20577"/>
        <pc:sldMkLst>
          <pc:docMk/>
          <pc:sldMk cId="1445906211" sldId="269"/>
        </pc:sldMkLst>
        <pc:spChg chg="mod">
          <ac:chgData name="Richard Jones" userId="ea2eea63-19d0-4ab2-bfbc-149783ab7850" providerId="ADAL" clId="{B9E8E679-C1A6-49AC-A421-AEA74FC861FD}" dt="2022-10-03T19:57:57.971" v="33" actId="20577"/>
          <ac:spMkLst>
            <pc:docMk/>
            <pc:sldMk cId="1445906211" sldId="269"/>
            <ac:spMk id="5" creationId="{8A22EF68-1E92-E879-5D13-B3BC570265EA}"/>
          </ac:spMkLst>
        </pc:spChg>
      </pc:sldChg>
      <pc:sldChg chg="modSp mod ord">
        <pc:chgData name="Richard Jones" userId="ea2eea63-19d0-4ab2-bfbc-149783ab7850" providerId="ADAL" clId="{B9E8E679-C1A6-49AC-A421-AEA74FC861FD}" dt="2022-10-03T19:57:54.603" v="31" actId="20577"/>
        <pc:sldMkLst>
          <pc:docMk/>
          <pc:sldMk cId="619667067" sldId="270"/>
        </pc:sldMkLst>
        <pc:spChg chg="mod">
          <ac:chgData name="Richard Jones" userId="ea2eea63-19d0-4ab2-bfbc-149783ab7850" providerId="ADAL" clId="{B9E8E679-C1A6-49AC-A421-AEA74FC861FD}" dt="2022-10-03T19:57:54.603" v="31" actId="20577"/>
          <ac:spMkLst>
            <pc:docMk/>
            <pc:sldMk cId="619667067" sldId="270"/>
            <ac:spMk id="5" creationId="{2B415B4D-02A1-FDF3-E58E-F7646D1C839E}"/>
          </ac:spMkLst>
        </pc:spChg>
      </pc:sldChg>
      <pc:sldMasterChg chg="delSp modSp mod modSldLayout">
        <pc:chgData name="Richard Jones" userId="ea2eea63-19d0-4ab2-bfbc-149783ab7850" providerId="ADAL" clId="{B9E8E679-C1A6-49AC-A421-AEA74FC861FD}" dt="2022-10-03T19:56:24.092" v="19" actId="1076"/>
        <pc:sldMasterMkLst>
          <pc:docMk/>
          <pc:sldMasterMk cId="4154724525" sldId="2147483648"/>
        </pc:sldMasterMkLst>
        <pc:picChg chg="del">
          <ac:chgData name="Richard Jones" userId="ea2eea63-19d0-4ab2-bfbc-149783ab7850" providerId="ADAL" clId="{B9E8E679-C1A6-49AC-A421-AEA74FC861FD}" dt="2022-10-03T19:55:29.701" v="7" actId="478"/>
          <ac:picMkLst>
            <pc:docMk/>
            <pc:sldMasterMk cId="4154724525" sldId="2147483648"/>
            <ac:picMk id="7" creationId="{CE394CBA-2848-40C8-BED7-0810754C9BAF}"/>
          </ac:picMkLst>
        </pc:picChg>
        <pc:picChg chg="mod">
          <ac:chgData name="Richard Jones" userId="ea2eea63-19d0-4ab2-bfbc-149783ab7850" providerId="ADAL" clId="{B9E8E679-C1A6-49AC-A421-AEA74FC861FD}" dt="2022-10-03T19:55:36.737" v="9" actId="1076"/>
          <ac:picMkLst>
            <pc:docMk/>
            <pc:sldMasterMk cId="4154724525" sldId="2147483648"/>
            <ac:picMk id="9" creationId="{F1939CBE-BB3F-365E-79FA-1205BFC4A572}"/>
          </ac:picMkLst>
        </pc:picChg>
        <pc:sldLayoutChg chg="delSp modSp mod">
          <pc:chgData name="Richard Jones" userId="ea2eea63-19d0-4ab2-bfbc-149783ab7850" providerId="ADAL" clId="{B9E8E679-C1A6-49AC-A421-AEA74FC861FD}" dt="2022-10-03T19:55:48.681" v="12" actId="1076"/>
          <pc:sldLayoutMkLst>
            <pc:docMk/>
            <pc:sldMasterMk cId="4154724525" sldId="2147483648"/>
            <pc:sldLayoutMk cId="3828844167" sldId="2147483649"/>
          </pc:sldLayoutMkLst>
          <pc:picChg chg="mod">
            <ac:chgData name="Richard Jones" userId="ea2eea63-19d0-4ab2-bfbc-149783ab7850" providerId="ADAL" clId="{B9E8E679-C1A6-49AC-A421-AEA74FC861FD}" dt="2022-10-03T19:55:48.681" v="12" actId="1076"/>
            <ac:picMkLst>
              <pc:docMk/>
              <pc:sldMasterMk cId="4154724525" sldId="2147483648"/>
              <pc:sldLayoutMk cId="3828844167" sldId="2147483649"/>
              <ac:picMk id="3" creationId="{ADDE9BC1-1E52-1045-B142-E6A7783C46F3}"/>
            </ac:picMkLst>
          </pc:picChg>
          <pc:picChg chg="del mod">
            <ac:chgData name="Richard Jones" userId="ea2eea63-19d0-4ab2-bfbc-149783ab7850" providerId="ADAL" clId="{B9E8E679-C1A6-49AC-A421-AEA74FC861FD}" dt="2022-10-03T19:55:43.121" v="11" actId="478"/>
            <ac:picMkLst>
              <pc:docMk/>
              <pc:sldMasterMk cId="4154724525" sldId="2147483648"/>
              <pc:sldLayoutMk cId="3828844167" sldId="2147483649"/>
              <ac:picMk id="16" creationId="{EDC681CC-EB36-7506-5B70-412A1199A075}"/>
            </ac:picMkLst>
          </pc:picChg>
          <pc:picChg chg="del mod">
            <ac:chgData name="Richard Jones" userId="ea2eea63-19d0-4ab2-bfbc-149783ab7850" providerId="ADAL" clId="{B9E8E679-C1A6-49AC-A421-AEA74FC861FD}" dt="2022-10-03T19:55:41.414" v="10" actId="478"/>
            <ac:picMkLst>
              <pc:docMk/>
              <pc:sldMasterMk cId="4154724525" sldId="2147483648"/>
              <pc:sldLayoutMk cId="3828844167" sldId="2147483649"/>
              <ac:picMk id="17" creationId="{79B6C582-0089-4C17-965B-6E63DC09976C}"/>
            </ac:picMkLst>
          </pc:picChg>
        </pc:sldLayoutChg>
        <pc:sldLayoutChg chg="delSp modSp mod">
          <pc:chgData name="Richard Jones" userId="ea2eea63-19d0-4ab2-bfbc-149783ab7850" providerId="ADAL" clId="{B9E8E679-C1A6-49AC-A421-AEA74FC861FD}" dt="2022-10-03T19:56:24.092" v="19" actId="1076"/>
          <pc:sldLayoutMkLst>
            <pc:docMk/>
            <pc:sldMasterMk cId="4154724525" sldId="2147483648"/>
            <pc:sldLayoutMk cId="3933929437" sldId="2147483659"/>
          </pc:sldLayoutMkLst>
          <pc:picChg chg="del">
            <ac:chgData name="Richard Jones" userId="ea2eea63-19d0-4ab2-bfbc-149783ab7850" providerId="ADAL" clId="{B9E8E679-C1A6-49AC-A421-AEA74FC861FD}" dt="2022-10-03T19:56:20.495" v="18" actId="478"/>
            <ac:picMkLst>
              <pc:docMk/>
              <pc:sldMasterMk cId="4154724525" sldId="2147483648"/>
              <pc:sldLayoutMk cId="3933929437" sldId="2147483659"/>
              <ac:picMk id="7" creationId="{F3BD3716-CC4A-B947-9F3F-BDCDB431140E}"/>
            </ac:picMkLst>
          </pc:picChg>
          <pc:picChg chg="mod">
            <ac:chgData name="Richard Jones" userId="ea2eea63-19d0-4ab2-bfbc-149783ab7850" providerId="ADAL" clId="{B9E8E679-C1A6-49AC-A421-AEA74FC861FD}" dt="2022-10-03T19:56:24.092" v="19" actId="1076"/>
            <ac:picMkLst>
              <pc:docMk/>
              <pc:sldMasterMk cId="4154724525" sldId="2147483648"/>
              <pc:sldLayoutMk cId="3933929437" sldId="2147483659"/>
              <ac:picMk id="12" creationId="{68770396-4911-2E9E-FF92-4E272C639CAD}"/>
            </ac:picMkLst>
          </pc:picChg>
        </pc:sldLayoutChg>
        <pc:sldLayoutChg chg="delSp modSp mod">
          <pc:chgData name="Richard Jones" userId="ea2eea63-19d0-4ab2-bfbc-149783ab7850" providerId="ADAL" clId="{B9E8E679-C1A6-49AC-A421-AEA74FC861FD}" dt="2022-10-03T19:56:03.952" v="16" actId="1076"/>
          <pc:sldLayoutMkLst>
            <pc:docMk/>
            <pc:sldMasterMk cId="4154724525" sldId="2147483648"/>
            <pc:sldLayoutMk cId="3171379621" sldId="2147483665"/>
          </pc:sldLayoutMkLst>
          <pc:picChg chg="del mod">
            <ac:chgData name="Richard Jones" userId="ea2eea63-19d0-4ab2-bfbc-149783ab7850" providerId="ADAL" clId="{B9E8E679-C1A6-49AC-A421-AEA74FC861FD}" dt="2022-10-03T19:55:55.192" v="14" actId="478"/>
            <ac:picMkLst>
              <pc:docMk/>
              <pc:sldMasterMk cId="4154724525" sldId="2147483648"/>
              <pc:sldLayoutMk cId="3171379621" sldId="2147483665"/>
              <ac:picMk id="3" creationId="{78ED48BF-40A0-9090-B3B2-879FC2AFF663}"/>
            </ac:picMkLst>
          </pc:picChg>
          <pc:picChg chg="mod">
            <ac:chgData name="Richard Jones" userId="ea2eea63-19d0-4ab2-bfbc-149783ab7850" providerId="ADAL" clId="{B9E8E679-C1A6-49AC-A421-AEA74FC861FD}" dt="2022-10-03T19:56:03.952" v="16" actId="1076"/>
            <ac:picMkLst>
              <pc:docMk/>
              <pc:sldMasterMk cId="4154724525" sldId="2147483648"/>
              <pc:sldLayoutMk cId="3171379621" sldId="2147483665"/>
              <ac:picMk id="11" creationId="{AFBE9CB2-577B-C044-403A-463732C826FD}"/>
            </ac:picMkLst>
          </pc:picChg>
          <pc:picChg chg="del mod">
            <ac:chgData name="Richard Jones" userId="ea2eea63-19d0-4ab2-bfbc-149783ab7850" providerId="ADAL" clId="{B9E8E679-C1A6-49AC-A421-AEA74FC861FD}" dt="2022-10-03T19:55:54.157" v="13" actId="478"/>
            <ac:picMkLst>
              <pc:docMk/>
              <pc:sldMasterMk cId="4154724525" sldId="2147483648"/>
              <pc:sldLayoutMk cId="3171379621" sldId="2147483665"/>
              <ac:picMk id="16" creationId="{EDC681CC-EB36-7506-5B70-412A1199A075}"/>
            </ac:picMkLst>
          </pc:picChg>
        </pc:sldLayoutChg>
      </pc:sldMasterChg>
    </pc:docChg>
  </pc:docChgLst>
  <pc:docChgLst>
    <pc:chgData name="Nthanda Manduwi" userId="68292817-a987-48e8-863a-61937d542322" providerId="ADAL" clId="{783D16AA-A0F6-9649-B0B1-ED9B0904BDC6}"/>
    <pc:docChg chg="modMainMaster">
      <pc:chgData name="Nthanda Manduwi" userId="68292817-a987-48e8-863a-61937d542322" providerId="ADAL" clId="{783D16AA-A0F6-9649-B0B1-ED9B0904BDC6}" dt="2022-09-08T15:00:40.630" v="1" actId="208"/>
      <pc:docMkLst>
        <pc:docMk/>
      </pc:docMkLst>
      <pc:sldMasterChg chg="modSldLayout">
        <pc:chgData name="Nthanda Manduwi" userId="68292817-a987-48e8-863a-61937d542322" providerId="ADAL" clId="{783D16AA-A0F6-9649-B0B1-ED9B0904BDC6}" dt="2022-09-08T15:00:40.630" v="1" actId="208"/>
        <pc:sldMasterMkLst>
          <pc:docMk/>
          <pc:sldMasterMk cId="4154724525" sldId="2147483648"/>
        </pc:sldMasterMkLst>
        <pc:sldLayoutChg chg="modSp mod">
          <pc:chgData name="Nthanda Manduwi" userId="68292817-a987-48e8-863a-61937d542322" providerId="ADAL" clId="{783D16AA-A0F6-9649-B0B1-ED9B0904BDC6}" dt="2022-09-08T15:00:29.181" v="0" actId="208"/>
          <pc:sldLayoutMkLst>
            <pc:docMk/>
            <pc:sldMasterMk cId="4154724525" sldId="2147483648"/>
            <pc:sldLayoutMk cId="1616578362" sldId="2147483661"/>
          </pc:sldLayoutMkLst>
          <pc:cxnChg chg="mod">
            <ac:chgData name="Nthanda Manduwi" userId="68292817-a987-48e8-863a-61937d542322" providerId="ADAL" clId="{783D16AA-A0F6-9649-B0B1-ED9B0904BDC6}" dt="2022-09-08T15:00:29.181" v="0" actId="208"/>
            <ac:cxnSpMkLst>
              <pc:docMk/>
              <pc:sldMasterMk cId="4154724525" sldId="2147483648"/>
              <pc:sldLayoutMk cId="1616578362" sldId="2147483661"/>
              <ac:cxnSpMk id="23" creationId="{08C12748-6D43-107A-AFC5-86ABB08791C7}"/>
            </ac:cxnSpMkLst>
          </pc:cxnChg>
        </pc:sldLayoutChg>
        <pc:sldLayoutChg chg="modSp mod">
          <pc:chgData name="Nthanda Manduwi" userId="68292817-a987-48e8-863a-61937d542322" providerId="ADAL" clId="{783D16AA-A0F6-9649-B0B1-ED9B0904BDC6}" dt="2022-09-08T15:00:40.630" v="1" actId="208"/>
          <pc:sldLayoutMkLst>
            <pc:docMk/>
            <pc:sldMasterMk cId="4154724525" sldId="2147483648"/>
            <pc:sldLayoutMk cId="612491478" sldId="2147483667"/>
          </pc:sldLayoutMkLst>
          <pc:cxnChg chg="mod">
            <ac:chgData name="Nthanda Manduwi" userId="68292817-a987-48e8-863a-61937d542322" providerId="ADAL" clId="{783D16AA-A0F6-9649-B0B1-ED9B0904BDC6}" dt="2022-09-08T15:00:40.630" v="1" actId="208"/>
            <ac:cxnSpMkLst>
              <pc:docMk/>
              <pc:sldMasterMk cId="4154724525" sldId="2147483648"/>
              <pc:sldLayoutMk cId="612491478" sldId="2147483667"/>
              <ac:cxnSpMk id="23" creationId="{08C12748-6D43-107A-AFC5-86ABB08791C7}"/>
            </ac:cxnSpMkLst>
          </pc:cxnChg>
        </pc:sldLayoutChg>
      </pc:sldMasterChg>
    </pc:docChg>
  </pc:docChgLst>
  <pc:docChgLst>
    <pc:chgData name="Richard Jones" userId="S::richard.jones@undp.org::ea2eea63-19d0-4ab2-bfbc-149783ab7850" providerId="AD" clId="Web-{D01FA8FD-71AB-3353-5A49-50CC68CCB6AA}"/>
    <pc:docChg chg="modSld">
      <pc:chgData name="Richard Jones" userId="S::richard.jones@undp.org::ea2eea63-19d0-4ab2-bfbc-149783ab7850" providerId="AD" clId="Web-{D01FA8FD-71AB-3353-5A49-50CC68CCB6AA}" dt="2022-10-03T19:53:34.939" v="2" actId="1076"/>
      <pc:docMkLst>
        <pc:docMk/>
      </pc:docMkLst>
      <pc:sldChg chg="modSp">
        <pc:chgData name="Richard Jones" userId="S::richard.jones@undp.org::ea2eea63-19d0-4ab2-bfbc-149783ab7850" providerId="AD" clId="Web-{D01FA8FD-71AB-3353-5A49-50CC68CCB6AA}" dt="2022-10-03T19:53:06.437" v="0" actId="1076"/>
        <pc:sldMkLst>
          <pc:docMk/>
          <pc:sldMk cId="3232802368" sldId="261"/>
        </pc:sldMkLst>
        <pc:picChg chg="mod">
          <ac:chgData name="Richard Jones" userId="S::richard.jones@undp.org::ea2eea63-19d0-4ab2-bfbc-149783ab7850" providerId="AD" clId="Web-{D01FA8FD-71AB-3353-5A49-50CC68CCB6AA}" dt="2022-10-03T19:53:06.437" v="0" actId="1076"/>
          <ac:picMkLst>
            <pc:docMk/>
            <pc:sldMk cId="3232802368" sldId="261"/>
            <ac:picMk id="15" creationId="{D48223C9-9EBD-43E9-B1B3-EAE5DE19A5AD}"/>
          </ac:picMkLst>
        </pc:picChg>
      </pc:sldChg>
      <pc:sldChg chg="modSp">
        <pc:chgData name="Richard Jones" userId="S::richard.jones@undp.org::ea2eea63-19d0-4ab2-bfbc-149783ab7850" providerId="AD" clId="Web-{D01FA8FD-71AB-3353-5A49-50CC68CCB6AA}" dt="2022-10-03T19:53:20.391" v="1" actId="1076"/>
        <pc:sldMkLst>
          <pc:docMk/>
          <pc:sldMk cId="1809412073" sldId="265"/>
        </pc:sldMkLst>
        <pc:picChg chg="mod">
          <ac:chgData name="Richard Jones" userId="S::richard.jones@undp.org::ea2eea63-19d0-4ab2-bfbc-149783ab7850" providerId="AD" clId="Web-{D01FA8FD-71AB-3353-5A49-50CC68CCB6AA}" dt="2022-10-03T19:53:20.391" v="1" actId="1076"/>
          <ac:picMkLst>
            <pc:docMk/>
            <pc:sldMk cId="1809412073" sldId="265"/>
            <ac:picMk id="6" creationId="{77256255-5E13-B44A-8FBE-B574F4BB3147}"/>
          </ac:picMkLst>
        </pc:picChg>
      </pc:sldChg>
      <pc:sldChg chg="modSp">
        <pc:chgData name="Richard Jones" userId="S::richard.jones@undp.org::ea2eea63-19d0-4ab2-bfbc-149783ab7850" providerId="AD" clId="Web-{D01FA8FD-71AB-3353-5A49-50CC68CCB6AA}" dt="2022-10-03T19:53:34.939" v="2" actId="1076"/>
        <pc:sldMkLst>
          <pc:docMk/>
          <pc:sldMk cId="2739660737" sldId="268"/>
        </pc:sldMkLst>
        <pc:picChg chg="mod">
          <ac:chgData name="Richard Jones" userId="S::richard.jones@undp.org::ea2eea63-19d0-4ab2-bfbc-149783ab7850" providerId="AD" clId="Web-{D01FA8FD-71AB-3353-5A49-50CC68CCB6AA}" dt="2022-10-03T19:53:34.939" v="2" actId="1076"/>
          <ac:picMkLst>
            <pc:docMk/>
            <pc:sldMk cId="2739660737" sldId="268"/>
            <ac:picMk id="6" creationId="{77256255-5E13-B44A-8FBE-B574F4BB3147}"/>
          </ac:picMkLst>
        </pc:picChg>
      </pc:sldChg>
    </pc:docChg>
  </pc:docChgLst>
  <pc:docChgLst>
    <pc:chgData name="Nthanda Manduwi" userId="68292817-a987-48e8-863a-61937d542322" providerId="ADAL" clId="{284C349F-DE6B-4C0E-BF39-62C76D41A90F}"/>
    <pc:docChg chg="custSel modSld">
      <pc:chgData name="Nthanda Manduwi" userId="68292817-a987-48e8-863a-61937d542322" providerId="ADAL" clId="{284C349F-DE6B-4C0E-BF39-62C76D41A90F}" dt="2022-09-08T15:59:30.931" v="5" actId="207"/>
      <pc:docMkLst>
        <pc:docMk/>
      </pc:docMkLst>
      <pc:sldChg chg="modSp mod">
        <pc:chgData name="Nthanda Manduwi" userId="68292817-a987-48e8-863a-61937d542322" providerId="ADAL" clId="{284C349F-DE6B-4C0E-BF39-62C76D41A90F}" dt="2022-09-08T15:58:52.148" v="1" actId="207"/>
        <pc:sldMkLst>
          <pc:docMk/>
          <pc:sldMk cId="246386496" sldId="257"/>
        </pc:sldMkLst>
        <pc:spChg chg="mod">
          <ac:chgData name="Nthanda Manduwi" userId="68292817-a987-48e8-863a-61937d542322" providerId="ADAL" clId="{284C349F-DE6B-4C0E-BF39-62C76D41A90F}" dt="2022-09-08T15:58:52.148" v="1" actId="207"/>
          <ac:spMkLst>
            <pc:docMk/>
            <pc:sldMk cId="246386496" sldId="257"/>
            <ac:spMk id="5" creationId="{0E1860AA-24CC-5740-B772-E6463C8EBBCB}"/>
          </ac:spMkLst>
        </pc:spChg>
      </pc:sldChg>
      <pc:sldChg chg="modSp mod">
        <pc:chgData name="Nthanda Manduwi" userId="68292817-a987-48e8-863a-61937d542322" providerId="ADAL" clId="{284C349F-DE6B-4C0E-BF39-62C76D41A90F}" dt="2022-09-08T15:59:30.931" v="5" actId="207"/>
        <pc:sldMkLst>
          <pc:docMk/>
          <pc:sldMk cId="1076359177" sldId="263"/>
        </pc:sldMkLst>
        <pc:spChg chg="mod">
          <ac:chgData name="Nthanda Manduwi" userId="68292817-a987-48e8-863a-61937d542322" providerId="ADAL" clId="{284C349F-DE6B-4C0E-BF39-62C76D41A90F}" dt="2022-09-08T15:59:30.931" v="5" actId="207"/>
          <ac:spMkLst>
            <pc:docMk/>
            <pc:sldMk cId="1076359177" sldId="263"/>
            <ac:spMk id="4" creationId="{3A7DFDA0-CF1E-F503-A3DE-A081387C9EDA}"/>
          </ac:spMkLst>
        </pc:spChg>
      </pc:sldChg>
      <pc:sldChg chg="modSp mod">
        <pc:chgData name="Nthanda Manduwi" userId="68292817-a987-48e8-863a-61937d542322" providerId="ADAL" clId="{284C349F-DE6B-4C0E-BF39-62C76D41A90F}" dt="2022-09-08T15:58:58.018" v="2" actId="207"/>
        <pc:sldMkLst>
          <pc:docMk/>
          <pc:sldMk cId="1809412073" sldId="265"/>
        </pc:sldMkLst>
        <pc:spChg chg="mod">
          <ac:chgData name="Nthanda Manduwi" userId="68292817-a987-48e8-863a-61937d542322" providerId="ADAL" clId="{284C349F-DE6B-4C0E-BF39-62C76D41A90F}" dt="2022-09-08T15:58:58.018" v="2" actId="207"/>
          <ac:spMkLst>
            <pc:docMk/>
            <pc:sldMk cId="1809412073" sldId="265"/>
            <ac:spMk id="5" creationId="{0E1860AA-24CC-5740-B772-E6463C8EBBCB}"/>
          </ac:spMkLst>
        </pc:spChg>
      </pc:sldChg>
      <pc:sldChg chg="modSp mod">
        <pc:chgData name="Nthanda Manduwi" userId="68292817-a987-48e8-863a-61937d542322" providerId="ADAL" clId="{284C349F-DE6B-4C0E-BF39-62C76D41A90F}" dt="2022-09-08T15:58:45.013" v="0" actId="207"/>
        <pc:sldMkLst>
          <pc:docMk/>
          <pc:sldMk cId="2739660737" sldId="268"/>
        </pc:sldMkLst>
        <pc:spChg chg="mod">
          <ac:chgData name="Nthanda Manduwi" userId="68292817-a987-48e8-863a-61937d542322" providerId="ADAL" clId="{284C349F-DE6B-4C0E-BF39-62C76D41A90F}" dt="2022-09-08T15:58:45.013" v="0" actId="207"/>
          <ac:spMkLst>
            <pc:docMk/>
            <pc:sldMk cId="2739660737" sldId="268"/>
            <ac:spMk id="5" creationId="{0E1860AA-24CC-5740-B772-E6463C8EBBCB}"/>
          </ac:spMkLst>
        </pc:spChg>
      </pc:sldChg>
      <pc:sldChg chg="delSp mod">
        <pc:chgData name="Nthanda Manduwi" userId="68292817-a987-48e8-863a-61937d542322" providerId="ADAL" clId="{284C349F-DE6B-4C0E-BF39-62C76D41A90F}" dt="2022-09-08T15:59:12.514" v="3" actId="478"/>
        <pc:sldMkLst>
          <pc:docMk/>
          <pc:sldMk cId="619667067" sldId="270"/>
        </pc:sldMkLst>
        <pc:cxnChg chg="del">
          <ac:chgData name="Nthanda Manduwi" userId="68292817-a987-48e8-863a-61937d542322" providerId="ADAL" clId="{284C349F-DE6B-4C0E-BF39-62C76D41A90F}" dt="2022-09-08T15:59:12.514" v="3" actId="478"/>
          <ac:cxnSpMkLst>
            <pc:docMk/>
            <pc:sldMk cId="619667067" sldId="270"/>
            <ac:cxnSpMk id="6" creationId="{6D3C0C31-77F1-B251-5C08-4C81BEB3873E}"/>
          </ac:cxnSpMkLst>
        </pc:cxnChg>
      </pc:sldChg>
      <pc:sldChg chg="delSp mod">
        <pc:chgData name="Nthanda Manduwi" userId="68292817-a987-48e8-863a-61937d542322" providerId="ADAL" clId="{284C349F-DE6B-4C0E-BF39-62C76D41A90F}" dt="2022-09-08T15:59:15.459" v="4" actId="478"/>
        <pc:sldMkLst>
          <pc:docMk/>
          <pc:sldMk cId="449668093" sldId="275"/>
        </pc:sldMkLst>
        <pc:cxnChg chg="del">
          <ac:chgData name="Nthanda Manduwi" userId="68292817-a987-48e8-863a-61937d542322" providerId="ADAL" clId="{284C349F-DE6B-4C0E-BF39-62C76D41A90F}" dt="2022-09-08T15:59:15.459" v="4" actId="478"/>
          <ac:cxnSpMkLst>
            <pc:docMk/>
            <pc:sldMk cId="449668093" sldId="275"/>
            <ac:cxnSpMk id="6" creationId="{6D333ED1-C562-6BCA-0946-9B784AC984EE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BE08FB-858F-7B8A-289B-AE20FC5BD6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B483A5-E869-F627-F5E6-5EEED7D98C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06001-010B-42BC-9557-23CC9C2604E7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70AB15-7B79-076E-EC55-2BD7E6042E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79B94B-3710-8DA4-286B-9478F8930E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52C99-DB6C-4680-8419-346422F0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05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01AA2-A43E-854C-944A-7F660BE93A70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C3332-DB63-2E49-95D0-46B9EBE4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12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3332-DB63-2E49-95D0-46B9EBE407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42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3332-DB63-2E49-95D0-46B9EBE407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74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3332-DB63-2E49-95D0-46B9EBE407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4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3332-DB63-2E49-95D0-46B9EBE407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62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3332-DB63-2E49-95D0-46B9EBE407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97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3332-DB63-2E49-95D0-46B9EBE407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49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3332-DB63-2E49-95D0-46B9EBE407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56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3332-DB63-2E49-95D0-46B9EBE407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78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000" y="2628509"/>
            <a:ext cx="3504000" cy="4229631"/>
          </a:xfrm>
          <a:prstGeom prst="rect">
            <a:avLst/>
          </a:prstGeom>
        </p:spPr>
      </p:pic>
      <p:pic>
        <p:nvPicPr>
          <p:cNvPr id="39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000" y="6001200"/>
            <a:ext cx="2323200" cy="685680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9"/>
            <a:ext cx="3504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824000" y="2480400"/>
            <a:ext cx="84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fr-FR" dirty="0" smtClean="0"/>
              <a:t>CLIQUEZ POUR MODIFIER LE TITRE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824000" y="3805200"/>
            <a:ext cx="84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 smtClean="0"/>
              <a:t>Cliquez pour modifier les sous-titres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1601" y="432000"/>
            <a:ext cx="923076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C5FC96DF-513F-5E44-9E83-2557597DE907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24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01D34FED-6882-FC40-B529-F584321E6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9133" y="-61006"/>
            <a:ext cx="1240050" cy="1183254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30D95E5-BAE6-77BC-3C1B-6DEFD9CEAA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472E721D-0408-B337-3AAF-A39ED19072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C1E03D6D-39C5-C16C-9ADE-835F8250909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D86897F6-C9BB-246D-7971-975C6B5031D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07F162C-307D-7560-89EC-47B30A7A3D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 5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AE6BEDB-E6D1-04B5-846E-8E89EB9300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91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24DA420E-90C3-71CA-15B2-897ED44194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D950B74-3098-92AD-915B-74E3C8B40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5DD7BCF-9CC2-9B90-0355-5D1A85A73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15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E891626-B5B4-2C88-AE25-F2123CE54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8373"/>
            <a:ext cx="9798114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1C6435-F65D-F48F-F83E-714453ACC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AF1ED15-D78C-3100-631E-237B97DCE9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E4EBCE2-FFCB-5B64-00EE-C0513FEAF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64DEF3E-9B1C-1E86-408F-8BC5DBD40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35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E5A6E-AB09-46B5-90C9-B5434B8D6B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615" y="240307"/>
            <a:ext cx="10515600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8CF4B5-D781-420A-9FE4-77F957207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96DF-513F-5E44-9E83-2557597DE907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018388-3E4F-4CD5-A7FF-ECA8F4C65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A76298-BBA0-4815-AED8-AE104DDD9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1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792E5C71-3B66-E24E-9046-DD3BBDFB4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9133" y="-61006"/>
            <a:ext cx="1240050" cy="1183254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1529BF6E-A75C-0074-76FE-E28D397ECF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172" y="-182880"/>
            <a:ext cx="12192000" cy="68580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2B168310-02C2-D379-4F51-0126C13766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985" y="-64347"/>
            <a:ext cx="6642371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CB15DEB-DBB3-2E31-080D-008F2DBF4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3E87FA16-D47E-D0B9-F615-D0F2FED1AA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29CA6D0E-9FC7-6A7C-98CF-F771C1141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67296A9F-C1D0-E666-20E5-EA4896053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83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2B22FDF-F5A2-C483-9623-EDCBBA1025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9F392E7-9BC7-F5D5-8676-30FEA69C64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985" y="-64347"/>
            <a:ext cx="9184815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09171A5-A134-22F7-CFF7-4DC49B8FD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A3C4A97-BDBE-298F-AD09-8F3403D6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4F7F03E-E246-489D-A746-D09353FCD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E070F8-8478-B363-499B-8C5D3F8FE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01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08A46273-E24F-EF4A-BE12-A0343F8ABC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8964" y="-58982"/>
            <a:ext cx="1389190" cy="1325563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B30F48F4-487C-CE15-D0A6-D725906852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426720"/>
            <a:ext cx="12192000" cy="68580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A116E5EC-C9DB-EE41-9213-1DA731394C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5792" y="18255"/>
            <a:ext cx="6157608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E26362D-FF2C-DE82-B5BF-68C7F4B6999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</a:t>
            </a:r>
            <a:r>
              <a:rPr lang="en-US" err="1"/>
              <a:t>leveldhfsjhgsd</a:t>
            </a:r>
            <a:endParaRPr lang="en-US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19539715-47FE-4447-FD84-F1C5615A97F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Date Placeholder 4">
            <a:extLst>
              <a:ext uri="{FF2B5EF4-FFF2-40B4-BE49-F238E27FC236}">
                <a16:creationId xmlns:a16="http://schemas.microsoft.com/office/drawing/2014/main" id="{2DBC50B6-929A-5832-CC4D-4B21FA7E3D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24" name="Footer Placeholder 5">
            <a:extLst>
              <a:ext uri="{FF2B5EF4-FFF2-40B4-BE49-F238E27FC236}">
                <a16:creationId xmlns:a16="http://schemas.microsoft.com/office/drawing/2014/main" id="{7E1CBFA0-336A-4205-50BB-E96B25A05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6">
            <a:extLst>
              <a:ext uri="{FF2B5EF4-FFF2-40B4-BE49-F238E27FC236}">
                <a16:creationId xmlns:a16="http://schemas.microsoft.com/office/drawing/2014/main" id="{FE34E8C4-06B3-CB17-99B3-CEA641A7A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8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B1B42AB2-C871-DA81-DAEA-8625ED2BD7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3EC1364-4021-F3F5-B7B1-88ED906C1E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Side-Title…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ACE2FAE-5BC5-1538-5BA8-7532C8B81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E18BC7CF-448E-53CC-9CDF-793E3A22D6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BF38B35-BF77-B88F-B389-DBA9A591F2A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  <a:lvl2pPr marL="457200" indent="0">
              <a:buNone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TITLE…</a:t>
            </a:r>
          </a:p>
          <a:p>
            <a:pPr lvl="1"/>
            <a:r>
              <a:rPr lang="en-US"/>
              <a:t>Subtitle…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B6DB9F42-28D4-EC88-7864-01D7DCF6A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064C876E-69CB-CDEE-B719-23B53B8CB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92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68770396-4911-2E9E-FF92-4E272C639C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1872"/>
            <a:ext cx="12190476" cy="6857143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0971A12-1313-4AC4-35B9-6E98E96D2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4121A13-A444-97D7-E177-165B1A622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2E52820-09CF-432A-F001-8C5E05A02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FE0FA4AF-F560-084D-C05D-D42F086476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33847" y="-134710"/>
            <a:ext cx="3237397" cy="1718854"/>
          </a:xfrm>
          <a:prstGeom prst="rect">
            <a:avLst/>
          </a:prstGeom>
        </p:spPr>
      </p:pic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EB8AA924-5DCD-E8B2-8616-740FB68247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73787" y="52729"/>
            <a:ext cx="1313224" cy="125307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9C72E24D-36AE-FA3B-0C14-2B5AFA384DA4}"/>
              </a:ext>
            </a:extLst>
          </p:cNvPr>
          <p:cNvSpPr txBox="1">
            <a:spLocks/>
          </p:cNvSpPr>
          <p:nvPr userDrawn="1"/>
        </p:nvSpPr>
        <p:spPr>
          <a:xfrm>
            <a:off x="3205226" y="2809692"/>
            <a:ext cx="5421330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1"/>
                </a:solidFill>
                <a:latin typeface="Tw Cen MT" panose="020B06020201040206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33929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fr-FR" dirty="0" smtClean="0"/>
              <a:t>Cliquez pour modifier les styles du texte du masque</a:t>
            </a:r>
            <a:endParaRPr lang="en-US" dirty="0" smtClean="0"/>
          </a:p>
          <a:p>
            <a:pPr lvl="1" eaLnBrk="1" latinLnBrk="0" hangingPunct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 eaLnBrk="1" latinLnBrk="0" hangingPunct="1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 eaLnBrk="1" latinLnBrk="0" hangingPunct="1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 eaLnBrk="1" latinLnBrk="0" hangingPunct="1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C5FC96DF-513F-5E44-9E83-2557597DE907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titre</a:t>
            </a:r>
            <a:br>
              <a:rPr lang="fr-FR" dirty="0" smtClean="0"/>
            </a:br>
            <a:r>
              <a:rPr lang="fr-FR" dirty="0" smtClean="0"/>
              <a:t>Le titre peut-être étendu sur deux lignes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255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-tête d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24801" y="5328000"/>
            <a:ext cx="1267209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2800" y="468000"/>
            <a:ext cx="923077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680000" y="2928144"/>
            <a:ext cx="8832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pour modifier</a:t>
            </a:r>
            <a:br>
              <a:rPr lang="fr-FR" dirty="0" smtClean="0"/>
            </a:br>
            <a:r>
              <a:rPr lang="fr-FR" dirty="0" smtClean="0"/>
              <a:t>le titre de l'en-tête de section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C5FC96DF-513F-5E44-9E83-2557597DE907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69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E3C314FA-EE57-6CD9-9738-A18584841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CCAB875-D3E7-0E02-8A84-9C93DA57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C12748-6D43-107A-AFC5-86ABB08791C7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6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08A46273-E24F-EF4A-BE12-A0343F8ABC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8964" y="-58982"/>
            <a:ext cx="1389190" cy="1325563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239E24BF-7F41-8AB8-B1C8-C0C2F403E8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AEE97D0-A561-8471-514C-B1E02B8DDD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5792" y="18255"/>
            <a:ext cx="6157608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4B6ECFC-8B35-4E5F-2309-DD42995BC3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</a:t>
            </a:r>
            <a:r>
              <a:rPr lang="en-US" err="1"/>
              <a:t>leveldhfsjhgsd</a:t>
            </a:r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4FA5864-3182-B85B-2C46-C9524D07FB1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90F327E8-5A26-B7BF-2E3B-4C231CB11B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E7A6C22C-2608-5811-9F30-7205C05FB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190F79EE-F108-52BB-A691-A9FD2969B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61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792E5C71-3B66-E24E-9046-DD3BBDFB4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9133" y="-61006"/>
            <a:ext cx="1240050" cy="1183254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51546E3B-D822-A8E4-145F-E2B2F2F783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297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0CB11FD-6C43-E3C7-A027-B66E9DA76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3575" y="136525"/>
            <a:ext cx="9798114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D184864-52C3-2D4D-E324-C57694434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B3E3DC9-1FC2-2659-318D-FB3AAC9260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D2A081F-0F9B-2803-DE5C-9CEC67FD5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6D1BC84-9C53-3829-6C1D-F65E781D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52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ADDE9BC1-1E52-1045-B142-E6A7783C46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354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C6C71-25C8-D528-9F71-38F7BF7EFF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62395-2598-D34F-050A-F46255566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lang="en-US"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49E55-497F-4710-C5F6-814F637AB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81C096-E7B0-4A60-AFAF-015DE2732146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449C3A86-DBFD-BC9B-BB6A-6ADE9191A1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4129" y="-210215"/>
            <a:ext cx="3237397" cy="1718854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17C473E-2A26-5893-39D9-2EEC866B49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7085" t="57282" r="21689"/>
          <a:stretch/>
        </p:blipFill>
        <p:spPr>
          <a:xfrm>
            <a:off x="3407238" y="5602952"/>
            <a:ext cx="5185531" cy="793298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686F9F9-2567-D669-6777-FD54B201104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68000" y="-5354"/>
            <a:ext cx="1313224" cy="12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44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AFBE9CB2-577B-C044-403A-463732C826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34E7223-F52B-972A-A45B-A77FC6F4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485259D-2F32-6112-0640-3B1D456D7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0D65C9F-E3E3-AEBA-2AF3-BA9695616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F8D86F0-8A99-2E4A-8B73-9446CBA6DB95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379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E3C314FA-EE57-6CD9-9738-A18584841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C912447D-C764-BBC1-6537-153B24A4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CCAB875-D3E7-0E02-8A84-9C93DA57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FEB027A-B0FC-8535-7518-43C841A01172}"/>
              </a:ext>
            </a:extLst>
          </p:cNvPr>
          <p:cNvSpPr txBox="1">
            <a:spLocks/>
          </p:cNvSpPr>
          <p:nvPr userDrawn="1"/>
        </p:nvSpPr>
        <p:spPr>
          <a:xfrm>
            <a:off x="3385335" y="2603005"/>
            <a:ext cx="5421330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1"/>
                </a:solidFill>
                <a:latin typeface="Tw Cen MT" panose="020B0602020104020603" pitchFamily="34" charset="0"/>
              </a:rPr>
              <a:t>TITLE 3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C12748-6D43-107A-AFC5-86ABB08791C7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Text&#10;&#10;Description automatically generated with medium confidence">
            <a:extLst>
              <a:ext uri="{FF2B5EF4-FFF2-40B4-BE49-F238E27FC236}">
                <a16:creationId xmlns:a16="http://schemas.microsoft.com/office/drawing/2014/main" id="{EF250FCB-2F13-D971-DCC0-6C2E779F25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680"/>
            <a:ext cx="3237397" cy="1718854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46F5D62D-6E9E-7884-B2A5-073AE38C7C6A}"/>
              </a:ext>
            </a:extLst>
          </p:cNvPr>
          <p:cNvSpPr txBox="1">
            <a:spLocks/>
          </p:cNvSpPr>
          <p:nvPr userDrawn="1"/>
        </p:nvSpPr>
        <p:spPr>
          <a:xfrm>
            <a:off x="4125484" y="4192899"/>
            <a:ext cx="5514975" cy="624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rgbClr val="1CADE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Subtitle</a:t>
            </a:r>
          </a:p>
        </p:txBody>
      </p:sp>
      <p:pic>
        <p:nvPicPr>
          <p:cNvPr id="26" name="Picture 2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C141033-2E7C-6D7E-4A11-00DC9E97BD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7085" t="57282" r="21689"/>
          <a:stretch/>
        </p:blipFill>
        <p:spPr>
          <a:xfrm>
            <a:off x="3352269" y="6070056"/>
            <a:ext cx="5185531" cy="793298"/>
          </a:xfrm>
          <a:prstGeom prst="rect">
            <a:avLst/>
          </a:prstGeom>
        </p:spPr>
      </p:pic>
      <p:pic>
        <p:nvPicPr>
          <p:cNvPr id="27" name="Picture 26" descr="Text&#10;&#10;Description automatically generated">
            <a:extLst>
              <a:ext uri="{FF2B5EF4-FFF2-40B4-BE49-F238E27FC236}">
                <a16:creationId xmlns:a16="http://schemas.microsoft.com/office/drawing/2014/main" id="{DBC87122-DBB3-DF8A-8F77-04757603F7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24788" y="136525"/>
            <a:ext cx="1313224" cy="12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9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801" y="5328185"/>
            <a:ext cx="1267209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672000" y="1306800"/>
            <a:ext cx="10872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67201" y="288000"/>
            <a:ext cx="611537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24000" y="1602000"/>
            <a:ext cx="109584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dirty="0" smtClean="0"/>
              <a:t>Cliquez pour modifier les styles du texte du masque</a:t>
            </a:r>
            <a:endParaRPr kumimoji="0" lang="en-US" dirty="0" smtClean="0"/>
          </a:p>
          <a:p>
            <a:pPr lvl="1" eaLnBrk="1" latinLnBrk="0" hangingPunct="1"/>
            <a:r>
              <a:rPr kumimoji="0" lang="en-US" dirty="0" err="1" smtClean="0"/>
              <a:t>Deuxième</a:t>
            </a:r>
            <a:r>
              <a:rPr kumimoji="0" lang="en-US" dirty="0" smtClean="0"/>
              <a:t> </a:t>
            </a:r>
            <a:r>
              <a:rPr kumimoji="0" lang="en-US" dirty="0" err="1" smtClean="0"/>
              <a:t>niveau</a:t>
            </a:r>
            <a:endParaRPr kumimoji="0" lang="en-US" dirty="0" smtClean="0"/>
          </a:p>
          <a:p>
            <a:pPr lvl="2" eaLnBrk="1" latinLnBrk="0" hangingPunct="1"/>
            <a:r>
              <a:rPr kumimoji="0" lang="en-US" dirty="0" err="1" smtClean="0"/>
              <a:t>Troisième</a:t>
            </a:r>
            <a:r>
              <a:rPr kumimoji="0" lang="en-US" dirty="0" smtClean="0"/>
              <a:t> </a:t>
            </a:r>
            <a:r>
              <a:rPr kumimoji="0" lang="en-US" dirty="0" err="1" smtClean="0"/>
              <a:t>niveau</a:t>
            </a:r>
            <a:endParaRPr kumimoji="0" lang="en-US" dirty="0" smtClean="0"/>
          </a:p>
          <a:p>
            <a:pPr lvl="3" eaLnBrk="1" latinLnBrk="0" hangingPunct="1"/>
            <a:r>
              <a:rPr kumimoji="0" lang="en-US" dirty="0" err="1" smtClean="0"/>
              <a:t>Quatrième</a:t>
            </a:r>
            <a:r>
              <a:rPr kumimoji="0" lang="en-US" dirty="0" smtClean="0"/>
              <a:t> </a:t>
            </a:r>
            <a:r>
              <a:rPr kumimoji="0" lang="en-US" dirty="0" err="1" smtClean="0"/>
              <a:t>niveau</a:t>
            </a:r>
            <a:endParaRPr kumimoji="0" lang="en-US" dirty="0" smtClean="0"/>
          </a:p>
          <a:p>
            <a:pPr lvl="4" eaLnBrk="1" latinLnBrk="0" hangingPunct="1"/>
            <a:r>
              <a:rPr kumimoji="0" lang="en-US" dirty="0" err="1" smtClean="0"/>
              <a:t>Cinquième</a:t>
            </a:r>
            <a:r>
              <a:rPr kumimoji="0" lang="en-US" dirty="0" smtClean="0"/>
              <a:t> </a:t>
            </a:r>
            <a:r>
              <a:rPr kumimoji="0" lang="en-US" dirty="0" err="1" smtClean="0"/>
              <a:t>niveau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titre</a:t>
            </a:r>
            <a:br>
              <a:rPr lang="fr-FR" dirty="0" smtClean="0"/>
            </a:br>
            <a:r>
              <a:rPr lang="fr-FR" dirty="0" smtClean="0"/>
              <a:t>Le titre peut-être étendu sur deux lignes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C5FC96DF-513F-5E44-9E83-2557597DE907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F1939CBE-BB3F-365E-79FA-1205BFC4A572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857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7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49" r:id="rId7"/>
    <p:sldLayoutId id="2147483665" r:id="rId8"/>
    <p:sldLayoutId id="2147483667" r:id="rId9"/>
    <p:sldLayoutId id="2147483651" r:id="rId10"/>
    <p:sldLayoutId id="2147483666" r:id="rId11"/>
    <p:sldLayoutId id="2147483660" r:id="rId12"/>
    <p:sldLayoutId id="2147483662" r:id="rId13"/>
    <p:sldLayoutId id="2147483663" r:id="rId14"/>
    <p:sldLayoutId id="2147483664" r:id="rId15"/>
    <p:sldLayoutId id="2147483656" r:id="rId16"/>
    <p:sldLayoutId id="2147483659" r:id="rId17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tmp"/><Relationship Id="rId4" Type="http://schemas.openxmlformats.org/officeDocument/2006/relationships/image" Target="../media/image23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A22EF68-1E92-E879-5D13-B3BC570265EA}"/>
              </a:ext>
            </a:extLst>
          </p:cNvPr>
          <p:cNvSpPr txBox="1">
            <a:spLocks/>
          </p:cNvSpPr>
          <p:nvPr/>
        </p:nvSpPr>
        <p:spPr>
          <a:xfrm>
            <a:off x="3049519" y="2204951"/>
            <a:ext cx="6092962" cy="16267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9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APPROACHES TO EVALUATION DURING THE PANDEMIC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9D597A3-C55F-07E7-AA70-E586AF86B3A8}"/>
              </a:ext>
            </a:extLst>
          </p:cNvPr>
          <p:cNvSpPr txBox="1">
            <a:spLocks/>
          </p:cNvSpPr>
          <p:nvPr/>
        </p:nvSpPr>
        <p:spPr>
          <a:xfrm>
            <a:off x="4044375" y="4192897"/>
            <a:ext cx="5309480" cy="96276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rgbClr val="1CADE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200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Jenna </a:t>
            </a:r>
            <a:r>
              <a:rPr lang="en-US" sz="1200" dirty="0" smtClean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SMITH-KOUASSI</a:t>
            </a:r>
          </a:p>
          <a:p>
            <a:pPr>
              <a:spcAft>
                <a:spcPts val="600"/>
              </a:spcAft>
            </a:pPr>
            <a:r>
              <a:rPr lang="en-US" sz="1200" dirty="0" smtClean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</a:t>
            </a:r>
            <a:r>
              <a:rPr lang="en-US" sz="1200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Evaluation Capacities Conference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 October 2022</a:t>
            </a:r>
          </a:p>
          <a:p>
            <a:endParaRPr lang="en-US" sz="600" dirty="0">
              <a:solidFill>
                <a:srgbClr val="009193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07995" y="5990559"/>
            <a:ext cx="5176011" cy="635438"/>
            <a:chOff x="3418145" y="5940726"/>
            <a:chExt cx="6132108" cy="77387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106" b="68952"/>
            <a:stretch/>
          </p:blipFill>
          <p:spPr>
            <a:xfrm>
              <a:off x="7020905" y="6055876"/>
              <a:ext cx="2529348" cy="54357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8145" y="5940726"/>
              <a:ext cx="2765604" cy="773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590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7DFDA0-CF1E-F503-A3DE-A081387C9EDA}"/>
              </a:ext>
            </a:extLst>
          </p:cNvPr>
          <p:cNvSpPr txBox="1"/>
          <p:nvPr/>
        </p:nvSpPr>
        <p:spPr>
          <a:xfrm>
            <a:off x="860614" y="1317830"/>
            <a:ext cx="4426494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did EvalNet members adapt to the pandemic?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168" name="Group 7167"/>
          <p:cNvGrpSpPr/>
          <p:nvPr/>
        </p:nvGrpSpPr>
        <p:grpSpPr>
          <a:xfrm>
            <a:off x="1333636" y="3567456"/>
            <a:ext cx="3124063" cy="3201644"/>
            <a:chOff x="1115799" y="3813512"/>
            <a:chExt cx="2787027" cy="298934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7885" l="10000" r="90000"/>
                      </a14:imgEffect>
                    </a14:imgLayer>
                  </a14:imgProps>
                </a:ext>
              </a:extLst>
            </a:blip>
            <a:srcRect l="26445" t="27240" r="24222"/>
            <a:stretch/>
          </p:blipFill>
          <p:spPr>
            <a:xfrm>
              <a:off x="1284686" y="4571804"/>
              <a:ext cx="2618140" cy="2231050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1115799" y="3813512"/>
              <a:ext cx="2651061" cy="1928964"/>
              <a:chOff x="1115799" y="3813512"/>
              <a:chExt cx="2651061" cy="1928964"/>
            </a:xfrm>
          </p:grpSpPr>
          <p:sp>
            <p:nvSpPr>
              <p:cNvPr id="33" name="Flowchart: Connector 32">
                <a:extLst>
                  <a:ext uri="{FF2B5EF4-FFF2-40B4-BE49-F238E27FC236}">
                    <a16:creationId xmlns:a16="http://schemas.microsoft.com/office/drawing/2014/main" id="{E6F77A24-9668-FD94-6165-CEDD974FE6F0}"/>
                  </a:ext>
                </a:extLst>
              </p:cNvPr>
              <p:cNvSpPr/>
              <p:nvPr/>
            </p:nvSpPr>
            <p:spPr>
              <a:xfrm>
                <a:off x="3045056" y="4554813"/>
                <a:ext cx="432618" cy="395029"/>
              </a:xfrm>
              <a:prstGeom prst="flowChartConnector">
                <a:avLst/>
              </a:prstGeom>
              <a:solidFill>
                <a:srgbClr val="0091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W">
                  <a:ln>
                    <a:solidFill>
                      <a:srgbClr val="002060"/>
                    </a:solidFill>
                  </a:ln>
                </a:endParaRPr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1115799" y="4355574"/>
                <a:ext cx="2651061" cy="1386902"/>
                <a:chOff x="1115799" y="4355574"/>
                <a:chExt cx="2651061" cy="1386902"/>
              </a:xfrm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1115799" y="4355574"/>
                  <a:ext cx="2651061" cy="1386902"/>
                  <a:chOff x="4756166" y="4420459"/>
                  <a:chExt cx="2904159" cy="1973020"/>
                </a:xfrm>
              </p:grpSpPr>
              <p:sp>
                <p:nvSpPr>
                  <p:cNvPr id="25" name="Flowchart: Connector 24">
                    <a:extLst>
                      <a:ext uri="{FF2B5EF4-FFF2-40B4-BE49-F238E27FC236}">
                        <a16:creationId xmlns:a16="http://schemas.microsoft.com/office/drawing/2014/main" id="{E6F77A24-9668-FD94-6165-CEDD974FE6F0}"/>
                      </a:ext>
                    </a:extLst>
                  </p:cNvPr>
                  <p:cNvSpPr/>
                  <p:nvPr/>
                </p:nvSpPr>
                <p:spPr>
                  <a:xfrm>
                    <a:off x="7186403" y="5831507"/>
                    <a:ext cx="473922" cy="561972"/>
                  </a:xfrm>
                  <a:prstGeom prst="flowChartConnector">
                    <a:avLst/>
                  </a:prstGeom>
                  <a:solidFill>
                    <a:srgbClr val="00919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MW">
                      <a:ln>
                        <a:solidFill>
                          <a:srgbClr val="002060"/>
                        </a:solidFill>
                      </a:ln>
                    </a:endParaRPr>
                  </a:p>
                </p:txBody>
              </p:sp>
              <p:sp>
                <p:nvSpPr>
                  <p:cNvPr id="27" name="Flowchart: Connector 26">
                    <a:extLst>
                      <a:ext uri="{FF2B5EF4-FFF2-40B4-BE49-F238E27FC236}">
                        <a16:creationId xmlns:a16="http://schemas.microsoft.com/office/drawing/2014/main" id="{31BE02E1-DA65-045A-E651-46E9ED790AF3}"/>
                      </a:ext>
                    </a:extLst>
                  </p:cNvPr>
                  <p:cNvSpPr/>
                  <p:nvPr/>
                </p:nvSpPr>
                <p:spPr>
                  <a:xfrm>
                    <a:off x="4756166" y="5634076"/>
                    <a:ext cx="473918" cy="561972"/>
                  </a:xfrm>
                  <a:prstGeom prst="flowChartConnector">
                    <a:avLst/>
                  </a:prstGeom>
                  <a:solidFill>
                    <a:srgbClr val="00919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MW">
                      <a:ln>
                        <a:solidFill>
                          <a:srgbClr val="002060"/>
                        </a:solidFill>
                      </a:ln>
                    </a:endParaRPr>
                  </a:p>
                </p:txBody>
              </p:sp>
              <p:sp>
                <p:nvSpPr>
                  <p:cNvPr id="28" name="Flowchart: Connector 27">
                    <a:extLst>
                      <a:ext uri="{FF2B5EF4-FFF2-40B4-BE49-F238E27FC236}">
                        <a16:creationId xmlns:a16="http://schemas.microsoft.com/office/drawing/2014/main" id="{C33EE0FB-2A80-9DD4-EDCB-1E5F7D5DCE15}"/>
                      </a:ext>
                    </a:extLst>
                  </p:cNvPr>
                  <p:cNvSpPr/>
                  <p:nvPr/>
                </p:nvSpPr>
                <p:spPr>
                  <a:xfrm>
                    <a:off x="5177369" y="4420459"/>
                    <a:ext cx="473918" cy="561972"/>
                  </a:xfrm>
                  <a:prstGeom prst="flowChartConnector">
                    <a:avLst/>
                  </a:prstGeom>
                  <a:solidFill>
                    <a:srgbClr val="00919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MW">
                      <a:ln>
                        <a:solidFill>
                          <a:srgbClr val="002060"/>
                        </a:solidFill>
                      </a:ln>
                    </a:endParaRPr>
                  </a:p>
                </p:txBody>
              </p:sp>
            </p:grpSp>
            <p:pic>
              <p:nvPicPr>
                <p:cNvPr id="6" name="Image 10"/>
                <p:cNvPicPr/>
                <p:nvPr/>
              </p:nvPicPr>
              <p:blipFill>
                <a:blip r:embed="rId5" cstate="print"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36610" y="5028697"/>
                  <a:ext cx="396685" cy="377483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0" name="Image 10"/>
                <p:cNvPicPr/>
                <p:nvPr/>
              </p:nvPicPr>
              <p:blipFill>
                <a:blip r:embed="rId5" cstate="print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88514" y="4376786"/>
                  <a:ext cx="382270" cy="390034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sp>
            <p:nvSpPr>
              <p:cNvPr id="34" name="Flowchart: Connector 33">
                <a:extLst>
                  <a:ext uri="{FF2B5EF4-FFF2-40B4-BE49-F238E27FC236}">
                    <a16:creationId xmlns:a16="http://schemas.microsoft.com/office/drawing/2014/main" id="{C33EE0FB-2A80-9DD4-EDCB-1E5F7D5DCE15}"/>
                  </a:ext>
                </a:extLst>
              </p:cNvPr>
              <p:cNvSpPr/>
              <p:nvPr/>
            </p:nvSpPr>
            <p:spPr>
              <a:xfrm>
                <a:off x="2343889" y="3936151"/>
                <a:ext cx="432617" cy="395029"/>
              </a:xfrm>
              <a:prstGeom prst="flowChartConnector">
                <a:avLst/>
              </a:prstGeom>
              <a:solidFill>
                <a:srgbClr val="0091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W">
                  <a:ln>
                    <a:solidFill>
                      <a:srgbClr val="002060"/>
                    </a:solidFill>
                  </a:ln>
                </a:endParaRPr>
              </a:p>
            </p:txBody>
          </p:sp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72295" y="3813512"/>
                <a:ext cx="372413" cy="372413"/>
              </a:xfrm>
              <a:prstGeom prst="rect">
                <a:avLst/>
              </a:prstGeom>
            </p:spPr>
          </p:pic>
        </p:grp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9583499-7DF1-2A47-B3A6-BA831831D7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42139" y="1147538"/>
            <a:ext cx="6053175" cy="4562925"/>
          </a:xfrm>
          <a:ln>
            <a:noFill/>
          </a:ln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rgbClr val="009193"/>
              </a:buClr>
              <a:buFont typeface="+mj-lt"/>
              <a:buAutoNum type="arabicPeriod"/>
            </a:pPr>
            <a:r>
              <a:rPr lang="en-GB" sz="28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Through </a:t>
            </a:r>
            <a:r>
              <a:rPr lang="en-GB" sz="2800" b="1" dirty="0" smtClean="0">
                <a:solidFill>
                  <a:srgbClr val="009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transformed relationships </a:t>
            </a:r>
            <a:r>
              <a:rPr lang="en-GB" sz="28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programme stakeholders and decision-makers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rgbClr val="009193"/>
              </a:buClr>
              <a:buFont typeface="+mj-lt"/>
              <a:buAutoNum type="arabicPeriod"/>
            </a:pPr>
            <a:r>
              <a:rPr lang="en-GB" sz="28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re-thinking </a:t>
            </a:r>
            <a:r>
              <a:rPr lang="en-GB" sz="2800" b="1" dirty="0" smtClean="0">
                <a:solidFill>
                  <a:srgbClr val="009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evaluative evidence is gathered</a:t>
            </a:r>
            <a:r>
              <a:rPr lang="en-GB" sz="2800" b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communicated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rgbClr val="009193"/>
              </a:buClr>
              <a:buFont typeface="+mj-lt"/>
              <a:buAutoNum type="arabicPeriod"/>
            </a:pPr>
            <a:r>
              <a:rPr lang="en-GB" sz="28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lang="en-GB" sz="2800" b="1" dirty="0" smtClean="0">
                <a:solidFill>
                  <a:srgbClr val="009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increasing communication, co-ordination and collaboration </a:t>
            </a:r>
            <a:r>
              <a:rPr lang="en-GB" sz="28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across the global evaluation community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30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9583499-7DF1-2A47-B3A6-BA831831D7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42139" y="1049563"/>
            <a:ext cx="5951122" cy="4758875"/>
          </a:xfrm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8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frequent and </a:t>
            </a:r>
            <a:r>
              <a:rPr lang="en-GB" sz="28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constructive</a:t>
            </a:r>
            <a:r>
              <a:rPr lang="en-GB" sz="28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engagement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8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Tailoring activities </a:t>
            </a:r>
            <a:r>
              <a:rPr lang="en-GB" sz="28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organisational needs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8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Striking the appropriate balance between timeliness and </a:t>
            </a:r>
            <a:r>
              <a:rPr lang="en-GB" sz="28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rigour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letting perfection be the enemy of the good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7DFDA0-CF1E-F503-A3DE-A081387C9EDA}"/>
              </a:ext>
            </a:extLst>
          </p:cNvPr>
          <p:cNvSpPr txBox="1"/>
          <p:nvPr/>
        </p:nvSpPr>
        <p:spPr>
          <a:xfrm>
            <a:off x="860614" y="2950688"/>
            <a:ext cx="442649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Clr>
                <a:srgbClr val="009193"/>
              </a:buClr>
            </a:pPr>
            <a:r>
              <a:rPr lang="en-GB" sz="3600" b="1" dirty="0" smtClean="0">
                <a:solidFill>
                  <a:srgbClr val="009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Transformed </a:t>
            </a:r>
            <a:r>
              <a:rPr lang="en-GB" sz="3600" b="1" dirty="0">
                <a:solidFill>
                  <a:srgbClr val="009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relationships </a:t>
            </a:r>
            <a:r>
              <a:rPr lang="en-GB" sz="3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programme stakeholders and decision-makers</a:t>
            </a:r>
          </a:p>
        </p:txBody>
      </p:sp>
      <p:sp>
        <p:nvSpPr>
          <p:cNvPr id="5" name="Oval 4"/>
          <p:cNvSpPr/>
          <p:nvPr/>
        </p:nvSpPr>
        <p:spPr>
          <a:xfrm>
            <a:off x="1400181" y="1242383"/>
            <a:ext cx="1436915" cy="1395186"/>
          </a:xfrm>
          <a:prstGeom prst="ellipse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163418" y="929263"/>
            <a:ext cx="1910443" cy="20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GB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35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9583499-7DF1-2A47-B3A6-BA831831D7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23871" y="547008"/>
            <a:ext cx="5951122" cy="5763985"/>
          </a:xfrm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Flexibility in adjusting evaluation plans and approaches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systems, adapting existing instruments and improving modes of online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engagement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8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Relying on existing </a:t>
            </a:r>
            <a:r>
              <a:rPr lang="en-GB" sz="28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8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</a:t>
            </a:r>
            <a:r>
              <a:rPr lang="en-GB" sz="28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learning-oriented approaches and </a:t>
            </a:r>
            <a:r>
              <a:rPr lang="en-GB" sz="28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creative and engaging ways to communicate evaluation learnings and findings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GB" sz="2800" dirty="0" smtClean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GB" sz="28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7DFDA0-CF1E-F503-A3DE-A081387C9EDA}"/>
              </a:ext>
            </a:extLst>
          </p:cNvPr>
          <p:cNvSpPr txBox="1"/>
          <p:nvPr/>
        </p:nvSpPr>
        <p:spPr>
          <a:xfrm>
            <a:off x="860614" y="2950688"/>
            <a:ext cx="4426494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Clr>
                <a:srgbClr val="009193"/>
              </a:buClr>
            </a:pPr>
            <a:r>
              <a:rPr lang="en-GB" sz="3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Re-thinking </a:t>
            </a:r>
            <a:r>
              <a:rPr lang="en-GB" sz="3600" b="1" dirty="0">
                <a:solidFill>
                  <a:srgbClr val="009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evaluative evidence is gathered</a:t>
            </a:r>
            <a:r>
              <a:rPr lang="en-GB" sz="36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communicated</a:t>
            </a:r>
            <a:endParaRPr lang="en-GB" sz="36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400181" y="1242383"/>
            <a:ext cx="1436915" cy="1395186"/>
          </a:xfrm>
          <a:prstGeom prst="ellipse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163418" y="929263"/>
            <a:ext cx="1910443" cy="20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49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9583499-7DF1-2A47-B3A6-BA831831D7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42139" y="1070228"/>
            <a:ext cx="5951122" cy="4717545"/>
          </a:xfrm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pandemic highlighted the importance and value-add of working in partnership with local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evaluators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8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Demonstrated the benefits of sharing information, lessons and best practices across organisations</a:t>
            </a:r>
            <a:endParaRPr lang="en-GB" sz="2800" dirty="0" smtClean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8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Confirmed the importance of inclusion, especially when tackling common or universal challenges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GB" sz="2800" dirty="0" smtClean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7DFDA0-CF1E-F503-A3DE-A081387C9EDA}"/>
              </a:ext>
            </a:extLst>
          </p:cNvPr>
          <p:cNvSpPr txBox="1"/>
          <p:nvPr/>
        </p:nvSpPr>
        <p:spPr>
          <a:xfrm>
            <a:off x="860614" y="2950688"/>
            <a:ext cx="4426494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Clr>
                <a:srgbClr val="009193"/>
              </a:buClr>
            </a:pPr>
            <a:r>
              <a:rPr lang="en-GB" sz="3600" b="1" dirty="0" smtClean="0">
                <a:solidFill>
                  <a:srgbClr val="009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Increasing </a:t>
            </a:r>
            <a:r>
              <a:rPr lang="en-GB" sz="3600" b="1" dirty="0">
                <a:solidFill>
                  <a:srgbClr val="009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communication, co-ordination and collaboration </a:t>
            </a:r>
            <a:r>
              <a:rPr lang="en-GB" sz="3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across the global evaluation community</a:t>
            </a:r>
          </a:p>
        </p:txBody>
      </p:sp>
      <p:sp>
        <p:nvSpPr>
          <p:cNvPr id="5" name="Oval 4"/>
          <p:cNvSpPr/>
          <p:nvPr/>
        </p:nvSpPr>
        <p:spPr>
          <a:xfrm>
            <a:off x="1400181" y="1242383"/>
            <a:ext cx="1436915" cy="1395186"/>
          </a:xfrm>
          <a:prstGeom prst="ellipse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163418" y="929263"/>
            <a:ext cx="1910443" cy="20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GB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7DFDA0-CF1E-F503-A3DE-A081387C9EDA}"/>
              </a:ext>
            </a:extLst>
          </p:cNvPr>
          <p:cNvSpPr txBox="1"/>
          <p:nvPr/>
        </p:nvSpPr>
        <p:spPr>
          <a:xfrm>
            <a:off x="860614" y="1317830"/>
            <a:ext cx="4426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9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COVID-19 Global Evaluation Coalition</a:t>
            </a:r>
            <a:endParaRPr lang="en-US" sz="3600" b="1" dirty="0">
              <a:solidFill>
                <a:srgbClr val="00919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49583499-7DF1-2A47-B3A6-BA831831D7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42139" y="1276604"/>
            <a:ext cx="6245036" cy="4304793"/>
          </a:xfrm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platform to share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experiences,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approaches </a:t>
            </a:r>
            <a:endParaRPr lang="en-US" sz="2800" dirty="0" smtClean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Guidance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notes, technical papers and scoping studies </a:t>
            </a:r>
            <a:endParaRPr lang="en-US" sz="2800" dirty="0" smtClean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overarching Strategic Evaluation Questions Framework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Timely summaries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evaluation evidence </a:t>
            </a:r>
            <a:endParaRPr lang="en-US" sz="2800" dirty="0" smtClean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Joint evaluative work</a:t>
            </a:r>
            <a:endParaRPr lang="en-US" sz="2800" dirty="0" smtClean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30439" y="3458299"/>
            <a:ext cx="4239767" cy="2838909"/>
            <a:chOff x="1833416" y="5065881"/>
            <a:chExt cx="4540158" cy="2935093"/>
          </a:xfrm>
        </p:grpSpPr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3416" y="5065881"/>
              <a:ext cx="2511342" cy="164164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0" name="Picture 19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2231" y="6373572"/>
              <a:ext cx="2511343" cy="162740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1" name="Picture 20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83" y="5712606"/>
              <a:ext cx="1546288" cy="164164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64106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9583499-7DF1-2A47-B3A6-BA831831D7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1339" y="662360"/>
            <a:ext cx="6245036" cy="591624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Significant disruption to ‘business as usual’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enabled evaluation units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000" b="1" dirty="0" smtClean="0">
                <a:solidFill>
                  <a:srgbClr val="009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re-imagine </a:t>
            </a:r>
            <a:r>
              <a:rPr lang="en-US" sz="2000" b="1" dirty="0">
                <a:solidFill>
                  <a:srgbClr val="009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demonstrate </a:t>
            </a:r>
            <a:r>
              <a:rPr lang="en-US" sz="2000" b="1" dirty="0" smtClean="0">
                <a:solidFill>
                  <a:srgbClr val="009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 utility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Limited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travel opportunities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prompted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 and constructive thinking about how to </a:t>
            </a:r>
            <a:r>
              <a:rPr lang="en-US" sz="2000" b="1" dirty="0">
                <a:solidFill>
                  <a:srgbClr val="009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new partnerships with local evaluation </a:t>
            </a:r>
            <a:r>
              <a:rPr lang="en-US" sz="2000" b="1" dirty="0" smtClean="0">
                <a:solidFill>
                  <a:srgbClr val="009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teams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Disruptive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changes caused by the pandemic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prompted evaluation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teams to </a:t>
            </a:r>
            <a:r>
              <a:rPr lang="en-US" sz="2000" b="1" dirty="0">
                <a:solidFill>
                  <a:srgbClr val="009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re-consider how they can use technology and </a:t>
            </a:r>
            <a:r>
              <a:rPr lang="en-US" sz="2000" b="1" dirty="0" smtClean="0">
                <a:solidFill>
                  <a:srgbClr val="009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lang="en-US" sz="2000" dirty="0" smtClean="0">
                <a:solidFill>
                  <a:srgbClr val="009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more innovative and creative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ways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000" b="1" dirty="0" smtClean="0">
                <a:solidFill>
                  <a:srgbClr val="009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sharing of information, lessons and best practices across the global evaluation community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had notable benefits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pandemic demonstrated the </a:t>
            </a:r>
            <a:r>
              <a:rPr lang="en-US" sz="2000" b="1" dirty="0" smtClean="0">
                <a:solidFill>
                  <a:srgbClr val="009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role of joint evaluative work in reducing evaluative burden and broadening scope</a:t>
            </a:r>
            <a:r>
              <a:rPr lang="en-US" sz="2000" dirty="0" smtClean="0">
                <a:solidFill>
                  <a:srgbClr val="009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dirty="0">
              <a:solidFill>
                <a:srgbClr val="00919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7DFDA0-CF1E-F503-A3DE-A081387C9EDA}"/>
              </a:ext>
            </a:extLst>
          </p:cNvPr>
          <p:cNvSpPr txBox="1"/>
          <p:nvPr/>
        </p:nvSpPr>
        <p:spPr>
          <a:xfrm>
            <a:off x="860614" y="1317830"/>
            <a:ext cx="4426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9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lessons were learnt? What should be taken forward?</a:t>
            </a:r>
            <a:endParaRPr lang="en-US" sz="3600" b="1" dirty="0">
              <a:solidFill>
                <a:srgbClr val="00919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6" descr="Forward arrow - Free interface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4024364"/>
            <a:ext cx="1879218" cy="146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40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DFBC7521-C934-99BE-2C0B-3FB5F5AE78C8}"/>
              </a:ext>
            </a:extLst>
          </p:cNvPr>
          <p:cNvSpPr txBox="1">
            <a:spLocks/>
          </p:cNvSpPr>
          <p:nvPr/>
        </p:nvSpPr>
        <p:spPr>
          <a:xfrm>
            <a:off x="3385335" y="1907992"/>
            <a:ext cx="5421330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9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>
          <a:xfrm>
            <a:off x="4166998" y="3593804"/>
            <a:ext cx="3858004" cy="618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en-US" sz="3600" b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Join </a:t>
            </a:r>
            <a:r>
              <a:rPr lang="en-GB" altLang="en-US" sz="3600" b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Coalition! </a:t>
            </a:r>
            <a:endParaRPr lang="en-GB" altLang="en-US" sz="3600" b="1" baseline="0" dirty="0" smtClean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00474" y="4621680"/>
            <a:ext cx="7191052" cy="86177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GB" sz="2000" b="1" dirty="0" smtClean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www.covid19-evaluation-coalition.org  </a:t>
            </a:r>
          </a:p>
          <a:p>
            <a:pPr algn="ctr"/>
            <a:r>
              <a:rPr lang="en-GB" sz="2000" b="1" dirty="0" smtClean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COVID19evaluation@oecd.org</a:t>
            </a:r>
            <a:endParaRPr lang="en-GB" sz="1100" dirty="0" smtClean="0">
              <a:solidFill>
                <a:srgbClr val="7F7F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80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CDE_Français_blanc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d5e6f84-5843-49cc-89a8-d7ee1a915182" xsi:nil="true"/>
    <lcf76f155ced4ddcb4097134ff3c332f xmlns="cd5ca57e-aeff-4ea7-957c-ee39e8386d2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1DA4F4A995BF479E9488C37B756B51" ma:contentTypeVersion="8" ma:contentTypeDescription="Create a new document." ma:contentTypeScope="" ma:versionID="79ce3b18eeea16c8e5bc0f660afbc086">
  <xsd:schema xmlns:xsd="http://www.w3.org/2001/XMLSchema" xmlns:xs="http://www.w3.org/2001/XMLSchema" xmlns:p="http://schemas.microsoft.com/office/2006/metadata/properties" xmlns:ns2="cd5ca57e-aeff-4ea7-957c-ee39e8386d27" xmlns:ns3="9d5e6f84-5843-49cc-89a8-d7ee1a915182" targetNamespace="http://schemas.microsoft.com/office/2006/metadata/properties" ma:root="true" ma:fieldsID="2c09d4a8c476afae1dfa51d3cac8b136" ns2:_="" ns3:_="">
    <xsd:import namespace="cd5ca57e-aeff-4ea7-957c-ee39e8386d27"/>
    <xsd:import namespace="9d5e6f84-5843-49cc-89a8-d7ee1a9151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5ca57e-aeff-4ea7-957c-ee39e8386d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8ebb0a5-c57d-4c3a-bec7-8a38252dd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e6f84-5843-49cc-89a8-d7ee1a91518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6228fd1-6eef-40f4-b049-6e671a314f8d}" ma:internalName="TaxCatchAll" ma:showField="CatchAllData" ma:web="9d5e6f84-5843-49cc-89a8-d7ee1a9151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0BB25D-2FF7-4279-A760-140AD81464F0}">
  <ds:schemaRefs>
    <ds:schemaRef ds:uri="http://purl.org/dc/elements/1.1/"/>
    <ds:schemaRef ds:uri="http://schemas.microsoft.com/office/2006/metadata/properties"/>
    <ds:schemaRef ds:uri="9d5e6f84-5843-49cc-89a8-d7ee1a91518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75abbe9-4b63-46ba-acaa-ae82d37ec5f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B636A67-44FF-42EC-BD7B-A68F7C6438F1}"/>
</file>

<file path=customXml/itemProps3.xml><?xml version="1.0" encoding="utf-8"?>
<ds:datastoreItem xmlns:ds="http://schemas.openxmlformats.org/officeDocument/2006/customXml" ds:itemID="{66320B34-3B3D-467F-B50E-DA7CAE26A8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OCDE_Français_blanc</Template>
  <TotalTime>4060</TotalTime>
  <Words>346</Words>
  <Application>Microsoft Office PowerPoint</Application>
  <PresentationFormat>Widescreen</PresentationFormat>
  <Paragraphs>50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Georgia</vt:lpstr>
      <vt:lpstr>Helvetica 65 Medium</vt:lpstr>
      <vt:lpstr>Tw Cen MT</vt:lpstr>
      <vt:lpstr>Wingdings</vt:lpstr>
      <vt:lpstr>OCDE_Français_blanc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Yang Cheng</dc:creator>
  <cp:lastModifiedBy>SMITH-KOUASSI Jenna, DCD/RREDI</cp:lastModifiedBy>
  <cp:revision>125</cp:revision>
  <dcterms:created xsi:type="dcterms:W3CDTF">2022-05-05T16:01:45Z</dcterms:created>
  <dcterms:modified xsi:type="dcterms:W3CDTF">2022-10-24T17:06:30Z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0x010100DC1DA4F4A995BF479E9488C37B756B51</vt:lpwstr>
  </property>
  <property fmtid="{D5CDD505-2E9C-101B-9397-08002B2CF9AE}" pid="3" name="MediaServiceImageTags">
    <vt:lpwstr/>
  </property>
</Properties>
</file>