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sldIdLst>
    <p:sldId id="269" r:id="rId5"/>
    <p:sldId id="276" r:id="rId6"/>
    <p:sldId id="257" r:id="rId7"/>
    <p:sldId id="277" r:id="rId8"/>
    <p:sldId id="278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93"/>
    <a:srgbClr val="005493"/>
    <a:srgbClr val="FF40FF"/>
    <a:srgbClr val="941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094192-1032-408D-B8A6-709843B5670A}" v="11" dt="2022-10-24T14:47:43.9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stasia Aladysheva" userId="5a586c64-1edb-4f0d-b261-c468b54ad2f6" providerId="ADAL" clId="{43094192-1032-408D-B8A6-709843B5670A}"/>
    <pc:docChg chg="undo custSel addSld delSld modSld sldOrd">
      <pc:chgData name="Anastasia Aladysheva" userId="5a586c64-1edb-4f0d-b261-c468b54ad2f6" providerId="ADAL" clId="{43094192-1032-408D-B8A6-709843B5670A}" dt="2022-10-24T15:30:21.722" v="1934" actId="20577"/>
      <pc:docMkLst>
        <pc:docMk/>
      </pc:docMkLst>
      <pc:sldChg chg="addSp delSp modSp mod ord modTransition">
        <pc:chgData name="Anastasia Aladysheva" userId="5a586c64-1edb-4f0d-b261-c468b54ad2f6" providerId="ADAL" clId="{43094192-1032-408D-B8A6-709843B5670A}" dt="2022-10-24T14:00:11.275" v="461"/>
        <pc:sldMkLst>
          <pc:docMk/>
          <pc:sldMk cId="246386496" sldId="257"/>
        </pc:sldMkLst>
        <pc:spChg chg="add del">
          <ac:chgData name="Anastasia Aladysheva" userId="5a586c64-1edb-4f0d-b261-c468b54ad2f6" providerId="ADAL" clId="{43094192-1032-408D-B8A6-709843B5670A}" dt="2022-10-24T13:31:07.079" v="264" actId="478"/>
          <ac:spMkLst>
            <pc:docMk/>
            <pc:sldMk cId="246386496" sldId="257"/>
            <ac:spMk id="3" creationId="{44AFF158-3C4C-C765-DE4C-6EF794DE0BA6}"/>
          </ac:spMkLst>
        </pc:spChg>
        <pc:spChg chg="mod">
          <ac:chgData name="Anastasia Aladysheva" userId="5a586c64-1edb-4f0d-b261-c468b54ad2f6" providerId="ADAL" clId="{43094192-1032-408D-B8A6-709843B5670A}" dt="2022-10-24T13:40:10.704" v="306" actId="20577"/>
          <ac:spMkLst>
            <pc:docMk/>
            <pc:sldMk cId="246386496" sldId="257"/>
            <ac:spMk id="5" creationId="{0E1860AA-24CC-5740-B772-E6463C8EBBCB}"/>
          </ac:spMkLst>
        </pc:spChg>
        <pc:spChg chg="del">
          <ac:chgData name="Anastasia Aladysheva" userId="5a586c64-1edb-4f0d-b261-c468b54ad2f6" providerId="ADAL" clId="{43094192-1032-408D-B8A6-709843B5670A}" dt="2022-10-24T13:31:59.735" v="275" actId="478"/>
          <ac:spMkLst>
            <pc:docMk/>
            <pc:sldMk cId="246386496" sldId="257"/>
            <ac:spMk id="8" creationId="{166F4CA8-37D3-BB48-9884-74BCC14EEE4D}"/>
          </ac:spMkLst>
        </pc:spChg>
        <pc:spChg chg="del">
          <ac:chgData name="Anastasia Aladysheva" userId="5a586c64-1edb-4f0d-b261-c468b54ad2f6" providerId="ADAL" clId="{43094192-1032-408D-B8A6-709843B5670A}" dt="2022-10-24T13:32:03.027" v="276" actId="478"/>
          <ac:spMkLst>
            <pc:docMk/>
            <pc:sldMk cId="246386496" sldId="257"/>
            <ac:spMk id="10" creationId="{69554F78-2B34-DCE6-9D60-2C6F45050AFE}"/>
          </ac:spMkLst>
        </pc:spChg>
        <pc:picChg chg="add mod">
          <ac:chgData name="Anastasia Aladysheva" userId="5a586c64-1edb-4f0d-b261-c468b54ad2f6" providerId="ADAL" clId="{43094192-1032-408D-B8A6-709843B5670A}" dt="2022-10-24T13:39:57.363" v="285" actId="1076"/>
          <ac:picMkLst>
            <pc:docMk/>
            <pc:sldMk cId="246386496" sldId="257"/>
            <ac:picMk id="6" creationId="{C3D0F494-33AC-6F37-2A4E-FB31AF2BAE98}"/>
          </ac:picMkLst>
        </pc:picChg>
      </pc:sldChg>
      <pc:sldChg chg="ord">
        <pc:chgData name="Anastasia Aladysheva" userId="5a586c64-1edb-4f0d-b261-c468b54ad2f6" providerId="ADAL" clId="{43094192-1032-408D-B8A6-709843B5670A}" dt="2022-10-24T14:03:57.712" v="463"/>
        <pc:sldMkLst>
          <pc:docMk/>
          <pc:sldMk cId="3232802368" sldId="261"/>
        </pc:sldMkLst>
      </pc:sldChg>
      <pc:sldChg chg="del">
        <pc:chgData name="Anastasia Aladysheva" userId="5a586c64-1edb-4f0d-b261-c468b54ad2f6" providerId="ADAL" clId="{43094192-1032-408D-B8A6-709843B5670A}" dt="2022-10-24T14:04:39.505" v="473" actId="47"/>
        <pc:sldMkLst>
          <pc:docMk/>
          <pc:sldMk cId="1076359177" sldId="263"/>
        </pc:sldMkLst>
      </pc:sldChg>
      <pc:sldChg chg="add del">
        <pc:chgData name="Anastasia Aladysheva" userId="5a586c64-1edb-4f0d-b261-c468b54ad2f6" providerId="ADAL" clId="{43094192-1032-408D-B8A6-709843B5670A}" dt="2022-10-24T14:04:35.982" v="468" actId="47"/>
        <pc:sldMkLst>
          <pc:docMk/>
          <pc:sldMk cId="1809412073" sldId="265"/>
        </pc:sldMkLst>
      </pc:sldChg>
      <pc:sldChg chg="del">
        <pc:chgData name="Anastasia Aladysheva" userId="5a586c64-1edb-4f0d-b261-c468b54ad2f6" providerId="ADAL" clId="{43094192-1032-408D-B8A6-709843B5670A}" dt="2022-10-24T14:04:42.795" v="475" actId="47"/>
        <pc:sldMkLst>
          <pc:docMk/>
          <pc:sldMk cId="2950466822" sldId="266"/>
        </pc:sldMkLst>
      </pc:sldChg>
      <pc:sldChg chg="del">
        <pc:chgData name="Anastasia Aladysheva" userId="5a586c64-1edb-4f0d-b261-c468b54ad2f6" providerId="ADAL" clId="{43094192-1032-408D-B8A6-709843B5670A}" dt="2022-10-24T14:04:41.937" v="474" actId="47"/>
        <pc:sldMkLst>
          <pc:docMk/>
          <pc:sldMk cId="3726766894" sldId="267"/>
        </pc:sldMkLst>
      </pc:sldChg>
      <pc:sldChg chg="del">
        <pc:chgData name="Anastasia Aladysheva" userId="5a586c64-1edb-4f0d-b261-c468b54ad2f6" providerId="ADAL" clId="{43094192-1032-408D-B8A6-709843B5670A}" dt="2022-10-24T14:04:37.391" v="470" actId="47"/>
        <pc:sldMkLst>
          <pc:docMk/>
          <pc:sldMk cId="2739660737" sldId="268"/>
        </pc:sldMkLst>
      </pc:sldChg>
      <pc:sldChg chg="delSp modSp mod">
        <pc:chgData name="Anastasia Aladysheva" userId="5a586c64-1edb-4f0d-b261-c468b54ad2f6" providerId="ADAL" clId="{43094192-1032-408D-B8A6-709843B5670A}" dt="2022-10-24T14:05:10.332" v="477" actId="1076"/>
        <pc:sldMkLst>
          <pc:docMk/>
          <pc:sldMk cId="1445906211" sldId="269"/>
        </pc:sldMkLst>
        <pc:spChg chg="mod">
          <ac:chgData name="Anastasia Aladysheva" userId="5a586c64-1edb-4f0d-b261-c468b54ad2f6" providerId="ADAL" clId="{43094192-1032-408D-B8A6-709843B5670A}" dt="2022-10-24T14:05:10.332" v="477" actId="1076"/>
          <ac:spMkLst>
            <pc:docMk/>
            <pc:sldMk cId="1445906211" sldId="269"/>
            <ac:spMk id="5" creationId="{AB9FB025-5D87-9AE0-9E59-3D0777D912F7}"/>
          </ac:spMkLst>
        </pc:spChg>
        <pc:spChg chg="mod">
          <ac:chgData name="Anastasia Aladysheva" userId="5a586c64-1edb-4f0d-b261-c468b54ad2f6" providerId="ADAL" clId="{43094192-1032-408D-B8A6-709843B5670A}" dt="2022-10-24T13:41:18.353" v="325" actId="1076"/>
          <ac:spMkLst>
            <pc:docMk/>
            <pc:sldMk cId="1445906211" sldId="269"/>
            <ac:spMk id="7" creationId="{C9CF3DE0-99AB-B65A-FCE9-B7B5A5CE26E2}"/>
          </ac:spMkLst>
        </pc:spChg>
        <pc:cxnChg chg="del mod">
          <ac:chgData name="Anastasia Aladysheva" userId="5a586c64-1edb-4f0d-b261-c468b54ad2f6" providerId="ADAL" clId="{43094192-1032-408D-B8A6-709843B5670A}" dt="2022-10-24T13:41:12.029" v="324" actId="478"/>
          <ac:cxnSpMkLst>
            <pc:docMk/>
            <pc:sldMk cId="1445906211" sldId="269"/>
            <ac:cxnSpMk id="6" creationId="{1D599BF0-FEC0-5158-8D50-F5AE9714BC45}"/>
          </ac:cxnSpMkLst>
        </pc:cxnChg>
      </pc:sldChg>
      <pc:sldChg chg="del">
        <pc:chgData name="Anastasia Aladysheva" userId="5a586c64-1edb-4f0d-b261-c468b54ad2f6" providerId="ADAL" clId="{43094192-1032-408D-B8A6-709843B5670A}" dt="2022-10-24T14:04:11.245" v="464" actId="47"/>
        <pc:sldMkLst>
          <pc:docMk/>
          <pc:sldMk cId="619667067" sldId="270"/>
        </pc:sldMkLst>
      </pc:sldChg>
      <pc:sldChg chg="del">
        <pc:chgData name="Anastasia Aladysheva" userId="5a586c64-1edb-4f0d-b261-c468b54ad2f6" providerId="ADAL" clId="{43094192-1032-408D-B8A6-709843B5670A}" dt="2022-10-24T14:04:36.695" v="469" actId="47"/>
        <pc:sldMkLst>
          <pc:docMk/>
          <pc:sldMk cId="2860600500" sldId="271"/>
        </pc:sldMkLst>
      </pc:sldChg>
      <pc:sldChg chg="del">
        <pc:chgData name="Anastasia Aladysheva" userId="5a586c64-1edb-4f0d-b261-c468b54ad2f6" providerId="ADAL" clId="{43094192-1032-408D-B8A6-709843B5670A}" dt="2022-10-24T14:04:38.112" v="471" actId="47"/>
        <pc:sldMkLst>
          <pc:docMk/>
          <pc:sldMk cId="1907699771" sldId="273"/>
        </pc:sldMkLst>
      </pc:sldChg>
      <pc:sldChg chg="del">
        <pc:chgData name="Anastasia Aladysheva" userId="5a586c64-1edb-4f0d-b261-c468b54ad2f6" providerId="ADAL" clId="{43094192-1032-408D-B8A6-709843B5670A}" dt="2022-10-24T14:04:38.767" v="472" actId="47"/>
        <pc:sldMkLst>
          <pc:docMk/>
          <pc:sldMk cId="3808949228" sldId="274"/>
        </pc:sldMkLst>
      </pc:sldChg>
      <pc:sldChg chg="del">
        <pc:chgData name="Anastasia Aladysheva" userId="5a586c64-1edb-4f0d-b261-c468b54ad2f6" providerId="ADAL" clId="{43094192-1032-408D-B8A6-709843B5670A}" dt="2022-10-24T14:04:12.990" v="465" actId="47"/>
        <pc:sldMkLst>
          <pc:docMk/>
          <pc:sldMk cId="449668093" sldId="275"/>
        </pc:sldMkLst>
      </pc:sldChg>
      <pc:sldChg chg="addSp delSp modSp add mod">
        <pc:chgData name="Anastasia Aladysheva" userId="5a586c64-1edb-4f0d-b261-c468b54ad2f6" providerId="ADAL" clId="{43094192-1032-408D-B8A6-709843B5670A}" dt="2022-10-24T15:30:21.722" v="1934" actId="20577"/>
        <pc:sldMkLst>
          <pc:docMk/>
          <pc:sldMk cId="3523627400" sldId="276"/>
        </pc:sldMkLst>
        <pc:spChg chg="add del">
          <ac:chgData name="Anastasia Aladysheva" userId="5a586c64-1edb-4f0d-b261-c468b54ad2f6" providerId="ADAL" clId="{43094192-1032-408D-B8A6-709843B5670A}" dt="2022-10-24T15:24:32.061" v="1465" actId="22"/>
          <ac:spMkLst>
            <pc:docMk/>
            <pc:sldMk cId="3523627400" sldId="276"/>
            <ac:spMk id="3" creationId="{E2960EC5-E537-1060-2A4C-B3AFEAD37974}"/>
          </ac:spMkLst>
        </pc:spChg>
        <pc:spChg chg="mod">
          <ac:chgData name="Anastasia Aladysheva" userId="5a586c64-1edb-4f0d-b261-c468b54ad2f6" providerId="ADAL" clId="{43094192-1032-408D-B8A6-709843B5670A}" dt="2022-10-24T13:55:36.632" v="460" actId="20577"/>
          <ac:spMkLst>
            <pc:docMk/>
            <pc:sldMk cId="3523627400" sldId="276"/>
            <ac:spMk id="5" creationId="{0E1860AA-24CC-5740-B772-E6463C8EBBCB}"/>
          </ac:spMkLst>
        </pc:spChg>
        <pc:spChg chg="add del">
          <ac:chgData name="Anastasia Aladysheva" userId="5a586c64-1edb-4f0d-b261-c468b54ad2f6" providerId="ADAL" clId="{43094192-1032-408D-B8A6-709843B5670A}" dt="2022-10-24T15:24:40.059" v="1473" actId="22"/>
          <ac:spMkLst>
            <pc:docMk/>
            <pc:sldMk cId="3523627400" sldId="276"/>
            <ac:spMk id="6" creationId="{F78754A8-2611-8B88-0A6D-504F42950B15}"/>
          </ac:spMkLst>
        </pc:spChg>
        <pc:spChg chg="del">
          <ac:chgData name="Anastasia Aladysheva" userId="5a586c64-1edb-4f0d-b261-c468b54ad2f6" providerId="ADAL" clId="{43094192-1032-408D-B8A6-709843B5670A}" dt="2022-10-24T15:24:21.451" v="1458" actId="478"/>
          <ac:spMkLst>
            <pc:docMk/>
            <pc:sldMk cId="3523627400" sldId="276"/>
            <ac:spMk id="8" creationId="{166F4CA8-37D3-BB48-9884-74BCC14EEE4D}"/>
          </ac:spMkLst>
        </pc:spChg>
        <pc:spChg chg="mod">
          <ac:chgData name="Anastasia Aladysheva" userId="5a586c64-1edb-4f0d-b261-c468b54ad2f6" providerId="ADAL" clId="{43094192-1032-408D-B8A6-709843B5670A}" dt="2022-10-24T15:30:21.722" v="1934" actId="20577"/>
          <ac:spMkLst>
            <pc:docMk/>
            <pc:sldMk cId="3523627400" sldId="276"/>
            <ac:spMk id="10" creationId="{69554F78-2B34-DCE6-9D60-2C6F45050AFE}"/>
          </ac:spMkLst>
        </pc:spChg>
      </pc:sldChg>
      <pc:sldChg chg="delSp modSp add mod">
        <pc:chgData name="Anastasia Aladysheva" userId="5a586c64-1edb-4f0d-b261-c468b54ad2f6" providerId="ADAL" clId="{43094192-1032-408D-B8A6-709843B5670A}" dt="2022-10-24T14:14:20.056" v="741" actId="20577"/>
        <pc:sldMkLst>
          <pc:docMk/>
          <pc:sldMk cId="4225912825" sldId="277"/>
        </pc:sldMkLst>
        <pc:spChg chg="mod">
          <ac:chgData name="Anastasia Aladysheva" userId="5a586c64-1edb-4f0d-b261-c468b54ad2f6" providerId="ADAL" clId="{43094192-1032-408D-B8A6-709843B5670A}" dt="2022-10-24T14:12:53.996" v="651" actId="20577"/>
          <ac:spMkLst>
            <pc:docMk/>
            <pc:sldMk cId="4225912825" sldId="277"/>
            <ac:spMk id="5" creationId="{0E1860AA-24CC-5740-B772-E6463C8EBBCB}"/>
          </ac:spMkLst>
        </pc:spChg>
        <pc:spChg chg="del mod">
          <ac:chgData name="Anastasia Aladysheva" userId="5a586c64-1edb-4f0d-b261-c468b54ad2f6" providerId="ADAL" clId="{43094192-1032-408D-B8A6-709843B5670A}" dt="2022-10-24T14:12:58.576" v="652" actId="478"/>
          <ac:spMkLst>
            <pc:docMk/>
            <pc:sldMk cId="4225912825" sldId="277"/>
            <ac:spMk id="8" creationId="{166F4CA8-37D3-BB48-9884-74BCC14EEE4D}"/>
          </ac:spMkLst>
        </pc:spChg>
        <pc:spChg chg="mod">
          <ac:chgData name="Anastasia Aladysheva" userId="5a586c64-1edb-4f0d-b261-c468b54ad2f6" providerId="ADAL" clId="{43094192-1032-408D-B8A6-709843B5670A}" dt="2022-10-24T14:14:20.056" v="741" actId="20577"/>
          <ac:spMkLst>
            <pc:docMk/>
            <pc:sldMk cId="4225912825" sldId="277"/>
            <ac:spMk id="10" creationId="{69554F78-2B34-DCE6-9D60-2C6F45050AFE}"/>
          </ac:spMkLst>
        </pc:spChg>
      </pc:sldChg>
      <pc:sldChg chg="addSp delSp modSp add mod modClrScheme chgLayout">
        <pc:chgData name="Anastasia Aladysheva" userId="5a586c64-1edb-4f0d-b261-c468b54ad2f6" providerId="ADAL" clId="{43094192-1032-408D-B8A6-709843B5670A}" dt="2022-10-24T15:21:33.540" v="1457" actId="20577"/>
        <pc:sldMkLst>
          <pc:docMk/>
          <pc:sldMk cId="3832998854" sldId="278"/>
        </pc:sldMkLst>
        <pc:spChg chg="add del mod ord">
          <ac:chgData name="Anastasia Aladysheva" userId="5a586c64-1edb-4f0d-b261-c468b54ad2f6" providerId="ADAL" clId="{43094192-1032-408D-B8A6-709843B5670A}" dt="2022-10-24T14:43:59.245" v="785"/>
          <ac:spMkLst>
            <pc:docMk/>
            <pc:sldMk cId="3832998854" sldId="278"/>
            <ac:spMk id="2" creationId="{A4E82419-82BA-50EF-EEFB-CF18AE3EED57}"/>
          </ac:spMkLst>
        </pc:spChg>
        <pc:spChg chg="add mod ord">
          <ac:chgData name="Anastasia Aladysheva" userId="5a586c64-1edb-4f0d-b261-c468b54ad2f6" providerId="ADAL" clId="{43094192-1032-408D-B8A6-709843B5670A}" dt="2022-10-24T15:21:33.540" v="1457" actId="20577"/>
          <ac:spMkLst>
            <pc:docMk/>
            <pc:sldMk cId="3832998854" sldId="278"/>
            <ac:spMk id="3" creationId="{64D1346D-60D9-CD1B-3327-69962C6395C5}"/>
          </ac:spMkLst>
        </pc:spChg>
        <pc:spChg chg="add del mod">
          <ac:chgData name="Anastasia Aladysheva" userId="5a586c64-1edb-4f0d-b261-c468b54ad2f6" providerId="ADAL" clId="{43094192-1032-408D-B8A6-709843B5670A}" dt="2022-10-24T14:49:36.309" v="952" actId="478"/>
          <ac:spMkLst>
            <pc:docMk/>
            <pc:sldMk cId="3832998854" sldId="278"/>
            <ac:spMk id="4" creationId="{D81C1328-A697-AB9E-2406-F7D8CBD8407E}"/>
          </ac:spMkLst>
        </pc:spChg>
        <pc:spChg chg="mod ord">
          <ac:chgData name="Anastasia Aladysheva" userId="5a586c64-1edb-4f0d-b261-c468b54ad2f6" providerId="ADAL" clId="{43094192-1032-408D-B8A6-709843B5670A}" dt="2022-10-24T14:53:18.820" v="962" actId="20577"/>
          <ac:spMkLst>
            <pc:docMk/>
            <pc:sldMk cId="3832998854" sldId="278"/>
            <ac:spMk id="5" creationId="{0E1860AA-24CC-5740-B772-E6463C8EBBCB}"/>
          </ac:spMkLst>
        </pc:spChg>
        <pc:spChg chg="del mod">
          <ac:chgData name="Anastasia Aladysheva" userId="5a586c64-1edb-4f0d-b261-c468b54ad2f6" providerId="ADAL" clId="{43094192-1032-408D-B8A6-709843B5670A}" dt="2022-10-24T14:39:12.752" v="781" actId="478"/>
          <ac:spMkLst>
            <pc:docMk/>
            <pc:sldMk cId="3832998854" sldId="278"/>
            <ac:spMk id="8" creationId="{166F4CA8-37D3-BB48-9884-74BCC14EEE4D}"/>
          </ac:spMkLst>
        </pc:spChg>
        <pc:spChg chg="del mod">
          <ac:chgData name="Anastasia Aladysheva" userId="5a586c64-1edb-4f0d-b261-c468b54ad2f6" providerId="ADAL" clId="{43094192-1032-408D-B8A6-709843B5670A}" dt="2022-10-24T14:43:54.317" v="784" actId="478"/>
          <ac:spMkLst>
            <pc:docMk/>
            <pc:sldMk cId="3832998854" sldId="278"/>
            <ac:spMk id="10" creationId="{69554F78-2B34-DCE6-9D60-2C6F45050AFE}"/>
          </ac:spMkLst>
        </pc:spChg>
        <pc:picChg chg="add mod">
          <ac:chgData name="Anastasia Aladysheva" userId="5a586c64-1edb-4f0d-b261-c468b54ad2f6" providerId="ADAL" clId="{43094192-1032-408D-B8A6-709843B5670A}" dt="2022-10-24T14:56:24.931" v="1299" actId="14100"/>
          <ac:picMkLst>
            <pc:docMk/>
            <pc:sldMk cId="3832998854" sldId="278"/>
            <ac:picMk id="6" creationId="{FD36D38E-33C8-4DA6-2DD8-14C71C7B93B7}"/>
          </ac:picMkLst>
        </pc:picChg>
        <pc:picChg chg="add mod">
          <ac:chgData name="Anastasia Aladysheva" userId="5a586c64-1edb-4f0d-b261-c468b54ad2f6" providerId="ADAL" clId="{43094192-1032-408D-B8A6-709843B5670A}" dt="2022-10-24T14:47:43.954" v="935" actId="1076"/>
          <ac:picMkLst>
            <pc:docMk/>
            <pc:sldMk cId="3832998854" sldId="278"/>
            <ac:picMk id="1026" creationId="{FCEE4269-93C0-6444-B7BE-99C52E3F18D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101AA2-A43E-854C-944A-7F660BE93A70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C3332-DB63-2E49-95D0-46B9EBE40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12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E3C314FA-EE57-6CD9-9738-A18584841A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FC96DF-513F-5E44-9E83-2557597DE907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C912447D-C764-BBC1-6537-153B24A47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5CCAB875-D3E7-0E02-8A84-9C93DA572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t>‹#›</a:t>
            </a:fld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8C12748-6D43-107A-AFC5-86ABB08791C7}"/>
              </a:ext>
            </a:extLst>
          </p:cNvPr>
          <p:cNvCxnSpPr/>
          <p:nvPr userDrawn="1"/>
        </p:nvCxnSpPr>
        <p:spPr>
          <a:xfrm>
            <a:off x="4125484" y="3930402"/>
            <a:ext cx="374904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C141033-2E7C-6D7E-4A11-00DC9E97BD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7085" t="57282" r="21689"/>
          <a:stretch/>
        </p:blipFill>
        <p:spPr>
          <a:xfrm>
            <a:off x="3503234" y="5563052"/>
            <a:ext cx="5185531" cy="79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57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792E5C71-3B66-E24E-9046-DD3BBDFB43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9133" y="-61006"/>
            <a:ext cx="1240050" cy="1183254"/>
          </a:xfrm>
          <a:prstGeom prst="rect">
            <a:avLst/>
          </a:prstGeom>
        </p:spPr>
      </p:pic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1C4621CC-6DAE-C063-3E48-5BBAD34BAC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8A2090A4-04C3-0A21-81FB-858C3CB918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8985" y="-64347"/>
            <a:ext cx="6642371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193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4047561-8914-8C95-3371-FF408A7AF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38146653-6691-D093-1770-092058AE26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FC96DF-513F-5E44-9E83-2557597DE907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8BDE315B-9E75-4C43-2BB0-4E5E20C36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E298F9EB-5120-AE27-DB64-EF955C04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83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3824DD81-A424-4362-F926-3D117857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43B1077-04BD-30EE-6ACA-9FE22E92FE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8985" y="-64347"/>
            <a:ext cx="9184815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193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C284A11-5CCA-B3D7-7EE0-3ACBCE769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244682A-A09B-EC75-3C1E-6E604D5263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FC96DF-513F-5E44-9E83-2557597DE907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4D860CB-D8DC-DBBA-C692-CA468DA3D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05BB8F6-F53C-8AB9-6FA0-186A6477D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201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08A46273-E24F-EF4A-BE12-A0343F8ABC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8964" y="-58982"/>
            <a:ext cx="1389190" cy="1325563"/>
          </a:xfrm>
          <a:prstGeom prst="rect">
            <a:avLst/>
          </a:prstGeom>
        </p:spPr>
      </p:pic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D14C1136-2082-9E1A-8076-7AF164D399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BCE71D66-2C0E-7BD6-D908-5972EDDDB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95792" y="18255"/>
            <a:ext cx="6157608" cy="1325563"/>
          </a:xfrm>
        </p:spPr>
        <p:txBody>
          <a:bodyPr/>
          <a:lstStyle>
            <a:lvl1pPr>
              <a:defRPr b="1"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94792E9F-EE8C-36A7-9177-2DDE8951A37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</a:t>
            </a:r>
            <a:r>
              <a:rPr lang="en-US" err="1"/>
              <a:t>leveldhfsjhgsd</a:t>
            </a:r>
            <a:endParaRPr lang="en-US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E8157C65-7688-88F5-5169-6AFADB05683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Date Placeholder 4">
            <a:extLst>
              <a:ext uri="{FF2B5EF4-FFF2-40B4-BE49-F238E27FC236}">
                <a16:creationId xmlns:a16="http://schemas.microsoft.com/office/drawing/2014/main" id="{05B5BFC6-9BAA-3BA3-14A9-ADEE8989CC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FC96DF-513F-5E44-9E83-2557597DE907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25" name="Footer Placeholder 5">
            <a:extLst>
              <a:ext uri="{FF2B5EF4-FFF2-40B4-BE49-F238E27FC236}">
                <a16:creationId xmlns:a16="http://schemas.microsoft.com/office/drawing/2014/main" id="{A209831B-2070-163C-B0C5-B8F0C8288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6">
            <a:extLst>
              <a:ext uri="{FF2B5EF4-FFF2-40B4-BE49-F238E27FC236}">
                <a16:creationId xmlns:a16="http://schemas.microsoft.com/office/drawing/2014/main" id="{407F9EA1-6A24-FF5C-4BBA-9146376B9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8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864A6B29-3D6A-29C8-6F05-1E93D49C5B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6A97C60-B2CC-F6A2-3941-822A8058C6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Tw Cen MT" panose="020B0602020104020603" pitchFamily="34" charset="0"/>
              </a:defRPr>
            </a:lvl1pPr>
          </a:lstStyle>
          <a:p>
            <a:r>
              <a:rPr lang="en-US"/>
              <a:t>Side-Title…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C3FC954-370F-309A-8769-779BA1481A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0DB995C2-CD62-B439-C602-100E03ADD4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FC96DF-513F-5E44-9E83-2557597DE907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B17688C-5EA5-57BF-624D-F1623615051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009193"/>
                </a:solidFill>
                <a:latin typeface="Tw Cen MT" panose="020B0602020104020603" pitchFamily="34" charset="0"/>
              </a:defRPr>
            </a:lvl1pPr>
            <a:lvl2pPr marL="457200" indent="0">
              <a:buNone/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TITLE…</a:t>
            </a:r>
          </a:p>
          <a:p>
            <a:pPr lvl="1"/>
            <a:r>
              <a:rPr lang="en-US"/>
              <a:t>Subtitle…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E7B6F288-414E-8F29-CE18-6DB2DF244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FDF2FCD8-F6EF-304C-932A-9890B1E8A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292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60E931-700B-FF46-A784-FC25B1FB94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DF9D9F-62D0-1540-91A1-CB0FB9895F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F1390B-9D34-DB42-8C06-9D9240A8DB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FC96DF-513F-5E44-9E83-2557597DE907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E1EB1-B389-CF49-82BA-8148988F1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2EA5DC-644C-1A4C-A310-B9B2A9171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Content Placeholder 4" descr="A picture containing chart&#10;&#10;Description automatically generated">
            <a:extLst>
              <a:ext uri="{FF2B5EF4-FFF2-40B4-BE49-F238E27FC236}">
                <a16:creationId xmlns:a16="http://schemas.microsoft.com/office/drawing/2014/main" id="{F3BD3716-CC4A-B947-9F3F-BDCDB43114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84E8B003-2DBB-E042-99A2-E67BB546F4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11927" y="-144870"/>
            <a:ext cx="3237397" cy="1718854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1FD482D7-8B1F-EA43-A56F-14E20CB8220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02667" y="-8231"/>
            <a:ext cx="1313224" cy="125307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1FB20C3-78A0-CC4B-A12E-3588270253F5}"/>
              </a:ext>
            </a:extLst>
          </p:cNvPr>
          <p:cNvSpPr txBox="1">
            <a:spLocks/>
          </p:cNvSpPr>
          <p:nvPr userDrawn="1"/>
        </p:nvSpPr>
        <p:spPr>
          <a:xfrm>
            <a:off x="3205226" y="2809692"/>
            <a:ext cx="5421330" cy="12386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009193"/>
                </a:solidFill>
                <a:latin typeface="Tw Cen MT" panose="020B0602020104020603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933929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EDC681CC-EB36-7506-5B70-412A1199A0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Shape, square&#10;&#10;Description automatically generated">
            <a:extLst>
              <a:ext uri="{FF2B5EF4-FFF2-40B4-BE49-F238E27FC236}">
                <a16:creationId xmlns:a16="http://schemas.microsoft.com/office/drawing/2014/main" id="{6F4FD22D-266C-6920-E2EF-2FE704A971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0AD6507-1AEC-0337-4E3D-A1C09698D3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FC96DF-513F-5E44-9E83-2557597DE907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E5F4D83-1D4B-5A72-F08B-C83A4D9F3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B62311C-13E9-1C2D-5430-192484124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ACBDFC-8078-76C7-5035-B133A9F26B8C}"/>
              </a:ext>
            </a:extLst>
          </p:cNvPr>
          <p:cNvCxnSpPr/>
          <p:nvPr userDrawn="1"/>
        </p:nvCxnSpPr>
        <p:spPr>
          <a:xfrm>
            <a:off x="4125484" y="3930402"/>
            <a:ext cx="3749040" cy="0"/>
          </a:xfrm>
          <a:prstGeom prst="line">
            <a:avLst/>
          </a:prstGeom>
          <a:ln w="28575">
            <a:solidFill>
              <a:srgbClr val="009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Text&#10;&#10;Description automatically generated with medium confidence">
            <a:extLst>
              <a:ext uri="{FF2B5EF4-FFF2-40B4-BE49-F238E27FC236}">
                <a16:creationId xmlns:a16="http://schemas.microsoft.com/office/drawing/2014/main" id="{32047E35-78DD-80E6-674C-16A82839F8B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84129" y="-210215"/>
            <a:ext cx="3237397" cy="1718854"/>
          </a:xfrm>
          <a:prstGeom prst="rect">
            <a:avLst/>
          </a:prstGeom>
        </p:spPr>
      </p:pic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E8732F7-31C9-B71A-207D-00D92CF3F7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7085" t="57282" r="21689"/>
          <a:stretch/>
        </p:blipFill>
        <p:spPr>
          <a:xfrm>
            <a:off x="3503234" y="5599791"/>
            <a:ext cx="5185531" cy="793298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DE941E4E-CA5F-1F82-EBE5-AA0864407E3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668000" y="-5354"/>
            <a:ext cx="1313224" cy="125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844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E3C314FA-EE57-6CD9-9738-A18584841A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FC96DF-513F-5E44-9E83-2557597DE907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C912447D-C764-BBC1-6537-153B24A47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5CCAB875-D3E7-0E02-8A84-9C93DA572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7FEB027A-B0FC-8535-7518-43C841A01172}"/>
              </a:ext>
            </a:extLst>
          </p:cNvPr>
          <p:cNvSpPr txBox="1">
            <a:spLocks/>
          </p:cNvSpPr>
          <p:nvPr userDrawn="1"/>
        </p:nvSpPr>
        <p:spPr>
          <a:xfrm>
            <a:off x="3385335" y="2603005"/>
            <a:ext cx="5421330" cy="12386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009193"/>
                </a:solidFill>
                <a:latin typeface="Tw Cen MT" panose="020B0602020104020603" pitchFamily="34" charset="0"/>
              </a:rPr>
              <a:t>TITLE 3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8C12748-6D43-107A-AFC5-86ABB08791C7}"/>
              </a:ext>
            </a:extLst>
          </p:cNvPr>
          <p:cNvCxnSpPr/>
          <p:nvPr userDrawn="1"/>
        </p:nvCxnSpPr>
        <p:spPr>
          <a:xfrm>
            <a:off x="4125484" y="3930402"/>
            <a:ext cx="374904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Text&#10;&#10;Description automatically generated with medium confidence">
            <a:extLst>
              <a:ext uri="{FF2B5EF4-FFF2-40B4-BE49-F238E27FC236}">
                <a16:creationId xmlns:a16="http://schemas.microsoft.com/office/drawing/2014/main" id="{EF250FCB-2F13-D971-DCC0-6C2E779F25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680"/>
            <a:ext cx="3237397" cy="1718854"/>
          </a:xfrm>
          <a:prstGeom prst="rect">
            <a:avLst/>
          </a:prstGeom>
        </p:spPr>
      </p:pic>
      <p:sp>
        <p:nvSpPr>
          <p:cNvPr id="25" name="Subtitle 2">
            <a:extLst>
              <a:ext uri="{FF2B5EF4-FFF2-40B4-BE49-F238E27FC236}">
                <a16:creationId xmlns:a16="http://schemas.microsoft.com/office/drawing/2014/main" id="{46F5D62D-6E9E-7884-B2A5-073AE38C7C6A}"/>
              </a:ext>
            </a:extLst>
          </p:cNvPr>
          <p:cNvSpPr txBox="1">
            <a:spLocks/>
          </p:cNvSpPr>
          <p:nvPr userDrawn="1"/>
        </p:nvSpPr>
        <p:spPr>
          <a:xfrm>
            <a:off x="4125484" y="4192899"/>
            <a:ext cx="5514975" cy="624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rgbClr val="1CADE4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Subtitle</a:t>
            </a:r>
          </a:p>
        </p:txBody>
      </p:sp>
      <p:pic>
        <p:nvPicPr>
          <p:cNvPr id="26" name="Picture 2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C141033-2E7C-6D7E-4A11-00DC9E97BD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7085" t="57282" r="21689"/>
          <a:stretch/>
        </p:blipFill>
        <p:spPr>
          <a:xfrm>
            <a:off x="3352269" y="6070056"/>
            <a:ext cx="5185531" cy="793298"/>
          </a:xfrm>
          <a:prstGeom prst="rect">
            <a:avLst/>
          </a:prstGeom>
        </p:spPr>
      </p:pic>
      <p:pic>
        <p:nvPicPr>
          <p:cNvPr id="27" name="Picture 26" descr="Text&#10;&#10;Description automatically generated">
            <a:extLst>
              <a:ext uri="{FF2B5EF4-FFF2-40B4-BE49-F238E27FC236}">
                <a16:creationId xmlns:a16="http://schemas.microsoft.com/office/drawing/2014/main" id="{DBC87122-DBB3-DF8A-8F77-04757603F7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24788" y="136525"/>
            <a:ext cx="1313224" cy="125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49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EDC681CC-EB36-7506-5B70-412A1199A0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5762901D-894F-2724-DFA9-55C9E9605E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886B70-85B3-BCCF-EDFB-7ABF0FA573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9BBBD-4F80-0BC8-5BC0-241E83BD0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8290C-5A8E-649A-D9CC-D95A83A82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113497D-833E-080A-D74C-138B468F652A}"/>
              </a:ext>
            </a:extLst>
          </p:cNvPr>
          <p:cNvCxnSpPr/>
          <p:nvPr userDrawn="1"/>
        </p:nvCxnSpPr>
        <p:spPr>
          <a:xfrm>
            <a:off x="4125484" y="3930402"/>
            <a:ext cx="3749040" cy="0"/>
          </a:xfrm>
          <a:prstGeom prst="line">
            <a:avLst/>
          </a:prstGeom>
          <a:ln w="28575">
            <a:solidFill>
              <a:srgbClr val="009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1729DED-3A58-D5C5-ED72-E91BB7F9B4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7085" t="57282" r="21689"/>
          <a:stretch/>
        </p:blipFill>
        <p:spPr>
          <a:xfrm>
            <a:off x="3352269" y="6070056"/>
            <a:ext cx="5185531" cy="79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379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01D34FED-6882-FC40-B529-F584321E6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9133" y="-61006"/>
            <a:ext cx="1240050" cy="1183254"/>
          </a:xfrm>
          <a:prstGeom prst="rect">
            <a:avLst/>
          </a:prstGeom>
        </p:spPr>
      </p:pic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30D95E5-BAE6-77BC-3C1B-6DEFD9CEAA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472E721D-0408-B337-3AAF-A39ED19072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D592FA2C-C178-0440-6831-01958213A39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F6DEB8E-DF6D-AB42-29EA-FACABA0502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Tw Cen MT" panose="020B0602020104020603" pitchFamily="34" charset="0"/>
              </a:defRPr>
            </a:lvl1pPr>
          </a:lstStyle>
          <a:p>
            <a:r>
              <a:rPr lang="en-US"/>
              <a:t>TITLE 5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4635D07-84F7-846C-104E-D605DC54D7C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Text…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3889816-F6AB-B5AE-46A9-C591BB306C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8C354F4-6421-865D-1B75-9694C9344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2103AEA-C836-BB70-65E4-9FD48868C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615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E891626-B5B4-2C88-AE25-F2123CE547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48373"/>
            <a:ext cx="9798114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193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51C6435-F65D-F48F-F83E-714453ACC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1AF1ED15-D78C-3100-631E-237B97DCE9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FC96DF-513F-5E44-9E83-2557597DE907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E4EBCE2-FFCB-5B64-00EE-C0513FEAF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64DEF3E-9B1C-1E86-408F-8BC5DBD40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35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E5A6E-AB09-46B5-90C9-B5434B8D6B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615" y="240307"/>
            <a:ext cx="10515600" cy="1325563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8CF4B5-D781-420A-9FE4-77F957207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C96DF-513F-5E44-9E83-2557597DE907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018388-3E4F-4CD5-A7FF-ECA8F4C65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A76298-BBA0-4815-AED8-AE104DDD9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67BC-DD03-FF45-A387-D007E712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1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0AA9534C-8B93-8455-E0A8-B6D972A2FC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4ADC6A7-5413-41D4-1870-B3CCFAC1B8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3575" y="136525"/>
            <a:ext cx="9798114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193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60883C1-6F5D-CF2D-B9C6-54DCC541A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10BFCD2-F8EA-EF92-6057-EDB6A0AF50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FC96DF-513F-5E44-9E83-2557597DE907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CEE65CE-EBF1-5E8A-D21E-6D4273B71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8C6EF7F-EAE4-7D20-D0D7-FB53507D1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33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7BB8C625-D69A-5E42-CFF0-7ED4D4BB08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F096200-4DDB-1FC4-1DAD-5C296B267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95792" y="18255"/>
            <a:ext cx="6157608" cy="1325563"/>
          </a:xfrm>
        </p:spPr>
        <p:txBody>
          <a:bodyPr/>
          <a:lstStyle>
            <a:lvl1pPr>
              <a:defRPr b="1"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6358D52-2935-F906-0477-E0AB6EAEC4B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</a:t>
            </a:r>
            <a:r>
              <a:rPr lang="en-US" err="1"/>
              <a:t>leveldhfsjhgsd</a:t>
            </a:r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8096295F-7499-B244-6FBA-597921C8FAB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7435A3CB-73E1-5C7D-F8AF-A96CE2CBDF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FC96DF-513F-5E44-9E83-2557597DE907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B6F90FAF-A071-162C-3CE9-CE914A288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AA22DE04-B4E9-D76B-921A-23F52BC29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179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16F326-490A-5841-8742-5FB15826D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85933D-6CD3-A14F-A0A7-D4663CEBD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C07E6E-57AE-EA4C-967E-119F5AA376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C96DF-513F-5E44-9E83-2557597DE907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DFEC00-6437-774F-AD44-A4F06042DD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B6F4D-9188-9540-8287-CED16E2E3A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A67BC-DD03-FF45-A387-D007E712BE6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Chart&#10;&#10;Description automatically generated with low confidence">
            <a:extLst>
              <a:ext uri="{FF2B5EF4-FFF2-40B4-BE49-F238E27FC236}">
                <a16:creationId xmlns:a16="http://schemas.microsoft.com/office/drawing/2014/main" id="{CE394CBA-2848-40C8-BED7-0810754C9BAF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picture containing chart&#10;&#10;Description automatically generated">
            <a:extLst>
              <a:ext uri="{FF2B5EF4-FFF2-40B4-BE49-F238E27FC236}">
                <a16:creationId xmlns:a16="http://schemas.microsoft.com/office/drawing/2014/main" id="{363C5E02-7812-9674-F1E0-C97A931171EA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724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67" r:id="rId3"/>
    <p:sldLayoutId id="2147483665" r:id="rId4"/>
    <p:sldLayoutId id="2147483651" r:id="rId5"/>
    <p:sldLayoutId id="2147483666" r:id="rId6"/>
    <p:sldLayoutId id="2147483660" r:id="rId7"/>
    <p:sldLayoutId id="2147483650" r:id="rId8"/>
    <p:sldLayoutId id="2147483652" r:id="rId9"/>
    <p:sldLayoutId id="2147483662" r:id="rId10"/>
    <p:sldLayoutId id="2147483663" r:id="rId11"/>
    <p:sldLayoutId id="2147483664" r:id="rId12"/>
    <p:sldLayoutId id="2147483656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919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D316F04-B8A5-9F74-A6AA-2132F7FC7B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FC96DF-513F-5E44-9E83-2557597DE907}" type="datetimeFigureOut">
              <a:rPr lang="en-US" smtClean="0">
                <a:solidFill>
                  <a:srgbClr val="002060"/>
                </a:solidFill>
              </a:rPr>
              <a:t>10/24/2022</a:t>
            </a:fld>
            <a:endParaRPr lang="en-US">
              <a:solidFill>
                <a:srgbClr val="002060"/>
              </a:solidFill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6CCF7B4-9781-87D2-A69B-65A3D5B4E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19021E5-1E78-F8CA-4E32-7A5C0F796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>
                <a:solidFill>
                  <a:srgbClr val="002060"/>
                </a:solidFill>
              </a:rPr>
              <a:t>1</a:t>
            </a:fld>
            <a:endParaRPr lang="en-US">
              <a:solidFill>
                <a:srgbClr val="00206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B9FB025-5D87-9AE0-9E59-3D0777D912F7}"/>
              </a:ext>
            </a:extLst>
          </p:cNvPr>
          <p:cNvSpPr txBox="1">
            <a:spLocks/>
          </p:cNvSpPr>
          <p:nvPr/>
        </p:nvSpPr>
        <p:spPr>
          <a:xfrm>
            <a:off x="1674688" y="1855013"/>
            <a:ext cx="7993295" cy="20025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9193"/>
                </a:solidFill>
                <a:latin typeface="Tw Cen MT" panose="020B0602020104020603" pitchFamily="34" charset="0"/>
              </a:rPr>
              <a:t>Lessons from Learning-Oriented Real-Time Impact Assessment (LORTA) </a:t>
            </a:r>
            <a:r>
              <a:rPr lang="en-US" b="1" dirty="0" err="1">
                <a:solidFill>
                  <a:srgbClr val="009193"/>
                </a:solidFill>
                <a:latin typeface="Tw Cen MT" panose="020B0602020104020603" pitchFamily="34" charset="0"/>
              </a:rPr>
              <a:t>Programme</a:t>
            </a:r>
            <a:endParaRPr lang="en-US" b="1" dirty="0">
              <a:solidFill>
                <a:srgbClr val="009193"/>
              </a:solidFill>
              <a:latin typeface="Tw Cen MT" panose="020B0602020104020603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9CF3DE0-99AB-B65A-FCE9-B7B5A5CE26E2}"/>
              </a:ext>
            </a:extLst>
          </p:cNvPr>
          <p:cNvSpPr txBox="1">
            <a:spLocks/>
          </p:cNvSpPr>
          <p:nvPr/>
        </p:nvSpPr>
        <p:spPr>
          <a:xfrm>
            <a:off x="2383604" y="4103374"/>
            <a:ext cx="7099443" cy="1352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rgbClr val="1CADE4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002060"/>
                </a:solidFill>
              </a:rPr>
              <a:t>Dr Anastasia Aladysheva, Independent Evaluation Unit, Green Climate Fund</a:t>
            </a:r>
          </a:p>
          <a:p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</a:rPr>
              <a:t>NEC Session 4: What Can We Learn from Sectoral Evaluation Systems?</a:t>
            </a:r>
          </a:p>
        </p:txBody>
      </p:sp>
    </p:spTree>
    <p:extLst>
      <p:ext uri="{BB962C8B-B14F-4D97-AF65-F5344CB8AC3E}">
        <p14:creationId xmlns:p14="http://schemas.microsoft.com/office/powerpoint/2010/main" val="1445906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E1860AA-24CC-5740-B772-E6463C8EB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5541" y="223393"/>
            <a:ext cx="6318521" cy="81588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u="sng" dirty="0">
                <a:latin typeface="Tw Cen MT" panose="020B0602020104020603" pitchFamily="34" charset="77"/>
              </a:rPr>
              <a:t>What is LORTA?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9554F78-2B34-DCE6-9D60-2C6F45050AFE}"/>
              </a:ext>
            </a:extLst>
          </p:cNvPr>
          <p:cNvSpPr txBox="1">
            <a:spLocks/>
          </p:cNvSpPr>
          <p:nvPr/>
        </p:nvSpPr>
        <p:spPr>
          <a:xfrm>
            <a:off x="898712" y="1500027"/>
            <a:ext cx="10515600" cy="49268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solidFill>
                  <a:srgbClr val="002060"/>
                </a:solidFill>
              </a:rPr>
              <a:t>Demand-driven capacity-building </a:t>
            </a:r>
            <a:r>
              <a:rPr lang="en-US" sz="2200" dirty="0" err="1">
                <a:solidFill>
                  <a:srgbClr val="002060"/>
                </a:solidFill>
              </a:rPr>
              <a:t>programme</a:t>
            </a:r>
            <a:r>
              <a:rPr lang="en-US" sz="2200" dirty="0">
                <a:solidFill>
                  <a:srgbClr val="002060"/>
                </a:solidFill>
              </a:rPr>
              <a:t> in impact evaluations of GCF investments, started in 2018 at IEU</a:t>
            </a:r>
          </a:p>
          <a:p>
            <a:endParaRPr lang="en-US" sz="2200" dirty="0">
              <a:solidFill>
                <a:srgbClr val="002060"/>
              </a:solidFill>
            </a:endParaRPr>
          </a:p>
          <a:p>
            <a:r>
              <a:rPr lang="en-US" sz="2200" dirty="0">
                <a:solidFill>
                  <a:srgbClr val="002060"/>
                </a:solidFill>
              </a:rPr>
              <a:t>Produce evidence, informing GCF investments and decisions to measure attributable change on the ground effectively and efficiently</a:t>
            </a:r>
          </a:p>
          <a:p>
            <a:endParaRPr lang="en-US" sz="2200" dirty="0">
              <a:solidFill>
                <a:srgbClr val="002060"/>
              </a:solidFill>
            </a:endParaRPr>
          </a:p>
          <a:p>
            <a:r>
              <a:rPr lang="en-US" sz="2200" dirty="0">
                <a:solidFill>
                  <a:srgbClr val="002060"/>
                </a:solidFill>
              </a:rPr>
              <a:t>22 country projects in the portfolio spanning different continents and results areas</a:t>
            </a:r>
          </a:p>
          <a:p>
            <a:endParaRPr lang="en-US" sz="2200" dirty="0">
              <a:solidFill>
                <a:srgbClr val="002060"/>
              </a:solidFill>
            </a:endParaRPr>
          </a:p>
          <a:p>
            <a:r>
              <a:rPr lang="en-US" sz="2200" dirty="0">
                <a:solidFill>
                  <a:srgbClr val="002060"/>
                </a:solidFill>
              </a:rPr>
              <a:t>Currently, we have 5 projects with only baseline data (Rwanda, Guatemala, Zambia, Madagascar, Georgia*) and 2 projects with endline data (Malawi and Bangladesh*)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rgbClr val="002060"/>
                </a:solidFill>
              </a:rPr>
              <a:t>* to be collected by the end of 2022</a:t>
            </a:r>
          </a:p>
          <a:p>
            <a:endParaRPr lang="en-US" sz="2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627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E1860AA-24CC-5740-B772-E6463C8EB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5541" y="223393"/>
            <a:ext cx="9543696" cy="8158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u="sng" dirty="0">
                <a:latin typeface="Tw Cen MT" panose="020B0602020104020603" pitchFamily="34" charset="77"/>
                <a:cs typeface="Calibri"/>
              </a:rPr>
              <a:t>LORTA Portfolio</a:t>
            </a:r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C3D0F494-33AC-6F37-2A4E-FB31AF2BA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238" y="1039279"/>
            <a:ext cx="10363200" cy="565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86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E1860AA-24CC-5740-B772-E6463C8EB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5541" y="223393"/>
            <a:ext cx="6318521" cy="81588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u="sng" dirty="0">
                <a:latin typeface="Tw Cen MT" panose="020B0602020104020603" pitchFamily="34" charset="77"/>
              </a:rPr>
              <a:t>LESSONS: Implementation of IEs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9554F78-2B34-DCE6-9D60-2C6F45050AFE}"/>
              </a:ext>
            </a:extLst>
          </p:cNvPr>
          <p:cNvSpPr txBox="1">
            <a:spLocks/>
          </p:cNvSpPr>
          <p:nvPr/>
        </p:nvSpPr>
        <p:spPr>
          <a:xfrm>
            <a:off x="898712" y="1407560"/>
            <a:ext cx="10515600" cy="501929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>
                <a:solidFill>
                  <a:srgbClr val="002060"/>
                </a:solidFill>
              </a:rPr>
              <a:t>Engagement: </a:t>
            </a:r>
            <a:r>
              <a:rPr lang="en-US" sz="2200" dirty="0">
                <a:solidFill>
                  <a:srgbClr val="002060"/>
                </a:solidFill>
              </a:rPr>
              <a:t>provide and receive timely feedback and make sure there is enough time to properly revise all necessary components of a project for IE</a:t>
            </a:r>
          </a:p>
          <a:p>
            <a:endParaRPr lang="en-US" sz="2200" dirty="0">
              <a:solidFill>
                <a:srgbClr val="002060"/>
              </a:solidFill>
            </a:endParaRPr>
          </a:p>
          <a:p>
            <a:r>
              <a:rPr lang="en-US" sz="2200" b="1" dirty="0">
                <a:solidFill>
                  <a:srgbClr val="002060"/>
                </a:solidFill>
              </a:rPr>
              <a:t>Flexibility: </a:t>
            </a:r>
            <a:r>
              <a:rPr lang="en-US" sz="2200" dirty="0">
                <a:solidFill>
                  <a:srgbClr val="002060"/>
                </a:solidFill>
              </a:rPr>
              <a:t>accommodate project needs, procurement schedules and changes to the project that may lead to an immediate revision of the evaluation strategy </a:t>
            </a:r>
          </a:p>
          <a:p>
            <a:endParaRPr lang="en-US" sz="2200" dirty="0">
              <a:solidFill>
                <a:srgbClr val="002060"/>
              </a:solidFill>
            </a:endParaRPr>
          </a:p>
          <a:p>
            <a:r>
              <a:rPr lang="en-US" sz="2200" b="1" dirty="0">
                <a:solidFill>
                  <a:srgbClr val="002060"/>
                </a:solidFill>
              </a:rPr>
              <a:t>Design</a:t>
            </a:r>
            <a:r>
              <a:rPr lang="en-US" sz="2200" dirty="0">
                <a:solidFill>
                  <a:srgbClr val="002060"/>
                </a:solidFill>
              </a:rPr>
              <a:t>: several methodologies are proposed to give project teams a choice over the most feasible id strategy and realistic commitments  </a:t>
            </a:r>
          </a:p>
          <a:p>
            <a:endParaRPr lang="en-US" sz="2200" dirty="0">
              <a:solidFill>
                <a:srgbClr val="002060"/>
              </a:solidFill>
            </a:endParaRPr>
          </a:p>
          <a:p>
            <a:r>
              <a:rPr lang="en-US" sz="2200" b="1" dirty="0">
                <a:solidFill>
                  <a:srgbClr val="002060"/>
                </a:solidFill>
              </a:rPr>
              <a:t>Technical support</a:t>
            </a:r>
            <a:r>
              <a:rPr lang="en-US" sz="2200" dirty="0">
                <a:solidFill>
                  <a:srgbClr val="002060"/>
                </a:solidFill>
              </a:rPr>
              <a:t>: data analysis and report writing (if needed) to project teams to allocate more budget to the data collection while continuing local capacity building  </a:t>
            </a:r>
          </a:p>
          <a:p>
            <a:endParaRPr lang="en-US" sz="2200" dirty="0">
              <a:solidFill>
                <a:srgbClr val="002060"/>
              </a:solidFill>
            </a:endParaRPr>
          </a:p>
          <a:p>
            <a:r>
              <a:rPr lang="en-US" sz="2200" b="1" dirty="0">
                <a:solidFill>
                  <a:srgbClr val="002060"/>
                </a:solidFill>
              </a:rPr>
              <a:t>Continuity</a:t>
            </a:r>
            <a:r>
              <a:rPr lang="en-US" sz="2200" dirty="0">
                <a:solidFill>
                  <a:srgbClr val="002060"/>
                </a:solidFill>
              </a:rPr>
              <a:t>: capacity building for data collection firms, newly joined staff to PMU, new government representatives to keep the buy-in</a:t>
            </a:r>
          </a:p>
        </p:txBody>
      </p:sp>
    </p:spTree>
    <p:extLst>
      <p:ext uri="{BB962C8B-B14F-4D97-AF65-F5344CB8AC3E}">
        <p14:creationId xmlns:p14="http://schemas.microsoft.com/office/powerpoint/2010/main" val="4225912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E1860AA-24CC-5740-B772-E6463C8EB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5792" y="198120"/>
            <a:ext cx="9358007" cy="934816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lnSpc>
                <a:spcPct val="100000"/>
              </a:lnSpc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u="sng" dirty="0">
                <a:latin typeface="Tw Cen MT" panose="020B0602020104020603" pitchFamily="34" charset="77"/>
              </a:rPr>
              <a:t>LESSONS: </a:t>
            </a:r>
            <a:r>
              <a:rPr lang="en-US" sz="2800" dirty="0">
                <a:latin typeface="Tw Cen MT" panose="020B0602020104020603" pitchFamily="34" charset="77"/>
              </a:rPr>
              <a:t>Scaling Up the Use of Modernized Climate Information and Early Warning Systems in Malawi, GCF and UNDP</a:t>
            </a:r>
            <a:br>
              <a:rPr lang="en-US" sz="2800" dirty="0">
                <a:latin typeface="Tw Cen MT" panose="020B0602020104020603" pitchFamily="34" charset="77"/>
              </a:rPr>
            </a:br>
            <a:endParaRPr lang="en-US" u="sng" dirty="0">
              <a:latin typeface="Tw Cen MT" panose="020B0602020104020603" pitchFamily="34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1346D-60D9-CD1B-3327-69962C6395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99748" y="1488540"/>
            <a:ext cx="5751475" cy="4800226"/>
          </a:xfrm>
        </p:spPr>
        <p:txBody>
          <a:bodyPr>
            <a:normAutofit/>
          </a:bodyPr>
          <a:lstStyle/>
          <a:p>
            <a:r>
              <a:rPr lang="en-US" sz="2400" dirty="0"/>
              <a:t>Lifespan of 6 years (to be completed in 2023), over 12 </a:t>
            </a:r>
            <a:r>
              <a:rPr lang="en-US" sz="2400" dirty="0" err="1"/>
              <a:t>mln</a:t>
            </a:r>
            <a:r>
              <a:rPr lang="en-US" sz="2400" dirty="0"/>
              <a:t> investment from GCF</a:t>
            </a:r>
          </a:p>
          <a:p>
            <a:r>
              <a:rPr lang="en-US" sz="2400" dirty="0"/>
              <a:t>Result areas: health, water and food security and improved livelihoods</a:t>
            </a:r>
          </a:p>
          <a:p>
            <a:r>
              <a:rPr lang="en-US" sz="2400" dirty="0"/>
              <a:t>Improving access to climate information, forecasts, building weather stations, etc.</a:t>
            </a:r>
          </a:p>
          <a:p>
            <a:r>
              <a:rPr lang="en-US" sz="2400" dirty="0"/>
              <a:t>Participatory Integrated Approach to Agriculture (PICSA) component in providing climate information improved awareness, decision-making and agricultural yields, no impacts on food security.</a:t>
            </a:r>
          </a:p>
        </p:txBody>
      </p:sp>
      <p:pic>
        <p:nvPicPr>
          <p:cNvPr id="1026" name="Picture 2" descr="Document cover for Impact Evaluation Report for FP002 : Scaling up the Use of Modernized Climate Information and Early Warning Systems in Malawi">
            <a:extLst>
              <a:ext uri="{FF2B5EF4-FFF2-40B4-BE49-F238E27FC236}">
                <a16:creationId xmlns:a16="http://schemas.microsoft.com/office/drawing/2014/main" id="{FCEE4269-93C0-6444-B7BE-99C52E3F18D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01" y="1488540"/>
            <a:ext cx="2578312" cy="364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FD36D38E-33C8-4DA6-2DD8-14C71C7B93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5" b="5051"/>
          <a:stretch/>
        </p:blipFill>
        <p:spPr bwMode="auto">
          <a:xfrm>
            <a:off x="2917862" y="2722653"/>
            <a:ext cx="3029580" cy="39574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32998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69F69-C310-C949-852E-BFC47B959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8985" y="-64347"/>
            <a:ext cx="6642371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chart&#10;&#10;Description automatically generated">
            <a:extLst>
              <a:ext uri="{FF2B5EF4-FFF2-40B4-BE49-F238E27FC236}">
                <a16:creationId xmlns:a16="http://schemas.microsoft.com/office/drawing/2014/main" id="{1117329F-223E-5F47-B66B-F4FF66645AB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78B46E94-3437-8C4E-B621-B61FF4A573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2336" y="-233645"/>
            <a:ext cx="3740464" cy="1985183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910D71B8-5A42-B746-8508-8A7077FB96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6239" y="6565"/>
            <a:ext cx="1276233" cy="124567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E4115FA-30E0-F54C-A058-5A9C700380BB}"/>
              </a:ext>
            </a:extLst>
          </p:cNvPr>
          <p:cNvSpPr txBox="1">
            <a:spLocks/>
          </p:cNvSpPr>
          <p:nvPr/>
        </p:nvSpPr>
        <p:spPr>
          <a:xfrm>
            <a:off x="3205226" y="2809692"/>
            <a:ext cx="5421330" cy="12386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009193"/>
                </a:solidFill>
                <a:latin typeface="Tw Cen MT" panose="020B0602020104020603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232802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1DA4F4A995BF479E9488C37B756B51" ma:contentTypeVersion="8" ma:contentTypeDescription="Create a new document." ma:contentTypeScope="" ma:versionID="79ce3b18eeea16c8e5bc0f660afbc086">
  <xsd:schema xmlns:xsd="http://www.w3.org/2001/XMLSchema" xmlns:xs="http://www.w3.org/2001/XMLSchema" xmlns:p="http://schemas.microsoft.com/office/2006/metadata/properties" xmlns:ns2="cd5ca57e-aeff-4ea7-957c-ee39e8386d27" xmlns:ns3="9d5e6f84-5843-49cc-89a8-d7ee1a915182" targetNamespace="http://schemas.microsoft.com/office/2006/metadata/properties" ma:root="true" ma:fieldsID="2c09d4a8c476afae1dfa51d3cac8b136" ns2:_="" ns3:_="">
    <xsd:import namespace="cd5ca57e-aeff-4ea7-957c-ee39e8386d27"/>
    <xsd:import namespace="9d5e6f84-5843-49cc-89a8-d7ee1a9151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5ca57e-aeff-4ea7-957c-ee39e8386d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f8ebb0a5-c57d-4c3a-bec7-8a38252dd0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e6f84-5843-49cc-89a8-d7ee1a91518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56228fd1-6eef-40f4-b049-6e671a314f8d}" ma:internalName="TaxCatchAll" ma:showField="CatchAllData" ma:web="9d5e6f84-5843-49cc-89a8-d7ee1a9151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d5e6f84-5843-49cc-89a8-d7ee1a915182" xsi:nil="true"/>
    <lcf76f155ced4ddcb4097134ff3c332f xmlns="cd5ca57e-aeff-4ea7-957c-ee39e8386d27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A0DC97A-0525-4C9C-B988-01C3147CCF41}"/>
</file>

<file path=customXml/itemProps2.xml><?xml version="1.0" encoding="utf-8"?>
<ds:datastoreItem xmlns:ds="http://schemas.openxmlformats.org/officeDocument/2006/customXml" ds:itemID="{880BB25D-2FF7-4279-A760-140AD81464F0}">
  <ds:schemaRefs>
    <ds:schemaRef ds:uri="9d5e6f84-5843-49cc-89a8-d7ee1a915182"/>
    <ds:schemaRef ds:uri="d75abbe9-4b63-46ba-acaa-ae82d37ec5f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6320B34-3B3D-467F-B50E-DA7CAE26A87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</TotalTime>
  <Words>346</Words>
  <Application>Microsoft Office PowerPoint</Application>
  <PresentationFormat>Widescreen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Tw Cen MT</vt:lpstr>
      <vt:lpstr>Office Theme</vt:lpstr>
      <vt:lpstr>PowerPoint Presentation</vt:lpstr>
      <vt:lpstr>What is LORTA?</vt:lpstr>
      <vt:lpstr>LORTA Portfolio</vt:lpstr>
      <vt:lpstr>LESSONS: Implementation of IEs</vt:lpstr>
      <vt:lpstr>LESSONS: Scaling Up the Use of Modernized Climate Information and Early Warning Systems in Malawi, GCF and UNDP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Yang Cheng</dc:creator>
  <cp:lastModifiedBy>Anastasia Aladysheva</cp:lastModifiedBy>
  <cp:revision>2</cp:revision>
  <dcterms:created xsi:type="dcterms:W3CDTF">2022-05-05T16:01:45Z</dcterms:created>
  <dcterms:modified xsi:type="dcterms:W3CDTF">2022-10-24T15:30:29Z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0x010100DC1DA4F4A995BF479E9488C37B756B51</vt:lpwstr>
  </property>
  <property fmtid="{D5CDD505-2E9C-101B-9397-08002B2CF9AE}" pid="3" name="MediaServiceImageTags">
    <vt:lpwstr/>
  </property>
</Properties>
</file>