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handoutMasterIdLst>
    <p:handoutMasterId r:id="rId17"/>
  </p:handoutMasterIdLst>
  <p:sldIdLst>
    <p:sldId id="270" r:id="rId5"/>
    <p:sldId id="269" r:id="rId6"/>
    <p:sldId id="257" r:id="rId7"/>
    <p:sldId id="275" r:id="rId8"/>
    <p:sldId id="276" r:id="rId9"/>
    <p:sldId id="277" r:id="rId10"/>
    <p:sldId id="278" r:id="rId11"/>
    <p:sldId id="279" r:id="rId12"/>
    <p:sldId id="280" r:id="rId13"/>
    <p:sldId id="261" r:id="rId14"/>
    <p:sldId id="28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93"/>
    <a:srgbClr val="005493"/>
    <a:srgbClr val="FF40FF"/>
    <a:srgbClr val="9416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D4CCCB-9F55-409A-8F72-6CD395C6D0BC}" v="5" dt="2022-10-23T16:17:00.9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6" autoAdjust="0"/>
    <p:restoredTop sz="63400" autoAdjust="0"/>
  </p:normalViewPr>
  <p:slideViewPr>
    <p:cSldViewPr snapToGrid="0">
      <p:cViewPr>
        <p:scale>
          <a:sx n="87" d="100"/>
          <a:sy n="87" d="100"/>
        </p:scale>
        <p:origin x="471" y="75"/>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bio Bezerra Correia Lima" userId="40b92961-2316-4ca9-864b-dd57a8280fd4" providerId="ADAL" clId="{D8D4CCCB-9F55-409A-8F72-6CD395C6D0BC}"/>
    <pc:docChg chg="undo custSel addSld delSld modSld sldOrd">
      <pc:chgData name="Fabio Bezerra Correia Lima" userId="40b92961-2316-4ca9-864b-dd57a8280fd4" providerId="ADAL" clId="{D8D4CCCB-9F55-409A-8F72-6CD395C6D0BC}" dt="2022-10-23T16:17:01.035" v="1817" actId="27636"/>
      <pc:docMkLst>
        <pc:docMk/>
      </pc:docMkLst>
      <pc:sldChg chg="modSp mod">
        <pc:chgData name="Fabio Bezerra Correia Lima" userId="40b92961-2316-4ca9-864b-dd57a8280fd4" providerId="ADAL" clId="{D8D4CCCB-9F55-409A-8F72-6CD395C6D0BC}" dt="2022-10-23T16:16:23.077" v="1788" actId="113"/>
        <pc:sldMkLst>
          <pc:docMk/>
          <pc:sldMk cId="246386496" sldId="257"/>
        </pc:sldMkLst>
        <pc:spChg chg="mod">
          <ac:chgData name="Fabio Bezerra Correia Lima" userId="40b92961-2316-4ca9-864b-dd57a8280fd4" providerId="ADAL" clId="{D8D4CCCB-9F55-409A-8F72-6CD395C6D0BC}" dt="2022-10-23T15:41:28.368" v="1"/>
          <ac:spMkLst>
            <pc:docMk/>
            <pc:sldMk cId="246386496" sldId="257"/>
            <ac:spMk id="5" creationId="{0E1860AA-24CC-5740-B772-E6463C8EBBCB}"/>
          </ac:spMkLst>
        </pc:spChg>
        <pc:spChg chg="mod">
          <ac:chgData name="Fabio Bezerra Correia Lima" userId="40b92961-2316-4ca9-864b-dd57a8280fd4" providerId="ADAL" clId="{D8D4CCCB-9F55-409A-8F72-6CD395C6D0BC}" dt="2022-10-23T16:16:23.077" v="1788" actId="113"/>
          <ac:spMkLst>
            <pc:docMk/>
            <pc:sldMk cId="246386496" sldId="257"/>
            <ac:spMk id="8" creationId="{166F4CA8-37D3-BB48-9884-74BCC14EEE4D}"/>
          </ac:spMkLst>
        </pc:spChg>
      </pc:sldChg>
      <pc:sldChg chg="modSp mod">
        <pc:chgData name="Fabio Bezerra Correia Lima" userId="40b92961-2316-4ca9-864b-dd57a8280fd4" providerId="ADAL" clId="{D8D4CCCB-9F55-409A-8F72-6CD395C6D0BC}" dt="2022-10-23T16:17:01.035" v="1817" actId="27636"/>
        <pc:sldMkLst>
          <pc:docMk/>
          <pc:sldMk cId="3232802368" sldId="261"/>
        </pc:sldMkLst>
        <pc:spChg chg="mod">
          <ac:chgData name="Fabio Bezerra Correia Lima" userId="40b92961-2316-4ca9-864b-dd57a8280fd4" providerId="ADAL" clId="{D8D4CCCB-9F55-409A-8F72-6CD395C6D0BC}" dt="2022-10-23T16:17:01.035" v="1817" actId="27636"/>
          <ac:spMkLst>
            <pc:docMk/>
            <pc:sldMk cId="3232802368" sldId="261"/>
            <ac:spMk id="14" creationId="{DFBC7521-C934-99BE-2C0B-3FB5F5AE78C8}"/>
          </ac:spMkLst>
        </pc:spChg>
      </pc:sldChg>
      <pc:sldChg chg="del">
        <pc:chgData name="Fabio Bezerra Correia Lima" userId="40b92961-2316-4ca9-864b-dd57a8280fd4" providerId="ADAL" clId="{D8D4CCCB-9F55-409A-8F72-6CD395C6D0BC}" dt="2022-10-23T16:16:35.367" v="1793" actId="47"/>
        <pc:sldMkLst>
          <pc:docMk/>
          <pc:sldMk cId="1076359177" sldId="263"/>
        </pc:sldMkLst>
      </pc:sldChg>
      <pc:sldChg chg="del">
        <pc:chgData name="Fabio Bezerra Correia Lima" userId="40b92961-2316-4ca9-864b-dd57a8280fd4" providerId="ADAL" clId="{D8D4CCCB-9F55-409A-8F72-6CD395C6D0BC}" dt="2022-10-23T15:51:09.298" v="216" actId="47"/>
        <pc:sldMkLst>
          <pc:docMk/>
          <pc:sldMk cId="1809412073" sldId="265"/>
        </pc:sldMkLst>
      </pc:sldChg>
      <pc:sldChg chg="del">
        <pc:chgData name="Fabio Bezerra Correia Lima" userId="40b92961-2316-4ca9-864b-dd57a8280fd4" providerId="ADAL" clId="{D8D4CCCB-9F55-409A-8F72-6CD395C6D0BC}" dt="2022-10-23T16:16:36.884" v="1795" actId="47"/>
        <pc:sldMkLst>
          <pc:docMk/>
          <pc:sldMk cId="2950466822" sldId="266"/>
        </pc:sldMkLst>
      </pc:sldChg>
      <pc:sldChg chg="del">
        <pc:chgData name="Fabio Bezerra Correia Lima" userId="40b92961-2316-4ca9-864b-dd57a8280fd4" providerId="ADAL" clId="{D8D4CCCB-9F55-409A-8F72-6CD395C6D0BC}" dt="2022-10-23T16:16:36.103" v="1794" actId="47"/>
        <pc:sldMkLst>
          <pc:docMk/>
          <pc:sldMk cId="3726766894" sldId="267"/>
        </pc:sldMkLst>
      </pc:sldChg>
      <pc:sldChg chg="del">
        <pc:chgData name="Fabio Bezerra Correia Lima" userId="40b92961-2316-4ca9-864b-dd57a8280fd4" providerId="ADAL" clId="{D8D4CCCB-9F55-409A-8F72-6CD395C6D0BC}" dt="2022-10-23T16:16:33.131" v="1790" actId="47"/>
        <pc:sldMkLst>
          <pc:docMk/>
          <pc:sldMk cId="2739660737" sldId="268"/>
        </pc:sldMkLst>
      </pc:sldChg>
      <pc:sldChg chg="del">
        <pc:chgData name="Fabio Bezerra Correia Lima" userId="40b92961-2316-4ca9-864b-dd57a8280fd4" providerId="ADAL" clId="{D8D4CCCB-9F55-409A-8F72-6CD395C6D0BC}" dt="2022-10-23T16:16:32.131" v="1789" actId="47"/>
        <pc:sldMkLst>
          <pc:docMk/>
          <pc:sldMk cId="2860600500" sldId="271"/>
        </pc:sldMkLst>
      </pc:sldChg>
      <pc:sldChg chg="del">
        <pc:chgData name="Fabio Bezerra Correia Lima" userId="40b92961-2316-4ca9-864b-dd57a8280fd4" providerId="ADAL" clId="{D8D4CCCB-9F55-409A-8F72-6CD395C6D0BC}" dt="2022-10-23T16:16:33.883" v="1791" actId="47"/>
        <pc:sldMkLst>
          <pc:docMk/>
          <pc:sldMk cId="1907699771" sldId="273"/>
        </pc:sldMkLst>
      </pc:sldChg>
      <pc:sldChg chg="del">
        <pc:chgData name="Fabio Bezerra Correia Lima" userId="40b92961-2316-4ca9-864b-dd57a8280fd4" providerId="ADAL" clId="{D8D4CCCB-9F55-409A-8F72-6CD395C6D0BC}" dt="2022-10-23T16:16:34.605" v="1792" actId="47"/>
        <pc:sldMkLst>
          <pc:docMk/>
          <pc:sldMk cId="3808949228" sldId="274"/>
        </pc:sldMkLst>
      </pc:sldChg>
      <pc:sldChg chg="addSp delSp modSp mod">
        <pc:chgData name="Fabio Bezerra Correia Lima" userId="40b92961-2316-4ca9-864b-dd57a8280fd4" providerId="ADAL" clId="{D8D4CCCB-9F55-409A-8F72-6CD395C6D0BC}" dt="2022-10-23T15:43:17.495" v="18"/>
        <pc:sldMkLst>
          <pc:docMk/>
          <pc:sldMk cId="449668093" sldId="275"/>
        </pc:sldMkLst>
        <pc:spChg chg="del">
          <ac:chgData name="Fabio Bezerra Correia Lima" userId="40b92961-2316-4ca9-864b-dd57a8280fd4" providerId="ADAL" clId="{D8D4CCCB-9F55-409A-8F72-6CD395C6D0BC}" dt="2022-10-23T15:43:17.226" v="17" actId="478"/>
          <ac:spMkLst>
            <pc:docMk/>
            <pc:sldMk cId="449668093" sldId="275"/>
            <ac:spMk id="3" creationId="{15F00B31-25BA-C867-612C-9B5453964403}"/>
          </ac:spMkLst>
        </pc:spChg>
        <pc:spChg chg="mod">
          <ac:chgData name="Fabio Bezerra Correia Lima" userId="40b92961-2316-4ca9-864b-dd57a8280fd4" providerId="ADAL" clId="{D8D4CCCB-9F55-409A-8F72-6CD395C6D0BC}" dt="2022-10-23T15:43:06.027" v="15" actId="20577"/>
          <ac:spMkLst>
            <pc:docMk/>
            <pc:sldMk cId="449668093" sldId="275"/>
            <ac:spMk id="5" creationId="{AC86FA2D-B8A8-C8BE-A6BB-1BA0B8DC04CA}"/>
          </ac:spMkLst>
        </pc:spChg>
        <pc:spChg chg="del">
          <ac:chgData name="Fabio Bezerra Correia Lima" userId="40b92961-2316-4ca9-864b-dd57a8280fd4" providerId="ADAL" clId="{D8D4CCCB-9F55-409A-8F72-6CD395C6D0BC}" dt="2022-10-23T15:43:11.607" v="16" actId="478"/>
          <ac:spMkLst>
            <pc:docMk/>
            <pc:sldMk cId="449668093" sldId="275"/>
            <ac:spMk id="7" creationId="{29D597A3-C55F-07E7-AA70-E586AF86B3A8}"/>
          </ac:spMkLst>
        </pc:spChg>
        <pc:spChg chg="add mod">
          <ac:chgData name="Fabio Bezerra Correia Lima" userId="40b92961-2316-4ca9-864b-dd57a8280fd4" providerId="ADAL" clId="{D8D4CCCB-9F55-409A-8F72-6CD395C6D0BC}" dt="2022-10-23T15:43:17.495" v="18"/>
          <ac:spMkLst>
            <pc:docMk/>
            <pc:sldMk cId="449668093" sldId="275"/>
            <ac:spMk id="8" creationId="{9A2E2616-56F9-4CB4-AF5A-6F4D790973D6}"/>
          </ac:spMkLst>
        </pc:spChg>
      </pc:sldChg>
      <pc:sldChg chg="modSp add mod ord modNotesTx">
        <pc:chgData name="Fabio Bezerra Correia Lima" userId="40b92961-2316-4ca9-864b-dd57a8280fd4" providerId="ADAL" clId="{D8D4CCCB-9F55-409A-8F72-6CD395C6D0BC}" dt="2022-10-23T16:15:59.845" v="1784" actId="113"/>
        <pc:sldMkLst>
          <pc:docMk/>
          <pc:sldMk cId="408149155" sldId="276"/>
        </pc:sldMkLst>
        <pc:spChg chg="mod">
          <ac:chgData name="Fabio Bezerra Correia Lima" userId="40b92961-2316-4ca9-864b-dd57a8280fd4" providerId="ADAL" clId="{D8D4CCCB-9F55-409A-8F72-6CD395C6D0BC}" dt="2022-10-23T15:52:56.268" v="348" actId="20577"/>
          <ac:spMkLst>
            <pc:docMk/>
            <pc:sldMk cId="408149155" sldId="276"/>
            <ac:spMk id="5" creationId="{0E1860AA-24CC-5740-B772-E6463C8EBBCB}"/>
          </ac:spMkLst>
        </pc:spChg>
        <pc:spChg chg="mod">
          <ac:chgData name="Fabio Bezerra Correia Lima" userId="40b92961-2316-4ca9-864b-dd57a8280fd4" providerId="ADAL" clId="{D8D4CCCB-9F55-409A-8F72-6CD395C6D0BC}" dt="2022-10-23T16:15:59.845" v="1784" actId="113"/>
          <ac:spMkLst>
            <pc:docMk/>
            <pc:sldMk cId="408149155" sldId="276"/>
            <ac:spMk id="8" creationId="{166F4CA8-37D3-BB48-9884-74BCC14EEE4D}"/>
          </ac:spMkLst>
        </pc:spChg>
      </pc:sldChg>
      <pc:sldChg chg="modSp add mod ord">
        <pc:chgData name="Fabio Bezerra Correia Lima" userId="40b92961-2316-4ca9-864b-dd57a8280fd4" providerId="ADAL" clId="{D8D4CCCB-9F55-409A-8F72-6CD395C6D0BC}" dt="2022-10-23T15:54:40.837" v="496" actId="27636"/>
        <pc:sldMkLst>
          <pc:docMk/>
          <pc:sldMk cId="1081859905" sldId="277"/>
        </pc:sldMkLst>
        <pc:spChg chg="mod">
          <ac:chgData name="Fabio Bezerra Correia Lima" userId="40b92961-2316-4ca9-864b-dd57a8280fd4" providerId="ADAL" clId="{D8D4CCCB-9F55-409A-8F72-6CD395C6D0BC}" dt="2022-10-23T15:54:40.837" v="496" actId="27636"/>
          <ac:spMkLst>
            <pc:docMk/>
            <pc:sldMk cId="1081859905" sldId="277"/>
            <ac:spMk id="5" creationId="{8A22EF68-1E92-E879-5D13-B3BC570265EA}"/>
          </ac:spMkLst>
        </pc:spChg>
      </pc:sldChg>
      <pc:sldChg chg="add del ord">
        <pc:chgData name="Fabio Bezerra Correia Lima" userId="40b92961-2316-4ca9-864b-dd57a8280fd4" providerId="ADAL" clId="{D8D4CCCB-9F55-409A-8F72-6CD395C6D0BC}" dt="2022-10-23T15:51:21.339" v="220" actId="47"/>
        <pc:sldMkLst>
          <pc:docMk/>
          <pc:sldMk cId="2134284937" sldId="277"/>
        </pc:sldMkLst>
      </pc:sldChg>
      <pc:sldChg chg="addSp delSp modSp add mod ord modNotesTx">
        <pc:chgData name="Fabio Bezerra Correia Lima" userId="40b92961-2316-4ca9-864b-dd57a8280fd4" providerId="ADAL" clId="{D8D4CCCB-9F55-409A-8F72-6CD395C6D0BC}" dt="2022-10-23T16:09:59.746" v="1531" actId="15"/>
        <pc:sldMkLst>
          <pc:docMk/>
          <pc:sldMk cId="3318551421" sldId="278"/>
        </pc:sldMkLst>
        <pc:spChg chg="mod">
          <ac:chgData name="Fabio Bezerra Correia Lima" userId="40b92961-2316-4ca9-864b-dd57a8280fd4" providerId="ADAL" clId="{D8D4CCCB-9F55-409A-8F72-6CD395C6D0BC}" dt="2022-10-23T15:54:53.152" v="536" actId="20577"/>
          <ac:spMkLst>
            <pc:docMk/>
            <pc:sldMk cId="3318551421" sldId="278"/>
            <ac:spMk id="5" creationId="{0E1860AA-24CC-5740-B772-E6463C8EBBCB}"/>
          </ac:spMkLst>
        </pc:spChg>
        <pc:spChg chg="del mod">
          <ac:chgData name="Fabio Bezerra Correia Lima" userId="40b92961-2316-4ca9-864b-dd57a8280fd4" providerId="ADAL" clId="{D8D4CCCB-9F55-409A-8F72-6CD395C6D0BC}" dt="2022-10-23T15:58:27.619" v="574" actId="478"/>
          <ac:spMkLst>
            <pc:docMk/>
            <pc:sldMk cId="3318551421" sldId="278"/>
            <ac:spMk id="8" creationId="{166F4CA8-37D3-BB48-9884-74BCC14EEE4D}"/>
          </ac:spMkLst>
        </pc:spChg>
        <pc:graphicFrameChg chg="add mod modGraphic">
          <ac:chgData name="Fabio Bezerra Correia Lima" userId="40b92961-2316-4ca9-864b-dd57a8280fd4" providerId="ADAL" clId="{D8D4CCCB-9F55-409A-8F72-6CD395C6D0BC}" dt="2022-10-23T16:06:34.910" v="1459" actId="1076"/>
          <ac:graphicFrameMkLst>
            <pc:docMk/>
            <pc:sldMk cId="3318551421" sldId="278"/>
            <ac:graphicFrameMk id="2" creationId="{46DF0E7E-6F8F-42EF-B2C8-07E0C7099408}"/>
          </ac:graphicFrameMkLst>
        </pc:graphicFrameChg>
      </pc:sldChg>
      <pc:sldChg chg="modSp add mod ord">
        <pc:chgData name="Fabio Bezerra Correia Lima" userId="40b92961-2316-4ca9-864b-dd57a8280fd4" providerId="ADAL" clId="{D8D4CCCB-9F55-409A-8F72-6CD395C6D0BC}" dt="2022-10-23T16:11:12.437" v="1551" actId="6549"/>
        <pc:sldMkLst>
          <pc:docMk/>
          <pc:sldMk cId="2884139045" sldId="279"/>
        </pc:sldMkLst>
        <pc:spChg chg="mod">
          <ac:chgData name="Fabio Bezerra Correia Lima" userId="40b92961-2316-4ca9-864b-dd57a8280fd4" providerId="ADAL" clId="{D8D4CCCB-9F55-409A-8F72-6CD395C6D0BC}" dt="2022-10-23T16:11:12.437" v="1551" actId="6549"/>
          <ac:spMkLst>
            <pc:docMk/>
            <pc:sldMk cId="2884139045" sldId="279"/>
            <ac:spMk id="5" creationId="{AC86FA2D-B8A8-C8BE-A6BB-1BA0B8DC04CA}"/>
          </ac:spMkLst>
        </pc:spChg>
      </pc:sldChg>
      <pc:sldChg chg="modSp add mod ord replId modNotesTx">
        <pc:chgData name="Fabio Bezerra Correia Lima" userId="40b92961-2316-4ca9-864b-dd57a8280fd4" providerId="ADAL" clId="{D8D4CCCB-9F55-409A-8F72-6CD395C6D0BC}" dt="2022-10-23T16:14:53.715" v="1751" actId="113"/>
        <pc:sldMkLst>
          <pc:docMk/>
          <pc:sldMk cId="2685680306" sldId="280"/>
        </pc:sldMkLst>
        <pc:spChg chg="mod">
          <ac:chgData name="Fabio Bezerra Correia Lima" userId="40b92961-2316-4ca9-864b-dd57a8280fd4" providerId="ADAL" clId="{D8D4CCCB-9F55-409A-8F72-6CD395C6D0BC}" dt="2022-10-23T16:11:26.056" v="1601" actId="20577"/>
          <ac:spMkLst>
            <pc:docMk/>
            <pc:sldMk cId="2685680306" sldId="280"/>
            <ac:spMk id="5" creationId="{0E1860AA-24CC-5740-B772-E6463C8EBBCB}"/>
          </ac:spMkLst>
        </pc:spChg>
        <pc:spChg chg="mod">
          <ac:chgData name="Fabio Bezerra Correia Lima" userId="40b92961-2316-4ca9-864b-dd57a8280fd4" providerId="ADAL" clId="{D8D4CCCB-9F55-409A-8F72-6CD395C6D0BC}" dt="2022-10-23T16:14:53.715" v="1751" actId="113"/>
          <ac:spMkLst>
            <pc:docMk/>
            <pc:sldMk cId="2685680306" sldId="280"/>
            <ac:spMk id="8" creationId="{166F4CA8-37D3-BB48-9884-74BCC14EEE4D}"/>
          </ac:spMkLst>
        </pc:spChg>
      </pc:sldChg>
      <pc:sldChg chg="add ord">
        <pc:chgData name="Fabio Bezerra Correia Lima" userId="40b92961-2316-4ca9-864b-dd57a8280fd4" providerId="ADAL" clId="{D8D4CCCB-9F55-409A-8F72-6CD395C6D0BC}" dt="2022-10-23T16:16:47.231" v="1798"/>
        <pc:sldMkLst>
          <pc:docMk/>
          <pc:sldMk cId="4035518069" sldId="28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8BE08FB-858F-7B8A-289B-AE20FC5BD60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FB483A5-E869-F627-F5E6-5EEED7D98C6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8A06001-010B-42BC-9557-23CC9C2604E7}" type="datetimeFigureOut">
              <a:rPr lang="en-US" smtClean="0"/>
              <a:t>23-Oct-22</a:t>
            </a:fld>
            <a:endParaRPr lang="en-US"/>
          </a:p>
        </p:txBody>
      </p:sp>
      <p:sp>
        <p:nvSpPr>
          <p:cNvPr id="4" name="Footer Placeholder 3">
            <a:extLst>
              <a:ext uri="{FF2B5EF4-FFF2-40B4-BE49-F238E27FC236}">
                <a16:creationId xmlns:a16="http://schemas.microsoft.com/office/drawing/2014/main" id="{3670AB15-7B79-076E-EC55-2BD7E6042E7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779B94B-3710-8DA4-286B-9478F8930E6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C52C99-DB6C-4680-8419-346422F02C50}" type="slidenum">
              <a:rPr lang="en-US" smtClean="0"/>
              <a:t>‹#›</a:t>
            </a:fld>
            <a:endParaRPr lang="en-US"/>
          </a:p>
        </p:txBody>
      </p:sp>
    </p:spTree>
    <p:extLst>
      <p:ext uri="{BB962C8B-B14F-4D97-AF65-F5344CB8AC3E}">
        <p14:creationId xmlns:p14="http://schemas.microsoft.com/office/powerpoint/2010/main" val="2154505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101AA2-A43E-854C-944A-7F660BE93A70}" type="datetimeFigureOut">
              <a:rPr lang="en-US" smtClean="0"/>
              <a:t>23-Oct-22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9C3332-DB63-2E49-95D0-46B9EBE40781}" type="slidenum">
              <a:rPr lang="en-US" smtClean="0"/>
              <a:t>‹#›</a:t>
            </a:fld>
            <a:endParaRPr lang="en-US"/>
          </a:p>
        </p:txBody>
      </p:sp>
    </p:spTree>
    <p:extLst>
      <p:ext uri="{BB962C8B-B14F-4D97-AF65-F5344CB8AC3E}">
        <p14:creationId xmlns:p14="http://schemas.microsoft.com/office/powerpoint/2010/main" val="3006612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dirty="0">
                <a:solidFill>
                  <a:srgbClr val="009193"/>
                </a:solidFill>
                <a:latin typeface="Tw Cen MT" panose="020B0602020104020603" pitchFamily="34" charset="77"/>
              </a:rPr>
              <a:t>The question itself brings a chain of steps that helps explain the importance of work to strengthen evidence in the public policy cycle. At the heart of our concern is the well-being of citizens, especially the most vulnerable, and ensuring equitable development for all, leaving no one behind.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dirty="0">
              <a:solidFill>
                <a:srgbClr val="009193"/>
              </a:solidFill>
              <a:latin typeface="Tw Cen MT" panose="020B0602020104020603" pitchFamily="34" charset="77"/>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dirty="0">
                <a:solidFill>
                  <a:srgbClr val="009193"/>
                </a:solidFill>
                <a:latin typeface="Tw Cen MT" panose="020B0602020104020603" pitchFamily="34" charset="77"/>
              </a:rPr>
              <a:t>The management of the State and of public policies is, by nature, a management of limited resources and continuous demands. Data and evidence generated from evaluations are tools capable of guiding public managers towards the best application of these resources, considering the most vulnerable populations, the most efficient interventions, and the processes that best generate social change.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dirty="0">
              <a:solidFill>
                <a:srgbClr val="009193"/>
              </a:solidFill>
              <a:latin typeface="Tw Cen MT" panose="020B0602020104020603" pitchFamily="34" charset="77"/>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dirty="0">
                <a:solidFill>
                  <a:srgbClr val="009193"/>
                </a:solidFill>
                <a:latin typeface="Tw Cen MT" panose="020B0602020104020603" pitchFamily="34" charset="77"/>
              </a:rPr>
              <a:t>Investing and working towards the </a:t>
            </a:r>
            <a:r>
              <a:rPr lang="en-US" sz="1200" u="none" dirty="0" err="1">
                <a:solidFill>
                  <a:srgbClr val="009193"/>
                </a:solidFill>
                <a:latin typeface="Tw Cen MT" panose="020B0602020104020603" pitchFamily="34" charset="77"/>
              </a:rPr>
              <a:t>institutionalisation</a:t>
            </a:r>
            <a:r>
              <a:rPr lang="en-US" sz="1200" u="none" dirty="0">
                <a:solidFill>
                  <a:srgbClr val="009193"/>
                </a:solidFill>
                <a:latin typeface="Tw Cen MT" panose="020B0602020104020603" pitchFamily="34" charset="77"/>
              </a:rPr>
              <a:t> of an M&amp;E system means investing in the sustainable use of technical foundations for political decisions. This process involves not only the creation of a regulatory framework and manuals, but also a profound transformation in management models and, of course, in interpersonal motivations for decision-making. This process is not unique to Mozambique; we see countries at various levels of development working towards the same goal.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a:solidFill>
                <a:srgbClr val="009193"/>
              </a:solidFill>
              <a:latin typeface="Tw Cen MT" panose="020B0602020104020603" pitchFamily="34" charset="77"/>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a:solidFill>
                  <a:srgbClr val="009193"/>
                </a:solidFill>
                <a:latin typeface="Tw Cen MT" panose="020B0602020104020603" pitchFamily="34" charset="77"/>
              </a:rPr>
              <a:t>We </a:t>
            </a:r>
            <a:r>
              <a:rPr lang="en-US" sz="1200" u="none" dirty="0">
                <a:solidFill>
                  <a:srgbClr val="009193"/>
                </a:solidFill>
                <a:latin typeface="Tw Cen MT" panose="020B0602020104020603" pitchFamily="34" charset="77"/>
              </a:rPr>
              <a:t>are talking about a very rich opportunity for reflection, based on the needs of the government, on how to guarantee a fluid, transparent and reliable process, from the planning of </a:t>
            </a:r>
            <a:r>
              <a:rPr lang="en-US" sz="1200" u="none" dirty="0" err="1">
                <a:solidFill>
                  <a:srgbClr val="009193"/>
                </a:solidFill>
                <a:latin typeface="Tw Cen MT" panose="020B0602020104020603" pitchFamily="34" charset="77"/>
              </a:rPr>
              <a:t>programmes</a:t>
            </a:r>
            <a:r>
              <a:rPr lang="en-US" sz="1200" u="none" dirty="0">
                <a:solidFill>
                  <a:srgbClr val="009193"/>
                </a:solidFill>
                <a:latin typeface="Tw Cen MT" panose="020B0602020104020603" pitchFamily="34" charset="77"/>
              </a:rPr>
              <a:t>, generation of monitoring data, to verification of the impact of government actions on the target populations. This reflection will produce the governance structure (roles and responsibilities), the process flows, the operation manuals and, above all, a new awareness of the role of evidence in political decision-making.</a:t>
            </a:r>
            <a:endParaRPr lang="en-US" u="none" dirty="0">
              <a:solidFill>
                <a:srgbClr val="009193"/>
              </a:solidFill>
            </a:endParaRPr>
          </a:p>
          <a:p>
            <a:endParaRPr lang="en-GB" u="none" dirty="0"/>
          </a:p>
        </p:txBody>
      </p:sp>
      <p:sp>
        <p:nvSpPr>
          <p:cNvPr id="4" name="Slide Number Placeholder 3"/>
          <p:cNvSpPr>
            <a:spLocks noGrp="1"/>
          </p:cNvSpPr>
          <p:nvPr>
            <p:ph type="sldNum" sz="quarter" idx="5"/>
          </p:nvPr>
        </p:nvSpPr>
        <p:spPr/>
        <p:txBody>
          <a:bodyPr/>
          <a:lstStyle/>
          <a:p>
            <a:fld id="{D09C3332-DB63-2E49-95D0-46B9EBE40781}" type="slidenum">
              <a:rPr lang="en-US" smtClean="0"/>
              <a:t>3</a:t>
            </a:fld>
            <a:endParaRPr lang="en-US"/>
          </a:p>
        </p:txBody>
      </p:sp>
    </p:spTree>
    <p:extLst>
      <p:ext uri="{BB962C8B-B14F-4D97-AF65-F5344CB8AC3E}">
        <p14:creationId xmlns:p14="http://schemas.microsoft.com/office/powerpoint/2010/main" val="672471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dirty="0">
                <a:solidFill>
                  <a:srgbClr val="009193"/>
                </a:solidFill>
                <a:latin typeface="Tw Cen MT" panose="020B0602020104020603" pitchFamily="34" charset="77"/>
              </a:rPr>
              <a:t>Mozambique has taken important steps to promote the M&amp;E agenda. 2020 was a landmark year for us, as the country began with the presentation to the UN of the Voluntary National Review of the targets agreed within the framework of the SDGs, </a:t>
            </a:r>
            <a:r>
              <a:rPr lang="en-US" sz="1200" u="none" dirty="0" err="1">
                <a:solidFill>
                  <a:srgbClr val="009193"/>
                </a:solidFill>
                <a:latin typeface="Tw Cen MT" panose="020B0602020104020603" pitchFamily="34" charset="77"/>
              </a:rPr>
              <a:t>signalling</a:t>
            </a:r>
            <a:r>
              <a:rPr lang="en-US" sz="1200" u="none" dirty="0">
                <a:solidFill>
                  <a:srgbClr val="009193"/>
                </a:solidFill>
                <a:latin typeface="Tw Cen MT" panose="020B0602020104020603" pitchFamily="34" charset="77"/>
              </a:rPr>
              <a:t> the government's intentions to strengthen the monitoring of its social actions; and the year ended with another very important event, which was the reform of the Law on the State Administrative and Financial System. This reform created a specific subsystem for monitoring and evaluating the policies and </a:t>
            </a:r>
            <a:r>
              <a:rPr lang="en-US" sz="1200" u="none" dirty="0" err="1">
                <a:solidFill>
                  <a:srgbClr val="009193"/>
                </a:solidFill>
                <a:latin typeface="Tw Cen MT" panose="020B0602020104020603" pitchFamily="34" charset="77"/>
              </a:rPr>
              <a:t>programmes</a:t>
            </a:r>
            <a:r>
              <a:rPr lang="en-US" sz="1200" u="none" dirty="0">
                <a:solidFill>
                  <a:srgbClr val="009193"/>
                </a:solidFill>
                <a:latin typeface="Tw Cen MT" panose="020B0602020104020603" pitchFamily="34" charset="77"/>
              </a:rPr>
              <a:t> of the government of the Republic.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dirty="0">
              <a:solidFill>
                <a:srgbClr val="009193"/>
              </a:solidFill>
              <a:latin typeface="Tw Cen MT" panose="020B0602020104020603" pitchFamily="34" charset="77"/>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dirty="0">
                <a:solidFill>
                  <a:srgbClr val="009193"/>
                </a:solidFill>
                <a:latin typeface="Tw Cen MT" panose="020B0602020104020603" pitchFamily="34" charset="77"/>
              </a:rPr>
              <a:t>The revision of the SISTAFE law is part of a broader governmental movement towards </a:t>
            </a:r>
            <a:r>
              <a:rPr lang="en-US" sz="1200" u="none" dirty="0" err="1">
                <a:solidFill>
                  <a:srgbClr val="009193"/>
                </a:solidFill>
                <a:latin typeface="Tw Cen MT" panose="020B0602020104020603" pitchFamily="34" charset="77"/>
              </a:rPr>
              <a:t>programme</a:t>
            </a:r>
            <a:r>
              <a:rPr lang="en-US" sz="1200" u="none" dirty="0">
                <a:solidFill>
                  <a:srgbClr val="009193"/>
                </a:solidFill>
                <a:latin typeface="Tw Cen MT" panose="020B0602020104020603" pitchFamily="34" charset="77"/>
              </a:rPr>
              <a:t>-based budgeting and results-based management; and it pushes the country to strengthen its administrative databases and analytical capacities. To achieve the full functioning of SISTAFE, we perceive challenges of structural (e.g. harmonization of the databases of the various ministries and national institutes) and governance (e.g. distribution of competencies and definition of protocols for data analysis, evaluation management and use of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dirty="0">
              <a:solidFill>
                <a:srgbClr val="009193"/>
              </a:solidFill>
              <a:latin typeface="Tw Cen MT" panose="020B0602020104020603" pitchFamily="34" charset="77"/>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dirty="0">
                <a:solidFill>
                  <a:srgbClr val="009193"/>
                </a:solidFill>
                <a:latin typeface="Tw Cen MT" panose="020B0602020104020603" pitchFamily="34" charset="77"/>
              </a:rPr>
              <a:t>Diagnostic efforts (structural and capacity) become even more complex when we consider the recently implemented decentralization process in the country. As the M&amp;E Directorate, we are leading the process of identifying existing information gaps, as well as potential actors at the sub-national levels capable of taking responsibility for data collection from the community spheres.</a:t>
            </a:r>
            <a:endParaRPr lang="en-GB" u="none" dirty="0"/>
          </a:p>
        </p:txBody>
      </p:sp>
      <p:sp>
        <p:nvSpPr>
          <p:cNvPr id="4" name="Slide Number Placeholder 3"/>
          <p:cNvSpPr>
            <a:spLocks noGrp="1"/>
          </p:cNvSpPr>
          <p:nvPr>
            <p:ph type="sldNum" sz="quarter" idx="5"/>
          </p:nvPr>
        </p:nvSpPr>
        <p:spPr/>
        <p:txBody>
          <a:bodyPr/>
          <a:lstStyle/>
          <a:p>
            <a:fld id="{D09C3332-DB63-2E49-95D0-46B9EBE40781}" type="slidenum">
              <a:rPr lang="en-US" smtClean="0"/>
              <a:t>5</a:t>
            </a:fld>
            <a:endParaRPr lang="en-US"/>
          </a:p>
        </p:txBody>
      </p:sp>
    </p:spTree>
    <p:extLst>
      <p:ext uri="{BB962C8B-B14F-4D97-AF65-F5344CB8AC3E}">
        <p14:creationId xmlns:p14="http://schemas.microsoft.com/office/powerpoint/2010/main" val="2637467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dirty="0">
                <a:solidFill>
                  <a:srgbClr val="009193"/>
                </a:solidFill>
                <a:latin typeface="Tw Cen MT" panose="020B0602020104020603" pitchFamily="34" charset="77"/>
              </a:rPr>
              <a:t>In Mozambique's M&amp;E sub-system, more specifically in the evaluation component, there are four evaluation instruments: (I) National Evaluation Plan; (II) Evaluations; (III) Annual Evaluation Report; and (IV) Action Plan. Illustrated by Figure Z, these instruments will be presented below.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dirty="0">
              <a:solidFill>
                <a:srgbClr val="009193"/>
              </a:solidFill>
              <a:latin typeface="Tw Cen MT" panose="020B0602020104020603" pitchFamily="34" charset="77"/>
            </a:endParaRPr>
          </a:p>
          <a:p>
            <a:pPr marL="285750" marR="0" lvl="0" indent="-285750" algn="l" defTabSz="914400" rtl="0" eaLnBrk="1" fontAlgn="auto" latinLnBrk="0" hangingPunct="1">
              <a:lnSpc>
                <a:spcPct val="100000"/>
              </a:lnSpc>
              <a:spcBef>
                <a:spcPts val="0"/>
              </a:spcBef>
              <a:spcAft>
                <a:spcPts val="0"/>
              </a:spcAft>
              <a:buClrTx/>
              <a:buSzTx/>
              <a:buFontTx/>
              <a:buAutoNum type="romanUcParenBoth"/>
              <a:tabLst/>
              <a:defRPr/>
            </a:pPr>
            <a:r>
              <a:rPr lang="en-US" sz="1200" u="none" dirty="0">
                <a:solidFill>
                  <a:srgbClr val="009193"/>
                </a:solidFill>
                <a:latin typeface="Tw Cen MT" panose="020B0602020104020603" pitchFamily="34" charset="77"/>
              </a:rPr>
              <a:t>National Evaluation Plan:  This is the central, multi-year instrument for ex post evaluations (as will be seen below), from which the others unfold. This document defines the policies, programs, subprograms, projects and/or activities (hereinafter referred to generically as "programs") to be evaluated ex post over a three-year period, in line with medium and long-term planning and budgeting strategies, such as the National Development Strategy (ENDE) and the Five-Year Government Plan (PQG). In addition to defining the </a:t>
            </a:r>
            <a:r>
              <a:rPr lang="en-US" sz="1200" u="none" dirty="0" err="1">
                <a:solidFill>
                  <a:srgbClr val="009193"/>
                </a:solidFill>
                <a:latin typeface="Tw Cen MT" panose="020B0602020104020603" pitchFamily="34" charset="77"/>
              </a:rPr>
              <a:t>programmes</a:t>
            </a:r>
            <a:r>
              <a:rPr lang="en-US" sz="1200" u="none" dirty="0">
                <a:solidFill>
                  <a:srgbClr val="009193"/>
                </a:solidFill>
                <a:latin typeface="Tw Cen MT" panose="020B0602020104020603" pitchFamily="34" charset="77"/>
              </a:rPr>
              <a:t>, the instrument stipulates in which year each of the </a:t>
            </a:r>
            <a:r>
              <a:rPr lang="en-US" sz="1200" u="none" dirty="0" err="1">
                <a:solidFill>
                  <a:srgbClr val="009193"/>
                </a:solidFill>
                <a:latin typeface="Tw Cen MT" panose="020B0602020104020603" pitchFamily="34" charset="77"/>
              </a:rPr>
              <a:t>programmes</a:t>
            </a:r>
            <a:r>
              <a:rPr lang="en-US" sz="1200" u="none" dirty="0">
                <a:solidFill>
                  <a:srgbClr val="009193"/>
                </a:solidFill>
                <a:latin typeface="Tw Cen MT" panose="020B0602020104020603" pitchFamily="34" charset="77"/>
              </a:rPr>
              <a:t> will be evaluated, as well as establishing what is to be evaluated, by raising the respective evaluation questions.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u="none" dirty="0">
                <a:solidFill>
                  <a:srgbClr val="009193"/>
                </a:solidFill>
                <a:latin typeface="Tw Cen MT" panose="020B0602020104020603" pitchFamily="34" charset="77"/>
              </a:rPr>
              <a:t>For each year, two evaluations are suggested, and this number can vary more or less depending on the context. Therefore, for each National Evaluation Plan, approximately six evaluations are suggested.</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u="none" dirty="0">
                <a:solidFill>
                  <a:srgbClr val="009193"/>
                </a:solidFill>
                <a:latin typeface="Tw Cen MT" panose="020B0602020104020603" pitchFamily="34" charset="77"/>
              </a:rPr>
              <a:t>The sectors responsible for the programs are involved in the elaboration of the National Evaluation Plan, which submit evaluation proposals to the sectors themselves for prior analysis by DNMA regarding feasibility. Prior to implementation, the Plan, developed by the Technical Committee for the Selection of Public Projects (CTSPP), is submitted, under the representation of DNMA, to the Economic and Social Council, which then endorses it for approval by the Council of Ministers.</a:t>
            </a:r>
          </a:p>
          <a:p>
            <a:pPr marL="285750" marR="0" lvl="0" indent="-285750" algn="l" defTabSz="914400" rtl="0" eaLnBrk="1" fontAlgn="auto" latinLnBrk="0" hangingPunct="1">
              <a:lnSpc>
                <a:spcPct val="100000"/>
              </a:lnSpc>
              <a:spcBef>
                <a:spcPts val="0"/>
              </a:spcBef>
              <a:spcAft>
                <a:spcPts val="0"/>
              </a:spcAft>
              <a:buClrTx/>
              <a:buSzTx/>
              <a:buFontTx/>
              <a:buAutoNum type="romanUcParenBoth"/>
              <a:tabLst/>
              <a:defRPr/>
            </a:pPr>
            <a:r>
              <a:rPr lang="en-US" sz="1200" u="none" dirty="0">
                <a:solidFill>
                  <a:srgbClr val="009193"/>
                </a:solidFill>
                <a:latin typeface="Tw Cen MT" panose="020B0602020104020603" pitchFamily="34" charset="77"/>
              </a:rPr>
              <a:t>Evaluations: From the establishment of the programs to be evaluated in the National Evaluation Plan, following the criteria set out in section 3.2.1. Criteria for selection of the programs to be evaluated, evaluations of the programs will be carried out over the subsequent 3 years, as planned for each year. The evaluations derived from the National Evaluation Plan will be of the ex-post type, i.e. to be carried out during or after implementation. The executive evaluation approach will be adopted, under which rapid analysis of </a:t>
            </a:r>
            <a:r>
              <a:rPr lang="en-US" sz="1200" u="none" dirty="0" err="1">
                <a:solidFill>
                  <a:srgbClr val="009193"/>
                </a:solidFill>
                <a:latin typeface="Tw Cen MT" panose="020B0602020104020603" pitchFamily="34" charset="77"/>
              </a:rPr>
              <a:t>programme</a:t>
            </a:r>
            <a:r>
              <a:rPr lang="en-US" sz="1200" u="none" dirty="0">
                <a:solidFill>
                  <a:srgbClr val="009193"/>
                </a:solidFill>
                <a:latin typeface="Tw Cen MT" panose="020B0602020104020603" pitchFamily="34" charset="77"/>
              </a:rPr>
              <a:t> design, implementation and results can be conducted. Types of Evaluation. Priority will be given to practices which consider the strengthening of internal evaluative capacities at the institutional and individual levels.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u="none" dirty="0">
                <a:solidFill>
                  <a:srgbClr val="009193"/>
                </a:solidFill>
                <a:latin typeface="Tw Cen MT" panose="020B0602020104020603" pitchFamily="34" charset="77"/>
              </a:rPr>
              <a:t>Ex post evaluations will be coordinated by Evaluation Committees, set up for each evaluation by the CTSPP M&amp;E Secretariat and the sectors. In addition to coordinating the conduct of evaluations, the Evaluation Committees, composed of representatives of the government sectors responsible for the </a:t>
            </a:r>
            <a:r>
              <a:rPr lang="en-US" sz="1200" u="none" dirty="0" err="1">
                <a:solidFill>
                  <a:srgbClr val="009193"/>
                </a:solidFill>
                <a:latin typeface="Tw Cen MT" panose="020B0602020104020603" pitchFamily="34" charset="77"/>
              </a:rPr>
              <a:t>programme</a:t>
            </a:r>
            <a:r>
              <a:rPr lang="en-US" sz="1200" u="none" dirty="0">
                <a:solidFill>
                  <a:srgbClr val="009193"/>
                </a:solidFill>
                <a:latin typeface="Tw Cen MT" panose="020B0602020104020603" pitchFamily="34" charset="77"/>
              </a:rPr>
              <a:t> themselves, representatives of MEF and other invited guests, are responsible for drafting the Terms of Reference of each evaluation. The evaluation results are reviewed by the M&amp;E Secretariat of the CTSPP.</a:t>
            </a:r>
          </a:p>
          <a:p>
            <a:pPr marL="285750" marR="0" lvl="0" indent="-285750" algn="l" defTabSz="914400" rtl="0" eaLnBrk="1" fontAlgn="auto" latinLnBrk="0" hangingPunct="1">
              <a:lnSpc>
                <a:spcPct val="100000"/>
              </a:lnSpc>
              <a:spcBef>
                <a:spcPts val="0"/>
              </a:spcBef>
              <a:spcAft>
                <a:spcPts val="0"/>
              </a:spcAft>
              <a:buClrTx/>
              <a:buSzTx/>
              <a:buFontTx/>
              <a:buAutoNum type="romanUcParenBoth"/>
              <a:tabLst/>
              <a:defRPr/>
            </a:pPr>
            <a:r>
              <a:rPr lang="en-US" sz="1200" u="none" dirty="0">
                <a:solidFill>
                  <a:srgbClr val="009193"/>
                </a:solidFill>
                <a:latin typeface="Tw Cen MT" panose="020B0602020104020603" pitchFamily="34" charset="77"/>
              </a:rPr>
              <a:t>Annual Evaluation Report: The Annual Evaluation Report is an instrument produced annually to present the findings of all ex post evaluations conducted during that fiscal year; that is, each year a Report is published for the, on average, two evaluations conducted. Therefore, within the National Evaluation Plan for the respective evaluation cycle, three reports are published.</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u="none" dirty="0">
                <a:solidFill>
                  <a:srgbClr val="009193"/>
                </a:solidFill>
                <a:latin typeface="Tw Cen MT" panose="020B0602020104020603" pitchFamily="34" charset="77"/>
              </a:rPr>
              <a:t>Evaluation Committees are responsible for preparing reports of their own evaluations, which are collated, reviewed and validated by the M&amp;E Secretariat of the CTSPP. Subsequently, DNMA, within the CTSPP, presents the Annual Evaluation Report to the CTSPP, which validates it and forwards it to the Economic and Social Council, which in turn endorses it to the Council of Ministers for approval.</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u="none" dirty="0">
                <a:solidFill>
                  <a:srgbClr val="009193"/>
                </a:solidFill>
                <a:latin typeface="Tw Cen MT" panose="020B0602020104020603" pitchFamily="34" charset="77"/>
              </a:rPr>
              <a:t>In addition to disseminating evaluation results to the Economic and Social Council and the Council of Ministers, DNMA shares them with sectors and partners to provide evidence for the budgeting process and to improve programs.</a:t>
            </a:r>
          </a:p>
          <a:p>
            <a:pPr marL="285750" marR="0" lvl="0" indent="-285750" algn="l" defTabSz="914400" rtl="0" eaLnBrk="1" fontAlgn="auto" latinLnBrk="0" hangingPunct="1">
              <a:lnSpc>
                <a:spcPct val="100000"/>
              </a:lnSpc>
              <a:spcBef>
                <a:spcPts val="0"/>
              </a:spcBef>
              <a:spcAft>
                <a:spcPts val="0"/>
              </a:spcAft>
              <a:buClrTx/>
              <a:buSzTx/>
              <a:buFontTx/>
              <a:buAutoNum type="romanUcParenBoth"/>
              <a:tabLst/>
              <a:defRPr/>
            </a:pPr>
            <a:r>
              <a:rPr lang="en-US" sz="1200" u="none" dirty="0">
                <a:solidFill>
                  <a:srgbClr val="009193"/>
                </a:solidFill>
                <a:latin typeface="Tw Cen MT" panose="020B0602020104020603" pitchFamily="34" charset="77"/>
              </a:rPr>
              <a:t>Action </a:t>
            </a:r>
            <a:r>
              <a:rPr lang="en-US" sz="1200" u="none" dirty="0" err="1">
                <a:solidFill>
                  <a:srgbClr val="009193"/>
                </a:solidFill>
                <a:latin typeface="Tw Cen MT" panose="020B0602020104020603" pitchFamily="34" charset="77"/>
              </a:rPr>
              <a:t>PlanFrom</a:t>
            </a:r>
            <a:r>
              <a:rPr lang="en-US" sz="1200" u="none" dirty="0">
                <a:solidFill>
                  <a:srgbClr val="009193"/>
                </a:solidFill>
                <a:latin typeface="Tw Cen MT" panose="020B0602020104020603" pitchFamily="34" charset="77"/>
              </a:rPr>
              <a:t> each Annual Evaluation Report developed, programs that require improvement will be identified. For each of these, an Action Plan will be developed. Developed and monitored by the M&amp;E Secretariat (CTSPP) in conjunction with the responsible sector and approved by the CTSPP, the Action Plans establish which adjustments will have to be made for the evaluated programs whose need for improvement was identified. The execution of the Action Plans, monitored by DNMA, is aimed at improving </a:t>
            </a:r>
            <a:r>
              <a:rPr lang="en-US" sz="1200" u="none" dirty="0" err="1">
                <a:solidFill>
                  <a:srgbClr val="009193"/>
                </a:solidFill>
                <a:latin typeface="Tw Cen MT" panose="020B0602020104020603" pitchFamily="34" charset="77"/>
              </a:rPr>
              <a:t>programme</a:t>
            </a:r>
            <a:r>
              <a:rPr lang="en-US" sz="1200" u="none" dirty="0">
                <a:solidFill>
                  <a:srgbClr val="009193"/>
                </a:solidFill>
                <a:latin typeface="Tw Cen MT" panose="020B0602020104020603" pitchFamily="34" charset="77"/>
              </a:rPr>
              <a:t> design, implementation and/or results. In order to monitor the recommendations, deadlines and responsible parties are defined for these actions.</a:t>
            </a:r>
          </a:p>
        </p:txBody>
      </p:sp>
      <p:sp>
        <p:nvSpPr>
          <p:cNvPr id="4" name="Slide Number Placeholder 3"/>
          <p:cNvSpPr>
            <a:spLocks noGrp="1"/>
          </p:cNvSpPr>
          <p:nvPr>
            <p:ph type="sldNum" sz="quarter" idx="5"/>
          </p:nvPr>
        </p:nvSpPr>
        <p:spPr/>
        <p:txBody>
          <a:bodyPr/>
          <a:lstStyle/>
          <a:p>
            <a:fld id="{D09C3332-DB63-2E49-95D0-46B9EBE40781}" type="slidenum">
              <a:rPr lang="en-US" smtClean="0"/>
              <a:t>7</a:t>
            </a:fld>
            <a:endParaRPr lang="en-US"/>
          </a:p>
        </p:txBody>
      </p:sp>
    </p:spTree>
    <p:extLst>
      <p:ext uri="{BB962C8B-B14F-4D97-AF65-F5344CB8AC3E}">
        <p14:creationId xmlns:p14="http://schemas.microsoft.com/office/powerpoint/2010/main" val="3857843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dirty="0">
                <a:solidFill>
                  <a:srgbClr val="009193"/>
                </a:solidFill>
                <a:latin typeface="Tw Cen MT" panose="020B0602020104020603" pitchFamily="34" charset="77"/>
              </a:rPr>
              <a:t>Partnership </a:t>
            </a:r>
            <a:r>
              <a:rPr lang="en-US" sz="1200" u="none" dirty="0" err="1">
                <a:solidFill>
                  <a:srgbClr val="009193"/>
                </a:solidFill>
                <a:latin typeface="Tw Cen MT" panose="020B0602020104020603" pitchFamily="34" charset="77"/>
              </a:rPr>
              <a:t>materialises</a:t>
            </a:r>
            <a:r>
              <a:rPr lang="en-US" sz="1200" u="none" dirty="0">
                <a:solidFill>
                  <a:srgbClr val="009193"/>
                </a:solidFill>
                <a:latin typeface="Tw Cen MT" panose="020B0602020104020603" pitchFamily="34" charset="77"/>
              </a:rPr>
              <a:t> in some spheres of our work: in discussing policies, implementing </a:t>
            </a:r>
            <a:r>
              <a:rPr lang="en-US" sz="1200" u="none" dirty="0" err="1">
                <a:solidFill>
                  <a:srgbClr val="009193"/>
                </a:solidFill>
                <a:latin typeface="Tw Cen MT" panose="020B0602020104020603" pitchFamily="34" charset="77"/>
              </a:rPr>
              <a:t>programmes</a:t>
            </a:r>
            <a:r>
              <a:rPr lang="en-US" sz="1200" u="none" dirty="0">
                <a:solidFill>
                  <a:srgbClr val="009193"/>
                </a:solidFill>
                <a:latin typeface="Tw Cen MT" panose="020B0602020104020603" pitchFamily="34" charset="77"/>
              </a:rPr>
              <a:t>, securing resources and funding for priority areas, and ensuring the participation of vulnerable groups in building the country's development project.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dirty="0">
              <a:solidFill>
                <a:srgbClr val="009193"/>
              </a:solidFill>
              <a:latin typeface="Tw Cen MT" panose="020B0602020104020603" pitchFamily="34" charset="77"/>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dirty="0">
                <a:solidFill>
                  <a:srgbClr val="009193"/>
                </a:solidFill>
                <a:latin typeface="Tw Cen MT" panose="020B0602020104020603" pitchFamily="34" charset="77"/>
              </a:rPr>
              <a:t>Partnerships - with international </a:t>
            </a:r>
            <a:r>
              <a:rPr lang="en-US" sz="1200" u="none" dirty="0" err="1">
                <a:solidFill>
                  <a:srgbClr val="009193"/>
                </a:solidFill>
                <a:latin typeface="Tw Cen MT" panose="020B0602020104020603" pitchFamily="34" charset="77"/>
              </a:rPr>
              <a:t>organisations</a:t>
            </a:r>
            <a:r>
              <a:rPr lang="en-US" sz="1200" u="none" dirty="0">
                <a:solidFill>
                  <a:srgbClr val="009193"/>
                </a:solidFill>
                <a:latin typeface="Tw Cen MT" panose="020B0602020104020603" pitchFamily="34" charset="77"/>
              </a:rPr>
              <a:t>, development agencies, NGOs, CSOs, private companies, etc. - allow us to leverage the potential of our contributions through existing structures, or by coordinating/</a:t>
            </a:r>
            <a:r>
              <a:rPr lang="en-US" sz="1200" u="none" dirty="0" err="1">
                <a:solidFill>
                  <a:srgbClr val="009193"/>
                </a:solidFill>
                <a:latin typeface="Tw Cen MT" panose="020B0602020104020603" pitchFamily="34" charset="77"/>
              </a:rPr>
              <a:t>channelling</a:t>
            </a:r>
            <a:r>
              <a:rPr lang="en-US" sz="1200" u="none" dirty="0">
                <a:solidFill>
                  <a:srgbClr val="009193"/>
                </a:solidFill>
                <a:latin typeface="Tw Cen MT" panose="020B0602020104020603" pitchFamily="34" charset="77"/>
              </a:rPr>
              <a:t> dispersed efforts for a </a:t>
            </a:r>
            <a:r>
              <a:rPr lang="en-US" sz="1200" u="none" dirty="0" err="1">
                <a:solidFill>
                  <a:srgbClr val="009193"/>
                </a:solidFill>
                <a:latin typeface="Tw Cen MT" panose="020B0602020104020603" pitchFamily="34" charset="77"/>
              </a:rPr>
              <a:t>harmonised</a:t>
            </a:r>
            <a:r>
              <a:rPr lang="en-US" sz="1200" u="none" dirty="0">
                <a:solidFill>
                  <a:srgbClr val="009193"/>
                </a:solidFill>
                <a:latin typeface="Tw Cen MT" panose="020B0602020104020603" pitchFamily="34" charset="77"/>
              </a:rPr>
              <a:t> intervention, aligned with the government's purposes and citizens' priorities.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dirty="0">
              <a:solidFill>
                <a:srgbClr val="009193"/>
              </a:solidFill>
              <a:latin typeface="Tw Cen MT" panose="020B0602020104020603" pitchFamily="34" charset="77"/>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dirty="0">
                <a:solidFill>
                  <a:srgbClr val="009193"/>
                </a:solidFill>
                <a:latin typeface="Tw Cen MT" panose="020B0602020104020603" pitchFamily="34" charset="77"/>
              </a:rPr>
              <a:t>In M&amp;E, we work with technical partners to improve the quality of evaluation processes, ensuring credible results and participatory processes - pillars for the appropriation and use of evidence. We also work with partners to strengthen national evaluation capacities, in particular UNICEF, the European Union and CLEAR-LAB</a:t>
            </a:r>
            <a:endParaRPr lang="en-GB" u="none" dirty="0"/>
          </a:p>
        </p:txBody>
      </p:sp>
      <p:sp>
        <p:nvSpPr>
          <p:cNvPr id="4" name="Slide Number Placeholder 3"/>
          <p:cNvSpPr>
            <a:spLocks noGrp="1"/>
          </p:cNvSpPr>
          <p:nvPr>
            <p:ph type="sldNum" sz="quarter" idx="5"/>
          </p:nvPr>
        </p:nvSpPr>
        <p:spPr/>
        <p:txBody>
          <a:bodyPr/>
          <a:lstStyle/>
          <a:p>
            <a:fld id="{D09C3332-DB63-2E49-95D0-46B9EBE40781}" type="slidenum">
              <a:rPr lang="en-US" smtClean="0"/>
              <a:t>9</a:t>
            </a:fld>
            <a:endParaRPr lang="en-US"/>
          </a:p>
        </p:txBody>
      </p:sp>
    </p:spTree>
    <p:extLst>
      <p:ext uri="{BB962C8B-B14F-4D97-AF65-F5344CB8AC3E}">
        <p14:creationId xmlns:p14="http://schemas.microsoft.com/office/powerpoint/2010/main" val="36769193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descr="Shape&#10;&#10;Description automatically generated with medium confidence">
            <a:extLst>
              <a:ext uri="{FF2B5EF4-FFF2-40B4-BE49-F238E27FC236}">
                <a16:creationId xmlns:a16="http://schemas.microsoft.com/office/drawing/2014/main" id="{ADDE9BC1-1E52-1045-B142-E6A7783C46F3}"/>
              </a:ext>
            </a:extLst>
          </p:cNvPr>
          <p:cNvPicPr>
            <a:picLocks noChangeAspect="1"/>
          </p:cNvPicPr>
          <p:nvPr userDrawn="1"/>
        </p:nvPicPr>
        <p:blipFill>
          <a:blip r:embed="rId2"/>
          <a:stretch>
            <a:fillRect/>
          </a:stretch>
        </p:blipFill>
        <p:spPr>
          <a:xfrm>
            <a:off x="0" y="-5354"/>
            <a:ext cx="12192000" cy="6858000"/>
          </a:xfrm>
          <a:prstGeom prst="rect">
            <a:avLst/>
          </a:prstGeom>
        </p:spPr>
      </p:pic>
      <p:sp>
        <p:nvSpPr>
          <p:cNvPr id="4" name="Date Placeholder 3">
            <a:extLst>
              <a:ext uri="{FF2B5EF4-FFF2-40B4-BE49-F238E27FC236}">
                <a16:creationId xmlns:a16="http://schemas.microsoft.com/office/drawing/2014/main" id="{58AC6C71-25C8-D528-9F71-38F7BF7EFFE1}"/>
              </a:ext>
            </a:extLst>
          </p:cNvPr>
          <p:cNvSpPr>
            <a:spLocks noGrp="1"/>
          </p:cNvSpPr>
          <p:nvPr>
            <p:ph type="dt" sz="half" idx="10"/>
          </p:nvPr>
        </p:nvSpPr>
        <p:spPr>
          <a:xfrm>
            <a:off x="838200" y="6356350"/>
            <a:ext cx="2743200" cy="365125"/>
          </a:xfrm>
          <a:prstGeom prst="rect">
            <a:avLst/>
          </a:prstGeom>
        </p:spPr>
        <p:txBody>
          <a:bodyPr/>
          <a:lstStyle>
            <a:lvl1pPr>
              <a:defRPr lang="en-US" smtClean="0">
                <a:solidFill>
                  <a:srgbClr val="009193"/>
                </a:solidFill>
              </a:defRPr>
            </a:lvl1pPr>
          </a:lstStyle>
          <a:p>
            <a:fld id="{C5FC96DF-513F-5E44-9E83-2557597DE907}" type="datetimeFigureOut">
              <a:rPr lang="en-US" smtClean="0"/>
              <a:pPr/>
              <a:t>23-Oct-22</a:t>
            </a:fld>
            <a:endParaRPr lang="en-US"/>
          </a:p>
        </p:txBody>
      </p:sp>
      <p:sp>
        <p:nvSpPr>
          <p:cNvPr id="5" name="Footer Placeholder 4">
            <a:extLst>
              <a:ext uri="{FF2B5EF4-FFF2-40B4-BE49-F238E27FC236}">
                <a16:creationId xmlns:a16="http://schemas.microsoft.com/office/drawing/2014/main" id="{A7E62395-2598-D34F-050A-F46255566D5E}"/>
              </a:ext>
            </a:extLst>
          </p:cNvPr>
          <p:cNvSpPr>
            <a:spLocks noGrp="1"/>
          </p:cNvSpPr>
          <p:nvPr>
            <p:ph type="ftr" sz="quarter" idx="11"/>
          </p:nvPr>
        </p:nvSpPr>
        <p:spPr>
          <a:xfrm>
            <a:off x="4038600" y="6356350"/>
            <a:ext cx="4114800" cy="365125"/>
          </a:xfrm>
          <a:prstGeom prst="rect">
            <a:avLst/>
          </a:prstGeom>
        </p:spPr>
        <p:txBody>
          <a:bodyPr/>
          <a:lstStyle>
            <a:lvl1pPr>
              <a:defRPr lang="en-US">
                <a:solidFill>
                  <a:srgbClr val="009193"/>
                </a:solidFill>
              </a:defRPr>
            </a:lvl1pPr>
          </a:lstStyle>
          <a:p>
            <a:endParaRPr lang="en-US"/>
          </a:p>
        </p:txBody>
      </p:sp>
      <p:sp>
        <p:nvSpPr>
          <p:cNvPr id="6" name="Slide Number Placeholder 5">
            <a:extLst>
              <a:ext uri="{FF2B5EF4-FFF2-40B4-BE49-F238E27FC236}">
                <a16:creationId xmlns:a16="http://schemas.microsoft.com/office/drawing/2014/main" id="{D8149E55-497F-4710-C5F6-814F637ABE34}"/>
              </a:ext>
            </a:extLst>
          </p:cNvPr>
          <p:cNvSpPr>
            <a:spLocks noGrp="1"/>
          </p:cNvSpPr>
          <p:nvPr>
            <p:ph type="sldNum" sz="quarter" idx="12"/>
          </p:nvPr>
        </p:nvSpPr>
        <p:spPr>
          <a:xfrm>
            <a:off x="8610600" y="6356350"/>
            <a:ext cx="2743200" cy="365125"/>
          </a:xfrm>
          <a:prstGeom prst="rect">
            <a:avLst/>
          </a:prstGeom>
        </p:spPr>
        <p:txBody>
          <a:bodyPr/>
          <a:lstStyle>
            <a:lvl1pPr>
              <a:defRPr lang="en-US" smtClean="0">
                <a:solidFill>
                  <a:srgbClr val="009193"/>
                </a:solidFill>
              </a:defRPr>
            </a:lvl1pPr>
          </a:lstStyle>
          <a:p>
            <a:fld id="{4C9A67BC-DD03-FF45-A387-D007E712BE67}" type="slidenum">
              <a:rPr lang="en-US" smtClean="0"/>
              <a:pPr/>
              <a:t>‹#›</a:t>
            </a:fld>
            <a:endParaRPr lang="en-US"/>
          </a:p>
        </p:txBody>
      </p:sp>
      <p:cxnSp>
        <p:nvCxnSpPr>
          <p:cNvPr id="8" name="Straight Connector 7">
            <a:extLst>
              <a:ext uri="{FF2B5EF4-FFF2-40B4-BE49-F238E27FC236}">
                <a16:creationId xmlns:a16="http://schemas.microsoft.com/office/drawing/2014/main" id="{1281C096-E7B0-4A60-AFAF-015DE2732146}"/>
              </a:ext>
            </a:extLst>
          </p:cNvPr>
          <p:cNvCxnSpPr/>
          <p:nvPr userDrawn="1"/>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pic>
        <p:nvPicPr>
          <p:cNvPr id="9" name="Picture 8" descr="Text&#10;&#10;Description automatically generated with medium confidence">
            <a:extLst>
              <a:ext uri="{FF2B5EF4-FFF2-40B4-BE49-F238E27FC236}">
                <a16:creationId xmlns:a16="http://schemas.microsoft.com/office/drawing/2014/main" id="{449C3A86-DBFD-BC9B-BB6A-6ADE9191A1C6}"/>
              </a:ext>
            </a:extLst>
          </p:cNvPr>
          <p:cNvPicPr>
            <a:picLocks noChangeAspect="1"/>
          </p:cNvPicPr>
          <p:nvPr userDrawn="1"/>
        </p:nvPicPr>
        <p:blipFill>
          <a:blip r:embed="rId3"/>
          <a:stretch>
            <a:fillRect/>
          </a:stretch>
        </p:blipFill>
        <p:spPr>
          <a:xfrm>
            <a:off x="7784129" y="-210215"/>
            <a:ext cx="3237397" cy="1718854"/>
          </a:xfrm>
          <a:prstGeom prst="rect">
            <a:avLst/>
          </a:prstGeom>
        </p:spPr>
      </p:pic>
      <p:pic>
        <p:nvPicPr>
          <p:cNvPr id="11" name="Picture 10" descr="A picture containing graphical user interface&#10;&#10;Description automatically generated">
            <a:extLst>
              <a:ext uri="{FF2B5EF4-FFF2-40B4-BE49-F238E27FC236}">
                <a16:creationId xmlns:a16="http://schemas.microsoft.com/office/drawing/2014/main" id="{217C473E-2A26-5893-39D9-2EEC866B49B3}"/>
              </a:ext>
            </a:extLst>
          </p:cNvPr>
          <p:cNvPicPr>
            <a:picLocks noChangeAspect="1"/>
          </p:cNvPicPr>
          <p:nvPr userDrawn="1"/>
        </p:nvPicPr>
        <p:blipFill rotWithShape="1">
          <a:blip r:embed="rId4"/>
          <a:srcRect l="37085" t="57282" r="21689"/>
          <a:stretch/>
        </p:blipFill>
        <p:spPr>
          <a:xfrm>
            <a:off x="3407238" y="5602952"/>
            <a:ext cx="5185531" cy="793298"/>
          </a:xfrm>
          <a:prstGeom prst="rect">
            <a:avLst/>
          </a:prstGeom>
        </p:spPr>
      </p:pic>
      <p:pic>
        <p:nvPicPr>
          <p:cNvPr id="12" name="Picture 11" descr="Text&#10;&#10;Description automatically generated">
            <a:extLst>
              <a:ext uri="{FF2B5EF4-FFF2-40B4-BE49-F238E27FC236}">
                <a16:creationId xmlns:a16="http://schemas.microsoft.com/office/drawing/2014/main" id="{3686F9F9-2567-D669-6777-FD54B201104B}"/>
              </a:ext>
            </a:extLst>
          </p:cNvPr>
          <p:cNvPicPr>
            <a:picLocks noChangeAspect="1"/>
          </p:cNvPicPr>
          <p:nvPr userDrawn="1"/>
        </p:nvPicPr>
        <p:blipFill>
          <a:blip r:embed="rId5"/>
          <a:stretch>
            <a:fillRect/>
          </a:stretch>
        </p:blipFill>
        <p:spPr>
          <a:xfrm>
            <a:off x="10668000" y="-5354"/>
            <a:ext cx="1313224" cy="1253076"/>
          </a:xfrm>
          <a:prstGeom prst="rect">
            <a:avLst/>
          </a:prstGeom>
        </p:spPr>
      </p:pic>
    </p:spTree>
    <p:extLst>
      <p:ext uri="{BB962C8B-B14F-4D97-AF65-F5344CB8AC3E}">
        <p14:creationId xmlns:p14="http://schemas.microsoft.com/office/powerpoint/2010/main" val="3828844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2" name="Picture 11" descr="Text&#10;&#10;Description automatically generated">
            <a:extLst>
              <a:ext uri="{FF2B5EF4-FFF2-40B4-BE49-F238E27FC236}">
                <a16:creationId xmlns:a16="http://schemas.microsoft.com/office/drawing/2014/main" id="{792E5C71-3B66-E24E-9046-DD3BBDFB4373}"/>
              </a:ext>
            </a:extLst>
          </p:cNvPr>
          <p:cNvPicPr>
            <a:picLocks noChangeAspect="1"/>
          </p:cNvPicPr>
          <p:nvPr userDrawn="1"/>
        </p:nvPicPr>
        <p:blipFill>
          <a:blip r:embed="rId2"/>
          <a:stretch>
            <a:fillRect/>
          </a:stretch>
        </p:blipFill>
        <p:spPr>
          <a:xfrm>
            <a:off x="10979133" y="-61006"/>
            <a:ext cx="1240050" cy="1183254"/>
          </a:xfrm>
          <a:prstGeom prst="rect">
            <a:avLst/>
          </a:prstGeom>
        </p:spPr>
      </p:pic>
      <p:pic>
        <p:nvPicPr>
          <p:cNvPr id="8" name="Picture 7" descr="Shape&#10;&#10;Description automatically generated with medium confidence">
            <a:extLst>
              <a:ext uri="{FF2B5EF4-FFF2-40B4-BE49-F238E27FC236}">
                <a16:creationId xmlns:a16="http://schemas.microsoft.com/office/drawing/2014/main" id="{1529BF6E-A75C-0074-76FE-E28D397ECF9B}"/>
              </a:ext>
            </a:extLst>
          </p:cNvPr>
          <p:cNvPicPr>
            <a:picLocks noChangeAspect="1"/>
          </p:cNvPicPr>
          <p:nvPr userDrawn="1"/>
        </p:nvPicPr>
        <p:blipFill>
          <a:blip r:embed="rId3"/>
          <a:stretch>
            <a:fillRect/>
          </a:stretch>
        </p:blipFill>
        <p:spPr>
          <a:xfrm>
            <a:off x="-11172" y="-182880"/>
            <a:ext cx="12192000" cy="6858000"/>
          </a:xfrm>
          <a:prstGeom prst="rect">
            <a:avLst/>
          </a:prstGeom>
        </p:spPr>
      </p:pic>
      <p:sp>
        <p:nvSpPr>
          <p:cNvPr id="17" name="Title 1">
            <a:extLst>
              <a:ext uri="{FF2B5EF4-FFF2-40B4-BE49-F238E27FC236}">
                <a16:creationId xmlns:a16="http://schemas.microsoft.com/office/drawing/2014/main" id="{2B168310-02C2-D379-4F51-0126C137669D}"/>
              </a:ext>
            </a:extLst>
          </p:cNvPr>
          <p:cNvSpPr>
            <a:spLocks noGrp="1"/>
          </p:cNvSpPr>
          <p:nvPr>
            <p:ph type="title" hasCustomPrompt="1"/>
          </p:nvPr>
        </p:nvSpPr>
        <p:spPr>
          <a:xfrm>
            <a:off x="2168985" y="-64347"/>
            <a:ext cx="6642371" cy="1325563"/>
          </a:xfrm>
        </p:spPr>
        <p:txBody>
          <a:bodyPr>
            <a:normAutofit/>
          </a:bodyPr>
          <a:lstStyle>
            <a:lvl1pPr>
              <a:defRPr sz="4000" b="1">
                <a:solidFill>
                  <a:schemeClr val="accent1"/>
                </a:solidFill>
                <a:latin typeface="Tw Cen MT" panose="020B0602020104020603" pitchFamily="34" charset="0"/>
              </a:defRPr>
            </a:lvl1pPr>
          </a:lstStyle>
          <a:p>
            <a:r>
              <a:rPr lang="en-US"/>
              <a:t>TITLE…</a:t>
            </a:r>
          </a:p>
        </p:txBody>
      </p:sp>
      <p:sp>
        <p:nvSpPr>
          <p:cNvPr id="19" name="Content Placeholder 2">
            <a:extLst>
              <a:ext uri="{FF2B5EF4-FFF2-40B4-BE49-F238E27FC236}">
                <a16:creationId xmlns:a16="http://schemas.microsoft.com/office/drawing/2014/main" id="{2CB15DEB-DBB3-2E31-080D-008F2DBF4C4D}"/>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Date Placeholder 3">
            <a:extLst>
              <a:ext uri="{FF2B5EF4-FFF2-40B4-BE49-F238E27FC236}">
                <a16:creationId xmlns:a16="http://schemas.microsoft.com/office/drawing/2014/main" id="{3E87FA16-D47E-D0B9-F615-D0F2FED1AAE6}"/>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23-Oct-22</a:t>
            </a:fld>
            <a:endParaRPr lang="en-US"/>
          </a:p>
        </p:txBody>
      </p:sp>
      <p:sp>
        <p:nvSpPr>
          <p:cNvPr id="21" name="Footer Placeholder 4">
            <a:extLst>
              <a:ext uri="{FF2B5EF4-FFF2-40B4-BE49-F238E27FC236}">
                <a16:creationId xmlns:a16="http://schemas.microsoft.com/office/drawing/2014/main" id="{29CA6D0E-9FC7-6A7C-98CF-F771C1141A1B}"/>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22" name="Slide Number Placeholder 5">
            <a:extLst>
              <a:ext uri="{FF2B5EF4-FFF2-40B4-BE49-F238E27FC236}">
                <a16:creationId xmlns:a16="http://schemas.microsoft.com/office/drawing/2014/main" id="{67296A9F-C1D0-E666-20E5-EA4896053B1E}"/>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a:t>
            </a:fld>
            <a:endParaRPr lang="en-US"/>
          </a:p>
        </p:txBody>
      </p:sp>
    </p:spTree>
    <p:extLst>
      <p:ext uri="{BB962C8B-B14F-4D97-AF65-F5344CB8AC3E}">
        <p14:creationId xmlns:p14="http://schemas.microsoft.com/office/powerpoint/2010/main" val="906983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8" name="Picture 7" descr="Shape&#10;&#10;Description automatically generated with medium confidence">
            <a:extLst>
              <a:ext uri="{FF2B5EF4-FFF2-40B4-BE49-F238E27FC236}">
                <a16:creationId xmlns:a16="http://schemas.microsoft.com/office/drawing/2014/main" id="{02B22FDF-F5A2-C483-9623-EDCBBA10259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10" name="Title 1">
            <a:extLst>
              <a:ext uri="{FF2B5EF4-FFF2-40B4-BE49-F238E27FC236}">
                <a16:creationId xmlns:a16="http://schemas.microsoft.com/office/drawing/2014/main" id="{E9F392E7-9BC7-F5D5-8676-30FEA69C6442}"/>
              </a:ext>
            </a:extLst>
          </p:cNvPr>
          <p:cNvSpPr>
            <a:spLocks noGrp="1"/>
          </p:cNvSpPr>
          <p:nvPr>
            <p:ph type="title" hasCustomPrompt="1"/>
          </p:nvPr>
        </p:nvSpPr>
        <p:spPr>
          <a:xfrm>
            <a:off x="2168985" y="-64347"/>
            <a:ext cx="9184815" cy="1325563"/>
          </a:xfrm>
        </p:spPr>
        <p:txBody>
          <a:bodyPr>
            <a:normAutofit/>
          </a:bodyPr>
          <a:lstStyle>
            <a:lvl1pPr>
              <a:defRPr sz="4000" b="1">
                <a:solidFill>
                  <a:schemeClr val="accent1"/>
                </a:solidFill>
                <a:latin typeface="Tw Cen MT" panose="020B0602020104020603" pitchFamily="34" charset="0"/>
              </a:defRPr>
            </a:lvl1pPr>
          </a:lstStyle>
          <a:p>
            <a:r>
              <a:rPr lang="en-US"/>
              <a:t>TITLE…</a:t>
            </a:r>
          </a:p>
        </p:txBody>
      </p:sp>
      <p:sp>
        <p:nvSpPr>
          <p:cNvPr id="13" name="Content Placeholder 2">
            <a:extLst>
              <a:ext uri="{FF2B5EF4-FFF2-40B4-BE49-F238E27FC236}">
                <a16:creationId xmlns:a16="http://schemas.microsoft.com/office/drawing/2014/main" id="{709171A5-A134-22F7-CFF7-4DC49B8FD7AF}"/>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3">
            <a:extLst>
              <a:ext uri="{FF2B5EF4-FFF2-40B4-BE49-F238E27FC236}">
                <a16:creationId xmlns:a16="http://schemas.microsoft.com/office/drawing/2014/main" id="{DA3C4A97-BDBE-298F-AD09-8F3403D652EE}"/>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23-Oct-22</a:t>
            </a:fld>
            <a:endParaRPr lang="en-US"/>
          </a:p>
        </p:txBody>
      </p:sp>
      <p:sp>
        <p:nvSpPr>
          <p:cNvPr id="15" name="Footer Placeholder 4">
            <a:extLst>
              <a:ext uri="{FF2B5EF4-FFF2-40B4-BE49-F238E27FC236}">
                <a16:creationId xmlns:a16="http://schemas.microsoft.com/office/drawing/2014/main" id="{C4F7F03E-E246-489D-A746-D09353FCD514}"/>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16" name="Slide Number Placeholder 5">
            <a:extLst>
              <a:ext uri="{FF2B5EF4-FFF2-40B4-BE49-F238E27FC236}">
                <a16:creationId xmlns:a16="http://schemas.microsoft.com/office/drawing/2014/main" id="{7EE070F8-8478-B363-499B-8C5D3F8FEEF3}"/>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a:t>
            </a:fld>
            <a:endParaRPr lang="en-US"/>
          </a:p>
        </p:txBody>
      </p:sp>
    </p:spTree>
    <p:extLst>
      <p:ext uri="{BB962C8B-B14F-4D97-AF65-F5344CB8AC3E}">
        <p14:creationId xmlns:p14="http://schemas.microsoft.com/office/powerpoint/2010/main" val="3029201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10" name="Picture 9" descr="Text&#10;&#10;Description automatically generated">
            <a:extLst>
              <a:ext uri="{FF2B5EF4-FFF2-40B4-BE49-F238E27FC236}">
                <a16:creationId xmlns:a16="http://schemas.microsoft.com/office/drawing/2014/main" id="{08A46273-E24F-EF4A-BE12-A0343F8ABC7A}"/>
              </a:ext>
            </a:extLst>
          </p:cNvPr>
          <p:cNvPicPr>
            <a:picLocks noChangeAspect="1"/>
          </p:cNvPicPr>
          <p:nvPr userDrawn="1"/>
        </p:nvPicPr>
        <p:blipFill>
          <a:blip r:embed="rId2"/>
          <a:stretch>
            <a:fillRect/>
          </a:stretch>
        </p:blipFill>
        <p:spPr>
          <a:xfrm>
            <a:off x="10678964" y="-58982"/>
            <a:ext cx="1389190" cy="1325563"/>
          </a:xfrm>
          <a:prstGeom prst="rect">
            <a:avLst/>
          </a:prstGeom>
        </p:spPr>
      </p:pic>
      <p:pic>
        <p:nvPicPr>
          <p:cNvPr id="11" name="Picture 10" descr="Shape&#10;&#10;Description automatically generated with medium confidence">
            <a:extLst>
              <a:ext uri="{FF2B5EF4-FFF2-40B4-BE49-F238E27FC236}">
                <a16:creationId xmlns:a16="http://schemas.microsoft.com/office/drawing/2014/main" id="{B30F48F4-487C-CE15-D0A6-D72590685256}"/>
              </a:ext>
            </a:extLst>
          </p:cNvPr>
          <p:cNvPicPr>
            <a:picLocks noChangeAspect="1"/>
          </p:cNvPicPr>
          <p:nvPr userDrawn="1"/>
        </p:nvPicPr>
        <p:blipFill>
          <a:blip r:embed="rId3"/>
          <a:stretch>
            <a:fillRect/>
          </a:stretch>
        </p:blipFill>
        <p:spPr>
          <a:xfrm>
            <a:off x="0" y="-426720"/>
            <a:ext cx="12192000" cy="6858000"/>
          </a:xfrm>
          <a:prstGeom prst="rect">
            <a:avLst/>
          </a:prstGeom>
        </p:spPr>
      </p:pic>
      <p:sp>
        <p:nvSpPr>
          <p:cNvPr id="20" name="Title 1">
            <a:extLst>
              <a:ext uri="{FF2B5EF4-FFF2-40B4-BE49-F238E27FC236}">
                <a16:creationId xmlns:a16="http://schemas.microsoft.com/office/drawing/2014/main" id="{A116E5EC-C9DB-EE41-9213-1DA731394CF6}"/>
              </a:ext>
            </a:extLst>
          </p:cNvPr>
          <p:cNvSpPr>
            <a:spLocks noGrp="1"/>
          </p:cNvSpPr>
          <p:nvPr>
            <p:ph type="title" hasCustomPrompt="1"/>
          </p:nvPr>
        </p:nvSpPr>
        <p:spPr>
          <a:xfrm>
            <a:off x="1995792" y="18255"/>
            <a:ext cx="6157608" cy="1325563"/>
          </a:xfrm>
        </p:spPr>
        <p:txBody>
          <a:bodyPr/>
          <a:lstStyle>
            <a:lvl1pPr>
              <a:defRPr b="1">
                <a:solidFill>
                  <a:schemeClr val="accent1"/>
                </a:solidFill>
                <a:latin typeface="Tw Cen MT" panose="020B0602020104020603" pitchFamily="34" charset="0"/>
              </a:defRPr>
            </a:lvl1pPr>
          </a:lstStyle>
          <a:p>
            <a:r>
              <a:rPr lang="en-US"/>
              <a:t>TITLE…</a:t>
            </a:r>
          </a:p>
        </p:txBody>
      </p:sp>
      <p:sp>
        <p:nvSpPr>
          <p:cNvPr id="21" name="Content Placeholder 2">
            <a:extLst>
              <a:ext uri="{FF2B5EF4-FFF2-40B4-BE49-F238E27FC236}">
                <a16:creationId xmlns:a16="http://schemas.microsoft.com/office/drawing/2014/main" id="{0E26362D-FF2C-DE82-B5BF-68C7F4B69990}"/>
              </a:ext>
            </a:extLst>
          </p:cNvPr>
          <p:cNvSpPr>
            <a:spLocks noGrp="1"/>
          </p:cNvSpPr>
          <p:nvPr>
            <p:ph sz="half" idx="1" hasCustomPrompt="1"/>
          </p:nvPr>
        </p:nvSpPr>
        <p:spPr>
          <a:xfrm>
            <a:off x="838200" y="1825625"/>
            <a:ext cx="5181600" cy="4351338"/>
          </a:xfrm>
          <a:prstGeom prst="rect">
            <a:avLst/>
          </a:prstGeom>
        </p:spPr>
        <p:txBody>
          <a:bodyPr/>
          <a:lstStyle>
            <a:lvl5pPr>
              <a:defRPr/>
            </a:lvl5pPr>
          </a:lstStyle>
          <a:p>
            <a:pPr lvl="0"/>
            <a:r>
              <a:rPr lang="en-US"/>
              <a:t>Subtitle</a:t>
            </a:r>
          </a:p>
          <a:p>
            <a:pPr lvl="1"/>
            <a:r>
              <a:rPr lang="en-US"/>
              <a:t>Second level</a:t>
            </a:r>
          </a:p>
          <a:p>
            <a:pPr lvl="2"/>
            <a:r>
              <a:rPr lang="en-US"/>
              <a:t>Third level</a:t>
            </a:r>
          </a:p>
          <a:p>
            <a:pPr lvl="3"/>
            <a:r>
              <a:rPr lang="en-US"/>
              <a:t>Fourth level</a:t>
            </a:r>
          </a:p>
          <a:p>
            <a:pPr lvl="4"/>
            <a:r>
              <a:rPr lang="en-US"/>
              <a:t>Fifth </a:t>
            </a:r>
            <a:r>
              <a:rPr lang="en-US" err="1"/>
              <a:t>leveldhfsjhgsd</a:t>
            </a:r>
            <a:endParaRPr lang="en-US"/>
          </a:p>
        </p:txBody>
      </p:sp>
      <p:sp>
        <p:nvSpPr>
          <p:cNvPr id="22" name="Content Placeholder 3">
            <a:extLst>
              <a:ext uri="{FF2B5EF4-FFF2-40B4-BE49-F238E27FC236}">
                <a16:creationId xmlns:a16="http://schemas.microsoft.com/office/drawing/2014/main" id="{19539715-47FE-4447-FD84-F1C5615A97F5}"/>
              </a:ext>
            </a:extLst>
          </p:cNvPr>
          <p:cNvSpPr>
            <a:spLocks noGrp="1"/>
          </p:cNvSpPr>
          <p:nvPr>
            <p:ph sz="half" idx="2" hasCustomPrompt="1"/>
          </p:nvPr>
        </p:nvSpPr>
        <p:spPr>
          <a:xfrm>
            <a:off x="6172200" y="1825625"/>
            <a:ext cx="5181600" cy="4351338"/>
          </a:xfrm>
          <a:prstGeom prst="rect">
            <a:avLst/>
          </a:prstGeom>
        </p:spPr>
        <p:txBody>
          <a:bodyPr/>
          <a:lstStyle/>
          <a:p>
            <a:pPr lvl="0"/>
            <a:r>
              <a:rPr lang="en-US"/>
              <a:t>Subtitle</a:t>
            </a:r>
          </a:p>
          <a:p>
            <a:pPr lvl="1"/>
            <a:r>
              <a:rPr lang="en-US"/>
              <a:t>Second level</a:t>
            </a:r>
          </a:p>
          <a:p>
            <a:pPr lvl="2"/>
            <a:r>
              <a:rPr lang="en-US"/>
              <a:t>Third level</a:t>
            </a:r>
          </a:p>
          <a:p>
            <a:pPr lvl="3"/>
            <a:r>
              <a:rPr lang="en-US"/>
              <a:t>Fourth level</a:t>
            </a:r>
          </a:p>
          <a:p>
            <a:pPr lvl="4"/>
            <a:r>
              <a:rPr lang="en-US"/>
              <a:t>Fifth level</a:t>
            </a:r>
          </a:p>
        </p:txBody>
      </p:sp>
      <p:sp>
        <p:nvSpPr>
          <p:cNvPr id="23" name="Date Placeholder 4">
            <a:extLst>
              <a:ext uri="{FF2B5EF4-FFF2-40B4-BE49-F238E27FC236}">
                <a16:creationId xmlns:a16="http://schemas.microsoft.com/office/drawing/2014/main" id="{2DBC50B6-929A-5832-CC4D-4B21FA7E3D06}"/>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23-Oct-22</a:t>
            </a:fld>
            <a:endParaRPr lang="en-US"/>
          </a:p>
        </p:txBody>
      </p:sp>
      <p:sp>
        <p:nvSpPr>
          <p:cNvPr id="24" name="Footer Placeholder 5">
            <a:extLst>
              <a:ext uri="{FF2B5EF4-FFF2-40B4-BE49-F238E27FC236}">
                <a16:creationId xmlns:a16="http://schemas.microsoft.com/office/drawing/2014/main" id="{7E1CBFA0-336A-4205-50BB-E96B25A0563F}"/>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25" name="Slide Number Placeholder 6">
            <a:extLst>
              <a:ext uri="{FF2B5EF4-FFF2-40B4-BE49-F238E27FC236}">
                <a16:creationId xmlns:a16="http://schemas.microsoft.com/office/drawing/2014/main" id="{FE34E8C4-06B3-CB17-99B3-CEA641A7A935}"/>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a:t>
            </a:fld>
            <a:endParaRPr lang="en-US"/>
          </a:p>
        </p:txBody>
      </p:sp>
    </p:spTree>
    <p:extLst>
      <p:ext uri="{BB962C8B-B14F-4D97-AF65-F5344CB8AC3E}">
        <p14:creationId xmlns:p14="http://schemas.microsoft.com/office/powerpoint/2010/main" val="66308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0" name="Picture 9" descr="Shape&#10;&#10;Description automatically generated with medium confidence">
            <a:extLst>
              <a:ext uri="{FF2B5EF4-FFF2-40B4-BE49-F238E27FC236}">
                <a16:creationId xmlns:a16="http://schemas.microsoft.com/office/drawing/2014/main" id="{B1B42AB2-C871-DA81-DAEA-8625ED2BD70C}"/>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11" name="Title 1">
            <a:extLst>
              <a:ext uri="{FF2B5EF4-FFF2-40B4-BE49-F238E27FC236}">
                <a16:creationId xmlns:a16="http://schemas.microsoft.com/office/drawing/2014/main" id="{B3EC1364-4021-F3F5-B7B1-88ED906C1EAB}"/>
              </a:ext>
            </a:extLst>
          </p:cNvPr>
          <p:cNvSpPr>
            <a:spLocks noGrp="1"/>
          </p:cNvSpPr>
          <p:nvPr>
            <p:ph type="title" hasCustomPrompt="1"/>
          </p:nvPr>
        </p:nvSpPr>
        <p:spPr>
          <a:xfrm>
            <a:off x="839788" y="457200"/>
            <a:ext cx="3932237" cy="1600200"/>
          </a:xfrm>
        </p:spPr>
        <p:txBody>
          <a:bodyPr anchor="b"/>
          <a:lstStyle>
            <a:lvl1pPr>
              <a:defRPr sz="3200">
                <a:solidFill>
                  <a:schemeClr val="accent1"/>
                </a:solidFill>
                <a:latin typeface="Tw Cen MT" panose="020B0602020104020603" pitchFamily="34" charset="0"/>
              </a:defRPr>
            </a:lvl1pPr>
          </a:lstStyle>
          <a:p>
            <a:r>
              <a:rPr lang="en-US"/>
              <a:t>Side-Title…</a:t>
            </a:r>
          </a:p>
        </p:txBody>
      </p:sp>
      <p:sp>
        <p:nvSpPr>
          <p:cNvPr id="12" name="Text Placeholder 3">
            <a:extLst>
              <a:ext uri="{FF2B5EF4-FFF2-40B4-BE49-F238E27FC236}">
                <a16:creationId xmlns:a16="http://schemas.microsoft.com/office/drawing/2014/main" id="{7ACE2FAE-5BC5-1538-5BA8-7532C8B81E70}"/>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3" name="Date Placeholder 4">
            <a:extLst>
              <a:ext uri="{FF2B5EF4-FFF2-40B4-BE49-F238E27FC236}">
                <a16:creationId xmlns:a16="http://schemas.microsoft.com/office/drawing/2014/main" id="{E18BC7CF-448E-53CC-9CDF-793E3A22D6CB}"/>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23-Oct-22</a:t>
            </a:fld>
            <a:endParaRPr lang="en-US"/>
          </a:p>
        </p:txBody>
      </p:sp>
      <p:sp>
        <p:nvSpPr>
          <p:cNvPr id="14" name="Content Placeholder 2">
            <a:extLst>
              <a:ext uri="{FF2B5EF4-FFF2-40B4-BE49-F238E27FC236}">
                <a16:creationId xmlns:a16="http://schemas.microsoft.com/office/drawing/2014/main" id="{9BF38B35-BF77-B88F-B389-DBA9A591F2A4}"/>
              </a:ext>
            </a:extLst>
          </p:cNvPr>
          <p:cNvSpPr>
            <a:spLocks noGrp="1"/>
          </p:cNvSpPr>
          <p:nvPr>
            <p:ph idx="1" hasCustomPrompt="1"/>
          </p:nvPr>
        </p:nvSpPr>
        <p:spPr>
          <a:xfrm>
            <a:off x="5183188" y="987425"/>
            <a:ext cx="6172200" cy="4873625"/>
          </a:xfrm>
          <a:prstGeom prst="rect">
            <a:avLst/>
          </a:prstGeom>
        </p:spPr>
        <p:txBody>
          <a:bodyPr/>
          <a:lstStyle>
            <a:lvl1pPr marL="0" indent="0">
              <a:buNone/>
              <a:defRPr sz="3200" b="1">
                <a:solidFill>
                  <a:schemeClr val="accent1"/>
                </a:solidFill>
                <a:latin typeface="Tw Cen MT" panose="020B0602020104020603" pitchFamily="34" charset="0"/>
              </a:defRPr>
            </a:lvl1pPr>
            <a:lvl2pPr marL="457200" indent="0">
              <a:buNone/>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TITLE…</a:t>
            </a:r>
          </a:p>
          <a:p>
            <a:pPr lvl="1"/>
            <a:r>
              <a:rPr lang="en-US"/>
              <a:t>Subtitle…</a:t>
            </a:r>
          </a:p>
          <a:p>
            <a:pPr lvl="2"/>
            <a:r>
              <a:rPr lang="en-US"/>
              <a:t>Third level</a:t>
            </a:r>
          </a:p>
          <a:p>
            <a:pPr lvl="3"/>
            <a:r>
              <a:rPr lang="en-US"/>
              <a:t>Fourth level</a:t>
            </a:r>
          </a:p>
          <a:p>
            <a:pPr lvl="4"/>
            <a:r>
              <a:rPr lang="en-US"/>
              <a:t>Fifth level</a:t>
            </a:r>
          </a:p>
        </p:txBody>
      </p:sp>
      <p:sp>
        <p:nvSpPr>
          <p:cNvPr id="15" name="Footer Placeholder 5">
            <a:extLst>
              <a:ext uri="{FF2B5EF4-FFF2-40B4-BE49-F238E27FC236}">
                <a16:creationId xmlns:a16="http://schemas.microsoft.com/office/drawing/2014/main" id="{B6DB9F42-28D4-EC88-7864-01D7DCF6A33C}"/>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16" name="Slide Number Placeholder 6">
            <a:extLst>
              <a:ext uri="{FF2B5EF4-FFF2-40B4-BE49-F238E27FC236}">
                <a16:creationId xmlns:a16="http://schemas.microsoft.com/office/drawing/2014/main" id="{064C876E-69CB-CDEE-B719-23B53B8CB2E0}"/>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a:t>
            </a:fld>
            <a:endParaRPr lang="en-US"/>
          </a:p>
        </p:txBody>
      </p:sp>
    </p:spTree>
    <p:extLst>
      <p:ext uri="{BB962C8B-B14F-4D97-AF65-F5344CB8AC3E}">
        <p14:creationId xmlns:p14="http://schemas.microsoft.com/office/powerpoint/2010/main" val="1459292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12" name="Picture 11" descr="A picture containing text&#10;&#10;Description automatically generated">
            <a:extLst>
              <a:ext uri="{FF2B5EF4-FFF2-40B4-BE49-F238E27FC236}">
                <a16:creationId xmlns:a16="http://schemas.microsoft.com/office/drawing/2014/main" id="{68770396-4911-2E9E-FF92-4E272C639CAD}"/>
              </a:ext>
            </a:extLst>
          </p:cNvPr>
          <p:cNvPicPr>
            <a:picLocks noChangeAspect="1"/>
          </p:cNvPicPr>
          <p:nvPr userDrawn="1"/>
        </p:nvPicPr>
        <p:blipFill>
          <a:blip r:embed="rId2"/>
          <a:stretch>
            <a:fillRect/>
          </a:stretch>
        </p:blipFill>
        <p:spPr>
          <a:xfrm>
            <a:off x="0" y="-51872"/>
            <a:ext cx="12190476" cy="6857143"/>
          </a:xfrm>
          <a:prstGeom prst="rect">
            <a:avLst/>
          </a:prstGeom>
        </p:spPr>
      </p:pic>
      <p:sp>
        <p:nvSpPr>
          <p:cNvPr id="15" name="Date Placeholder 3">
            <a:extLst>
              <a:ext uri="{FF2B5EF4-FFF2-40B4-BE49-F238E27FC236}">
                <a16:creationId xmlns:a16="http://schemas.microsoft.com/office/drawing/2014/main" id="{00971A12-1313-4AC4-35B9-6E98E96D200C}"/>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23-Oct-22</a:t>
            </a:fld>
            <a:endParaRPr lang="en-US"/>
          </a:p>
        </p:txBody>
      </p:sp>
      <p:sp>
        <p:nvSpPr>
          <p:cNvPr id="16" name="Footer Placeholder 4">
            <a:extLst>
              <a:ext uri="{FF2B5EF4-FFF2-40B4-BE49-F238E27FC236}">
                <a16:creationId xmlns:a16="http://schemas.microsoft.com/office/drawing/2014/main" id="{24121A13-A444-97D7-E177-165B1A62201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7" name="Slide Number Placeholder 5">
            <a:extLst>
              <a:ext uri="{FF2B5EF4-FFF2-40B4-BE49-F238E27FC236}">
                <a16:creationId xmlns:a16="http://schemas.microsoft.com/office/drawing/2014/main" id="{F2E52820-09CF-432A-F001-8C5E05A02310}"/>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pic>
        <p:nvPicPr>
          <p:cNvPr id="18" name="Picture 17" descr="Text&#10;&#10;Description automatically generated with medium confidence">
            <a:extLst>
              <a:ext uri="{FF2B5EF4-FFF2-40B4-BE49-F238E27FC236}">
                <a16:creationId xmlns:a16="http://schemas.microsoft.com/office/drawing/2014/main" id="{FE0FA4AF-F560-084D-C05D-D42F086476F0}"/>
              </a:ext>
            </a:extLst>
          </p:cNvPr>
          <p:cNvPicPr>
            <a:picLocks noChangeAspect="1"/>
          </p:cNvPicPr>
          <p:nvPr userDrawn="1"/>
        </p:nvPicPr>
        <p:blipFill>
          <a:blip r:embed="rId3"/>
          <a:stretch>
            <a:fillRect/>
          </a:stretch>
        </p:blipFill>
        <p:spPr>
          <a:xfrm>
            <a:off x="2033847" y="-134710"/>
            <a:ext cx="3237397" cy="1718854"/>
          </a:xfrm>
          <a:prstGeom prst="rect">
            <a:avLst/>
          </a:prstGeom>
        </p:spPr>
      </p:pic>
      <p:pic>
        <p:nvPicPr>
          <p:cNvPr id="19" name="Picture 18" descr="Text&#10;&#10;Description automatically generated">
            <a:extLst>
              <a:ext uri="{FF2B5EF4-FFF2-40B4-BE49-F238E27FC236}">
                <a16:creationId xmlns:a16="http://schemas.microsoft.com/office/drawing/2014/main" id="{EB8AA924-5DCD-E8B2-8616-740FB682474D}"/>
              </a:ext>
            </a:extLst>
          </p:cNvPr>
          <p:cNvPicPr>
            <a:picLocks noChangeAspect="1"/>
          </p:cNvPicPr>
          <p:nvPr userDrawn="1"/>
        </p:nvPicPr>
        <p:blipFill>
          <a:blip r:embed="rId4"/>
          <a:stretch>
            <a:fillRect/>
          </a:stretch>
        </p:blipFill>
        <p:spPr>
          <a:xfrm>
            <a:off x="4673787" y="52729"/>
            <a:ext cx="1313224" cy="1253076"/>
          </a:xfrm>
          <a:prstGeom prst="rect">
            <a:avLst/>
          </a:prstGeom>
        </p:spPr>
      </p:pic>
      <p:sp>
        <p:nvSpPr>
          <p:cNvPr id="20" name="Title 1">
            <a:extLst>
              <a:ext uri="{FF2B5EF4-FFF2-40B4-BE49-F238E27FC236}">
                <a16:creationId xmlns:a16="http://schemas.microsoft.com/office/drawing/2014/main" id="{9C72E24D-36AE-FA3B-0C14-2B5AFA384DA4}"/>
              </a:ext>
            </a:extLst>
          </p:cNvPr>
          <p:cNvSpPr txBox="1">
            <a:spLocks/>
          </p:cNvSpPr>
          <p:nvPr userDrawn="1"/>
        </p:nvSpPr>
        <p:spPr>
          <a:xfrm>
            <a:off x="3205226" y="2809692"/>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chemeClr val="accent1"/>
                </a:solidFill>
                <a:latin typeface="Tw Cen MT" panose="020B0602020104020603" pitchFamily="34" charset="0"/>
              </a:rPr>
              <a:t>THANK YOU</a:t>
            </a:r>
          </a:p>
        </p:txBody>
      </p:sp>
    </p:spTree>
    <p:extLst>
      <p:ext uri="{BB962C8B-B14F-4D97-AF65-F5344CB8AC3E}">
        <p14:creationId xmlns:p14="http://schemas.microsoft.com/office/powerpoint/2010/main" val="393392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11" name="Picture 10" descr="Shape&#10;&#10;Description automatically generated with medium confidence">
            <a:extLst>
              <a:ext uri="{FF2B5EF4-FFF2-40B4-BE49-F238E27FC236}">
                <a16:creationId xmlns:a16="http://schemas.microsoft.com/office/drawing/2014/main" id="{AFBE9CB2-577B-C044-403A-463732C826FD}"/>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12" name="Date Placeholder 3">
            <a:extLst>
              <a:ext uri="{FF2B5EF4-FFF2-40B4-BE49-F238E27FC236}">
                <a16:creationId xmlns:a16="http://schemas.microsoft.com/office/drawing/2014/main" id="{F34E7223-F52B-972A-A45B-A77FC6F4BE66}"/>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23-Oct-22</a:t>
            </a:fld>
            <a:endParaRPr lang="en-US"/>
          </a:p>
        </p:txBody>
      </p:sp>
      <p:sp>
        <p:nvSpPr>
          <p:cNvPr id="13" name="Footer Placeholder 4">
            <a:extLst>
              <a:ext uri="{FF2B5EF4-FFF2-40B4-BE49-F238E27FC236}">
                <a16:creationId xmlns:a16="http://schemas.microsoft.com/office/drawing/2014/main" id="{B485259D-2F32-6112-0640-3B1D456D7CE0}"/>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14" name="Slide Number Placeholder 5">
            <a:extLst>
              <a:ext uri="{FF2B5EF4-FFF2-40B4-BE49-F238E27FC236}">
                <a16:creationId xmlns:a16="http://schemas.microsoft.com/office/drawing/2014/main" id="{C0D65C9F-E3E3-AEBA-2AF3-BA9695616B1E}"/>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a:t>
            </a:fld>
            <a:endParaRPr lang="en-US"/>
          </a:p>
        </p:txBody>
      </p:sp>
      <p:cxnSp>
        <p:nvCxnSpPr>
          <p:cNvPr id="17" name="Straight Connector 16">
            <a:extLst>
              <a:ext uri="{FF2B5EF4-FFF2-40B4-BE49-F238E27FC236}">
                <a16:creationId xmlns:a16="http://schemas.microsoft.com/office/drawing/2014/main" id="{AF8D86F0-8A99-2E4A-8B73-9446CBA6DB95}"/>
              </a:ext>
            </a:extLst>
          </p:cNvPr>
          <p:cNvCxnSpPr/>
          <p:nvPr userDrawn="1"/>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1379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9" name="Date Placeholder 3">
            <a:extLst>
              <a:ext uri="{FF2B5EF4-FFF2-40B4-BE49-F238E27FC236}">
                <a16:creationId xmlns:a16="http://schemas.microsoft.com/office/drawing/2014/main" id="{E3C314FA-EE57-6CD9-9738-A18584841AF2}"/>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C5FC96DF-513F-5E44-9E83-2557597DE907}" type="datetimeFigureOut">
              <a:rPr lang="en-US" smtClean="0"/>
              <a:pPr/>
              <a:t>23-Oct-22</a:t>
            </a:fld>
            <a:endParaRPr lang="en-US"/>
          </a:p>
        </p:txBody>
      </p:sp>
      <p:sp>
        <p:nvSpPr>
          <p:cNvPr id="20" name="Footer Placeholder 4">
            <a:extLst>
              <a:ext uri="{FF2B5EF4-FFF2-40B4-BE49-F238E27FC236}">
                <a16:creationId xmlns:a16="http://schemas.microsoft.com/office/drawing/2014/main" id="{C912447D-C764-BBC1-6537-153B24A4707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21" name="Slide Number Placeholder 5">
            <a:extLst>
              <a:ext uri="{FF2B5EF4-FFF2-40B4-BE49-F238E27FC236}">
                <a16:creationId xmlns:a16="http://schemas.microsoft.com/office/drawing/2014/main" id="{5CCAB875-D3E7-0E02-8A84-9C93DA572EF1}"/>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
        <p:nvSpPr>
          <p:cNvPr id="22" name="Title 1">
            <a:extLst>
              <a:ext uri="{FF2B5EF4-FFF2-40B4-BE49-F238E27FC236}">
                <a16:creationId xmlns:a16="http://schemas.microsoft.com/office/drawing/2014/main" id="{7FEB027A-B0FC-8535-7518-43C841A01172}"/>
              </a:ext>
            </a:extLst>
          </p:cNvPr>
          <p:cNvSpPr txBox="1">
            <a:spLocks/>
          </p:cNvSpPr>
          <p:nvPr userDrawn="1"/>
        </p:nvSpPr>
        <p:spPr>
          <a:xfrm>
            <a:off x="3385335" y="2603005"/>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chemeClr val="accent1"/>
                </a:solidFill>
                <a:latin typeface="Tw Cen MT" panose="020B0602020104020603" pitchFamily="34" charset="0"/>
              </a:rPr>
              <a:t>TITLE 3 </a:t>
            </a:r>
          </a:p>
        </p:txBody>
      </p:sp>
      <p:cxnSp>
        <p:nvCxnSpPr>
          <p:cNvPr id="23" name="Straight Connector 22">
            <a:extLst>
              <a:ext uri="{FF2B5EF4-FFF2-40B4-BE49-F238E27FC236}">
                <a16:creationId xmlns:a16="http://schemas.microsoft.com/office/drawing/2014/main" id="{08C12748-6D43-107A-AFC5-86ABB08791C7}"/>
              </a:ext>
            </a:extLst>
          </p:cNvPr>
          <p:cNvCxnSpPr/>
          <p:nvPr userDrawn="1"/>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pic>
        <p:nvPicPr>
          <p:cNvPr id="24" name="Picture 23" descr="Text&#10;&#10;Description automatically generated with medium confidence">
            <a:extLst>
              <a:ext uri="{FF2B5EF4-FFF2-40B4-BE49-F238E27FC236}">
                <a16:creationId xmlns:a16="http://schemas.microsoft.com/office/drawing/2014/main" id="{EF250FCB-2F13-D971-DCC0-6C2E779F2508}"/>
              </a:ext>
            </a:extLst>
          </p:cNvPr>
          <p:cNvPicPr>
            <a:picLocks noChangeAspect="1"/>
          </p:cNvPicPr>
          <p:nvPr userDrawn="1"/>
        </p:nvPicPr>
        <p:blipFill>
          <a:blip r:embed="rId2"/>
          <a:stretch>
            <a:fillRect/>
          </a:stretch>
        </p:blipFill>
        <p:spPr>
          <a:xfrm>
            <a:off x="0" y="-114680"/>
            <a:ext cx="3237397" cy="1718854"/>
          </a:xfrm>
          <a:prstGeom prst="rect">
            <a:avLst/>
          </a:prstGeom>
        </p:spPr>
      </p:pic>
      <p:sp>
        <p:nvSpPr>
          <p:cNvPr id="25" name="Subtitle 2">
            <a:extLst>
              <a:ext uri="{FF2B5EF4-FFF2-40B4-BE49-F238E27FC236}">
                <a16:creationId xmlns:a16="http://schemas.microsoft.com/office/drawing/2014/main" id="{46F5D62D-6E9E-7884-B2A5-073AE38C7C6A}"/>
              </a:ext>
            </a:extLst>
          </p:cNvPr>
          <p:cNvSpPr txBox="1">
            <a:spLocks/>
          </p:cNvSpPr>
          <p:nvPr userDrawn="1"/>
        </p:nvSpPr>
        <p:spPr>
          <a:xfrm>
            <a:off x="4125484" y="4192899"/>
            <a:ext cx="5514975" cy="624840"/>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r>
              <a:rPr lang="en-US">
                <a:solidFill>
                  <a:schemeClr val="bg1"/>
                </a:solidFill>
              </a:rPr>
              <a:t>Subtitle</a:t>
            </a:r>
          </a:p>
        </p:txBody>
      </p:sp>
      <p:pic>
        <p:nvPicPr>
          <p:cNvPr id="26" name="Picture 25" descr="A picture containing graphical user interface&#10;&#10;Description automatically generated">
            <a:extLst>
              <a:ext uri="{FF2B5EF4-FFF2-40B4-BE49-F238E27FC236}">
                <a16:creationId xmlns:a16="http://schemas.microsoft.com/office/drawing/2014/main" id="{7C141033-2E7C-6D7E-4A11-00DC9E97BDAC}"/>
              </a:ext>
            </a:extLst>
          </p:cNvPr>
          <p:cNvPicPr>
            <a:picLocks noChangeAspect="1"/>
          </p:cNvPicPr>
          <p:nvPr userDrawn="1"/>
        </p:nvPicPr>
        <p:blipFill rotWithShape="1">
          <a:blip r:embed="rId3"/>
          <a:srcRect l="37085" t="57282" r="21689"/>
          <a:stretch/>
        </p:blipFill>
        <p:spPr>
          <a:xfrm>
            <a:off x="3352269" y="6070056"/>
            <a:ext cx="5185531" cy="793298"/>
          </a:xfrm>
          <a:prstGeom prst="rect">
            <a:avLst/>
          </a:prstGeom>
        </p:spPr>
      </p:pic>
      <p:pic>
        <p:nvPicPr>
          <p:cNvPr id="27" name="Picture 26" descr="Text&#10;&#10;Description automatically generated">
            <a:extLst>
              <a:ext uri="{FF2B5EF4-FFF2-40B4-BE49-F238E27FC236}">
                <a16:creationId xmlns:a16="http://schemas.microsoft.com/office/drawing/2014/main" id="{DBC87122-DBB3-DF8A-8F77-04757603F77A}"/>
              </a:ext>
            </a:extLst>
          </p:cNvPr>
          <p:cNvPicPr>
            <a:picLocks noChangeAspect="1"/>
          </p:cNvPicPr>
          <p:nvPr userDrawn="1"/>
        </p:nvPicPr>
        <p:blipFill>
          <a:blip r:embed="rId4"/>
          <a:stretch>
            <a:fillRect/>
          </a:stretch>
        </p:blipFill>
        <p:spPr>
          <a:xfrm>
            <a:off x="2924788" y="136525"/>
            <a:ext cx="1313224" cy="1253076"/>
          </a:xfrm>
          <a:prstGeom prst="rect">
            <a:avLst/>
          </a:prstGeom>
        </p:spPr>
      </p:pic>
    </p:spTree>
    <p:extLst>
      <p:ext uri="{BB962C8B-B14F-4D97-AF65-F5344CB8AC3E}">
        <p14:creationId xmlns:p14="http://schemas.microsoft.com/office/powerpoint/2010/main" val="612491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9" name="Date Placeholder 3">
            <a:extLst>
              <a:ext uri="{FF2B5EF4-FFF2-40B4-BE49-F238E27FC236}">
                <a16:creationId xmlns:a16="http://schemas.microsoft.com/office/drawing/2014/main" id="{E3C314FA-EE57-6CD9-9738-A18584841AF2}"/>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C5FC96DF-513F-5E44-9E83-2557597DE907}" type="datetimeFigureOut">
              <a:rPr lang="en-US" smtClean="0"/>
              <a:pPr/>
              <a:t>23-Oct-22</a:t>
            </a:fld>
            <a:endParaRPr lang="en-US"/>
          </a:p>
        </p:txBody>
      </p:sp>
      <p:sp>
        <p:nvSpPr>
          <p:cNvPr id="21" name="Slide Number Placeholder 5">
            <a:extLst>
              <a:ext uri="{FF2B5EF4-FFF2-40B4-BE49-F238E27FC236}">
                <a16:creationId xmlns:a16="http://schemas.microsoft.com/office/drawing/2014/main" id="{5CCAB875-D3E7-0E02-8A84-9C93DA572EF1}"/>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4C9A67BC-DD03-FF45-A387-D007E712BE67}" type="slidenum">
              <a:rPr lang="en-US" smtClean="0"/>
              <a:pPr/>
              <a:t>‹#›</a:t>
            </a:fld>
            <a:endParaRPr lang="en-US"/>
          </a:p>
        </p:txBody>
      </p:sp>
      <p:cxnSp>
        <p:nvCxnSpPr>
          <p:cNvPr id="23" name="Straight Connector 22">
            <a:extLst>
              <a:ext uri="{FF2B5EF4-FFF2-40B4-BE49-F238E27FC236}">
                <a16:creationId xmlns:a16="http://schemas.microsoft.com/office/drawing/2014/main" id="{08C12748-6D43-107A-AFC5-86ABB08791C7}"/>
              </a:ext>
            </a:extLst>
          </p:cNvPr>
          <p:cNvCxnSpPr/>
          <p:nvPr userDrawn="1"/>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657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9" name="Picture 8" descr="Text&#10;&#10;Description automatically generated">
            <a:extLst>
              <a:ext uri="{FF2B5EF4-FFF2-40B4-BE49-F238E27FC236}">
                <a16:creationId xmlns:a16="http://schemas.microsoft.com/office/drawing/2014/main" id="{01D34FED-6882-FC40-B529-F584321E60FF}"/>
              </a:ext>
            </a:extLst>
          </p:cNvPr>
          <p:cNvPicPr>
            <a:picLocks noChangeAspect="1"/>
          </p:cNvPicPr>
          <p:nvPr userDrawn="1"/>
        </p:nvPicPr>
        <p:blipFill>
          <a:blip r:embed="rId2"/>
          <a:stretch>
            <a:fillRect/>
          </a:stretch>
        </p:blipFill>
        <p:spPr>
          <a:xfrm>
            <a:off x="10979133" y="-61006"/>
            <a:ext cx="1240050" cy="1183254"/>
          </a:xfrm>
          <a:prstGeom prst="rect">
            <a:avLst/>
          </a:prstGeom>
        </p:spPr>
      </p:pic>
      <p:pic>
        <p:nvPicPr>
          <p:cNvPr id="11" name="Picture 10" descr="A picture containing graphical user interface&#10;&#10;Description automatically generated">
            <a:extLst>
              <a:ext uri="{FF2B5EF4-FFF2-40B4-BE49-F238E27FC236}">
                <a16:creationId xmlns:a16="http://schemas.microsoft.com/office/drawing/2014/main" id="{830D95E5-BAE6-77BC-3C1B-6DEFD9CEAAFF}"/>
              </a:ext>
            </a:extLst>
          </p:cNvPr>
          <p:cNvPicPr>
            <a:picLocks noChangeAspect="1"/>
          </p:cNvPicPr>
          <p:nvPr userDrawn="1"/>
        </p:nvPicPr>
        <p:blipFill>
          <a:blip r:embed="rId3"/>
          <a:stretch>
            <a:fillRect/>
          </a:stretch>
        </p:blipFill>
        <p:spPr>
          <a:xfrm>
            <a:off x="0" y="0"/>
            <a:ext cx="12192000" cy="6858000"/>
          </a:xfrm>
          <a:prstGeom prst="rect">
            <a:avLst/>
          </a:prstGeom>
        </p:spPr>
      </p:pic>
      <p:pic>
        <p:nvPicPr>
          <p:cNvPr id="13" name="Picture 12" descr="Shape&#10;&#10;Description automatically generated">
            <a:extLst>
              <a:ext uri="{FF2B5EF4-FFF2-40B4-BE49-F238E27FC236}">
                <a16:creationId xmlns:a16="http://schemas.microsoft.com/office/drawing/2014/main" id="{472E721D-0408-B337-3AAF-A39ED19072B3}"/>
              </a:ext>
            </a:extLst>
          </p:cNvPr>
          <p:cNvPicPr>
            <a:picLocks noChangeAspect="1"/>
          </p:cNvPicPr>
          <p:nvPr userDrawn="1"/>
        </p:nvPicPr>
        <p:blipFill>
          <a:blip r:embed="rId4"/>
          <a:stretch>
            <a:fillRect/>
          </a:stretch>
        </p:blipFill>
        <p:spPr>
          <a:xfrm>
            <a:off x="0" y="0"/>
            <a:ext cx="12192000" cy="6858000"/>
          </a:xfrm>
          <a:prstGeom prst="rect">
            <a:avLst/>
          </a:prstGeom>
        </p:spPr>
      </p:pic>
      <p:pic>
        <p:nvPicPr>
          <p:cNvPr id="3" name="Picture 2" descr="Shape, square&#10;&#10;Description automatically generated">
            <a:extLst>
              <a:ext uri="{FF2B5EF4-FFF2-40B4-BE49-F238E27FC236}">
                <a16:creationId xmlns:a16="http://schemas.microsoft.com/office/drawing/2014/main" id="{C1E03D6D-39C5-C16C-9ADE-835F82509097}"/>
              </a:ext>
            </a:extLst>
          </p:cNvPr>
          <p:cNvPicPr>
            <a:picLocks noChangeAspect="1"/>
          </p:cNvPicPr>
          <p:nvPr userDrawn="1"/>
        </p:nvPicPr>
        <p:blipFill>
          <a:blip r:embed="rId5"/>
          <a:stretch>
            <a:fillRect/>
          </a:stretch>
        </p:blipFill>
        <p:spPr>
          <a:xfrm>
            <a:off x="0" y="0"/>
            <a:ext cx="12192000" cy="6858000"/>
          </a:xfrm>
          <a:prstGeom prst="rect">
            <a:avLst/>
          </a:prstGeom>
        </p:spPr>
      </p:pic>
      <p:pic>
        <p:nvPicPr>
          <p:cNvPr id="10" name="Picture 9" descr="Shape&#10;&#10;Description automatically generated with medium confidence">
            <a:extLst>
              <a:ext uri="{FF2B5EF4-FFF2-40B4-BE49-F238E27FC236}">
                <a16:creationId xmlns:a16="http://schemas.microsoft.com/office/drawing/2014/main" id="{D86897F6-C9BB-246D-7971-975C6B5031D1}"/>
              </a:ext>
            </a:extLst>
          </p:cNvPr>
          <p:cNvPicPr>
            <a:picLocks noChangeAspect="1"/>
          </p:cNvPicPr>
          <p:nvPr userDrawn="1"/>
        </p:nvPicPr>
        <p:blipFill>
          <a:blip r:embed="rId6"/>
          <a:stretch>
            <a:fillRect/>
          </a:stretch>
        </p:blipFill>
        <p:spPr>
          <a:xfrm>
            <a:off x="0" y="0"/>
            <a:ext cx="12192000" cy="6858000"/>
          </a:xfrm>
          <a:prstGeom prst="rect">
            <a:avLst/>
          </a:prstGeom>
        </p:spPr>
      </p:pic>
      <p:sp>
        <p:nvSpPr>
          <p:cNvPr id="12" name="Title 1">
            <a:extLst>
              <a:ext uri="{FF2B5EF4-FFF2-40B4-BE49-F238E27FC236}">
                <a16:creationId xmlns:a16="http://schemas.microsoft.com/office/drawing/2014/main" id="{307F162C-307D-7560-89EC-47B30A7A3D32}"/>
              </a:ext>
            </a:extLst>
          </p:cNvPr>
          <p:cNvSpPr>
            <a:spLocks noGrp="1"/>
          </p:cNvSpPr>
          <p:nvPr>
            <p:ph type="title" hasCustomPrompt="1"/>
          </p:nvPr>
        </p:nvSpPr>
        <p:spPr>
          <a:xfrm>
            <a:off x="831850" y="1709738"/>
            <a:ext cx="10515600" cy="2852737"/>
          </a:xfrm>
        </p:spPr>
        <p:txBody>
          <a:bodyPr anchor="b"/>
          <a:lstStyle>
            <a:lvl1pPr>
              <a:defRPr sz="6000">
                <a:solidFill>
                  <a:schemeClr val="accent1"/>
                </a:solidFill>
                <a:latin typeface="Tw Cen MT" panose="020B0602020104020603" pitchFamily="34" charset="0"/>
              </a:defRPr>
            </a:lvl1pPr>
          </a:lstStyle>
          <a:p>
            <a:r>
              <a:rPr lang="en-US"/>
              <a:t>TITLE 5</a:t>
            </a:r>
          </a:p>
        </p:txBody>
      </p:sp>
      <p:sp>
        <p:nvSpPr>
          <p:cNvPr id="14" name="Text Placeholder 2">
            <a:extLst>
              <a:ext uri="{FF2B5EF4-FFF2-40B4-BE49-F238E27FC236}">
                <a16:creationId xmlns:a16="http://schemas.microsoft.com/office/drawing/2014/main" id="{5AE6BEDB-E6D1-04B5-846E-8E89EB9300E1}"/>
              </a:ext>
            </a:extLst>
          </p:cNvPr>
          <p:cNvSpPr>
            <a:spLocks noGrp="1"/>
          </p:cNvSpPr>
          <p:nvPr>
            <p:ph type="body" idx="1" hasCustomPrompt="1"/>
          </p:nvPr>
        </p:nvSpPr>
        <p:spPr>
          <a:xfrm>
            <a:off x="831850" y="4589463"/>
            <a:ext cx="10515600" cy="1500187"/>
          </a:xfrm>
          <a:prstGeom prst="rect">
            <a:avLst/>
          </a:prstGeom>
        </p:spPr>
        <p:txBody>
          <a:bodyPr/>
          <a:lstStyle>
            <a:lvl1pPr marL="0" indent="0">
              <a:buNone/>
              <a:defRPr sz="2400">
                <a:solidFill>
                  <a:srgbClr val="00919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Text…</a:t>
            </a:r>
          </a:p>
        </p:txBody>
      </p:sp>
      <p:sp>
        <p:nvSpPr>
          <p:cNvPr id="15" name="Date Placeholder 3">
            <a:extLst>
              <a:ext uri="{FF2B5EF4-FFF2-40B4-BE49-F238E27FC236}">
                <a16:creationId xmlns:a16="http://schemas.microsoft.com/office/drawing/2014/main" id="{24DA420E-90C3-71CA-15B2-897ED4419443}"/>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23-Oct-22</a:t>
            </a:fld>
            <a:endParaRPr lang="en-US"/>
          </a:p>
        </p:txBody>
      </p:sp>
      <p:sp>
        <p:nvSpPr>
          <p:cNvPr id="16" name="Footer Placeholder 4">
            <a:extLst>
              <a:ext uri="{FF2B5EF4-FFF2-40B4-BE49-F238E27FC236}">
                <a16:creationId xmlns:a16="http://schemas.microsoft.com/office/drawing/2014/main" id="{6D950B74-3098-92AD-915B-74E3C8B4007F}"/>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17" name="Slide Number Placeholder 5">
            <a:extLst>
              <a:ext uri="{FF2B5EF4-FFF2-40B4-BE49-F238E27FC236}">
                <a16:creationId xmlns:a16="http://schemas.microsoft.com/office/drawing/2014/main" id="{75DD7BCF-9CC2-9B90-0355-5D1A85A73FA9}"/>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a:t>
            </a:fld>
            <a:endParaRPr lang="en-US"/>
          </a:p>
        </p:txBody>
      </p:sp>
    </p:spTree>
    <p:extLst>
      <p:ext uri="{BB962C8B-B14F-4D97-AF65-F5344CB8AC3E}">
        <p14:creationId xmlns:p14="http://schemas.microsoft.com/office/powerpoint/2010/main" val="1861615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E891626-B5B4-2C88-AE25-F2123CE54788}"/>
              </a:ext>
            </a:extLst>
          </p:cNvPr>
          <p:cNvSpPr>
            <a:spLocks noGrp="1"/>
          </p:cNvSpPr>
          <p:nvPr>
            <p:ph type="title" hasCustomPrompt="1"/>
          </p:nvPr>
        </p:nvSpPr>
        <p:spPr>
          <a:xfrm>
            <a:off x="838200" y="148373"/>
            <a:ext cx="9798114" cy="1325563"/>
          </a:xfrm>
        </p:spPr>
        <p:txBody>
          <a:bodyPr>
            <a:normAutofit/>
          </a:bodyPr>
          <a:lstStyle>
            <a:lvl1pPr>
              <a:defRPr sz="4000" b="1">
                <a:solidFill>
                  <a:schemeClr val="accent1"/>
                </a:solidFill>
                <a:latin typeface="Tw Cen MT" panose="020B0602020104020603" pitchFamily="34" charset="0"/>
              </a:defRPr>
            </a:lvl1pPr>
          </a:lstStyle>
          <a:p>
            <a:r>
              <a:rPr lang="en-US"/>
              <a:t>TITLE…</a:t>
            </a:r>
          </a:p>
        </p:txBody>
      </p:sp>
      <p:sp>
        <p:nvSpPr>
          <p:cNvPr id="10" name="Content Placeholder 2">
            <a:extLst>
              <a:ext uri="{FF2B5EF4-FFF2-40B4-BE49-F238E27FC236}">
                <a16:creationId xmlns:a16="http://schemas.microsoft.com/office/drawing/2014/main" id="{551C6435-F65D-F48F-F83E-714453ACC7EB}"/>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3">
            <a:extLst>
              <a:ext uri="{FF2B5EF4-FFF2-40B4-BE49-F238E27FC236}">
                <a16:creationId xmlns:a16="http://schemas.microsoft.com/office/drawing/2014/main" id="{1AF1ED15-D78C-3100-631E-237B97DCE921}"/>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C5FC96DF-513F-5E44-9E83-2557597DE907}" type="datetimeFigureOut">
              <a:rPr lang="en-US" smtClean="0"/>
              <a:pPr/>
              <a:t>23-Oct-22</a:t>
            </a:fld>
            <a:endParaRPr lang="en-US"/>
          </a:p>
        </p:txBody>
      </p:sp>
      <p:sp>
        <p:nvSpPr>
          <p:cNvPr id="15" name="Footer Placeholder 4">
            <a:extLst>
              <a:ext uri="{FF2B5EF4-FFF2-40B4-BE49-F238E27FC236}">
                <a16:creationId xmlns:a16="http://schemas.microsoft.com/office/drawing/2014/main" id="{6E4EBCE2-FFCB-5B64-00EE-C0513FEAF425}"/>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endParaRPr lang="en-US"/>
          </a:p>
        </p:txBody>
      </p:sp>
      <p:sp>
        <p:nvSpPr>
          <p:cNvPr id="16" name="Slide Number Placeholder 5">
            <a:extLst>
              <a:ext uri="{FF2B5EF4-FFF2-40B4-BE49-F238E27FC236}">
                <a16:creationId xmlns:a16="http://schemas.microsoft.com/office/drawing/2014/main" id="{964DEF3E-9B1C-1E86-408F-8BC5DBD40E08}"/>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316613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E5A6E-AB09-46B5-90C9-B5434B8D6B0D}"/>
              </a:ext>
            </a:extLst>
          </p:cNvPr>
          <p:cNvSpPr>
            <a:spLocks noGrp="1"/>
          </p:cNvSpPr>
          <p:nvPr>
            <p:ph type="title" hasCustomPrompt="1"/>
          </p:nvPr>
        </p:nvSpPr>
        <p:spPr>
          <a:xfrm>
            <a:off x="112615" y="240307"/>
            <a:ext cx="10515600" cy="1325563"/>
          </a:xfrm>
        </p:spPr>
        <p:txBody>
          <a:bodyPr/>
          <a:lstStyle>
            <a:lvl1pPr>
              <a:defRPr>
                <a:solidFill>
                  <a:schemeClr val="accent1"/>
                </a:solidFill>
                <a:latin typeface="Tw Cen MT" panose="020B0602020104020603" pitchFamily="34" charset="0"/>
              </a:defRPr>
            </a:lvl1pPr>
          </a:lstStyle>
          <a:p>
            <a:r>
              <a:rPr lang="en-US"/>
              <a:t>TITLE…</a:t>
            </a:r>
            <a:endParaRPr lang="en-GB"/>
          </a:p>
        </p:txBody>
      </p:sp>
      <p:sp>
        <p:nvSpPr>
          <p:cNvPr id="3" name="Date Placeholder 2">
            <a:extLst>
              <a:ext uri="{FF2B5EF4-FFF2-40B4-BE49-F238E27FC236}">
                <a16:creationId xmlns:a16="http://schemas.microsoft.com/office/drawing/2014/main" id="{118CF4B5-D781-420A-9FE4-77F957207190}"/>
              </a:ext>
            </a:extLst>
          </p:cNvPr>
          <p:cNvSpPr>
            <a:spLocks noGrp="1"/>
          </p:cNvSpPr>
          <p:nvPr>
            <p:ph type="dt" sz="half" idx="10"/>
          </p:nvPr>
        </p:nvSpPr>
        <p:spPr/>
        <p:txBody>
          <a:bodyPr/>
          <a:lstStyle/>
          <a:p>
            <a:fld id="{C5FC96DF-513F-5E44-9E83-2557597DE907}" type="datetimeFigureOut">
              <a:rPr lang="en-US" smtClean="0"/>
              <a:t>23-Oct-22</a:t>
            </a:fld>
            <a:endParaRPr lang="en-US"/>
          </a:p>
        </p:txBody>
      </p:sp>
      <p:sp>
        <p:nvSpPr>
          <p:cNvPr id="4" name="Footer Placeholder 3">
            <a:extLst>
              <a:ext uri="{FF2B5EF4-FFF2-40B4-BE49-F238E27FC236}">
                <a16:creationId xmlns:a16="http://schemas.microsoft.com/office/drawing/2014/main" id="{CF018388-3E4F-4CD5-A7FF-ECA8F4C65D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A76298-BBA0-4815-AED8-AE104DDD98F9}"/>
              </a:ext>
            </a:extLst>
          </p:cNvPr>
          <p:cNvSpPr>
            <a:spLocks noGrp="1"/>
          </p:cNvSpPr>
          <p:nvPr>
            <p:ph type="sldNum" sz="quarter" idx="12"/>
          </p:nvPr>
        </p:nvSpPr>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21877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2" name="Picture 11" descr="Text&#10;&#10;Description automatically generated">
            <a:extLst>
              <a:ext uri="{FF2B5EF4-FFF2-40B4-BE49-F238E27FC236}">
                <a16:creationId xmlns:a16="http://schemas.microsoft.com/office/drawing/2014/main" id="{792E5C71-3B66-E24E-9046-DD3BBDFB4373}"/>
              </a:ext>
            </a:extLst>
          </p:cNvPr>
          <p:cNvPicPr>
            <a:picLocks noChangeAspect="1"/>
          </p:cNvPicPr>
          <p:nvPr userDrawn="1"/>
        </p:nvPicPr>
        <p:blipFill>
          <a:blip r:embed="rId2"/>
          <a:stretch>
            <a:fillRect/>
          </a:stretch>
        </p:blipFill>
        <p:spPr>
          <a:xfrm>
            <a:off x="10979133" y="-61006"/>
            <a:ext cx="1240050" cy="1183254"/>
          </a:xfrm>
          <a:prstGeom prst="rect">
            <a:avLst/>
          </a:prstGeom>
        </p:spPr>
      </p:pic>
      <p:pic>
        <p:nvPicPr>
          <p:cNvPr id="9" name="Picture 8" descr="Shape&#10;&#10;Description automatically generated with medium confidence">
            <a:extLst>
              <a:ext uri="{FF2B5EF4-FFF2-40B4-BE49-F238E27FC236}">
                <a16:creationId xmlns:a16="http://schemas.microsoft.com/office/drawing/2014/main" id="{51546E3B-D822-A8E4-145F-E2B2F2F783A8}"/>
              </a:ext>
            </a:extLst>
          </p:cNvPr>
          <p:cNvPicPr>
            <a:picLocks noChangeAspect="1"/>
          </p:cNvPicPr>
          <p:nvPr userDrawn="1"/>
        </p:nvPicPr>
        <p:blipFill>
          <a:blip r:embed="rId3"/>
          <a:stretch>
            <a:fillRect/>
          </a:stretch>
        </p:blipFill>
        <p:spPr>
          <a:xfrm>
            <a:off x="-3297" y="0"/>
            <a:ext cx="12192000" cy="6858000"/>
          </a:xfrm>
          <a:prstGeom prst="rect">
            <a:avLst/>
          </a:prstGeom>
        </p:spPr>
      </p:pic>
      <p:sp>
        <p:nvSpPr>
          <p:cNvPr id="10" name="Title 1">
            <a:extLst>
              <a:ext uri="{FF2B5EF4-FFF2-40B4-BE49-F238E27FC236}">
                <a16:creationId xmlns:a16="http://schemas.microsoft.com/office/drawing/2014/main" id="{A0CB11FD-6C43-E3C7-A027-B66E9DA76168}"/>
              </a:ext>
            </a:extLst>
          </p:cNvPr>
          <p:cNvSpPr>
            <a:spLocks noGrp="1"/>
          </p:cNvSpPr>
          <p:nvPr>
            <p:ph type="title" hasCustomPrompt="1"/>
          </p:nvPr>
        </p:nvSpPr>
        <p:spPr>
          <a:xfrm>
            <a:off x="2053575" y="136525"/>
            <a:ext cx="9798114" cy="1325563"/>
          </a:xfrm>
        </p:spPr>
        <p:txBody>
          <a:bodyPr>
            <a:normAutofit/>
          </a:bodyPr>
          <a:lstStyle>
            <a:lvl1pPr>
              <a:defRPr sz="4000" b="1">
                <a:solidFill>
                  <a:schemeClr val="accent1"/>
                </a:solidFill>
                <a:latin typeface="Tw Cen MT" panose="020B0602020104020603" pitchFamily="34" charset="0"/>
              </a:defRPr>
            </a:lvl1pPr>
          </a:lstStyle>
          <a:p>
            <a:r>
              <a:rPr lang="en-US"/>
              <a:t>TITLE…</a:t>
            </a:r>
          </a:p>
        </p:txBody>
      </p:sp>
      <p:sp>
        <p:nvSpPr>
          <p:cNvPr id="14" name="Content Placeholder 2">
            <a:extLst>
              <a:ext uri="{FF2B5EF4-FFF2-40B4-BE49-F238E27FC236}">
                <a16:creationId xmlns:a16="http://schemas.microsoft.com/office/drawing/2014/main" id="{2D184864-52C3-2D4D-E324-C57694434985}"/>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Date Placeholder 3">
            <a:extLst>
              <a:ext uri="{FF2B5EF4-FFF2-40B4-BE49-F238E27FC236}">
                <a16:creationId xmlns:a16="http://schemas.microsoft.com/office/drawing/2014/main" id="{8B3E3DC9-1FC2-2659-318D-FB3AAC9260E9}"/>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23-Oct-22</a:t>
            </a:fld>
            <a:endParaRPr lang="en-US"/>
          </a:p>
        </p:txBody>
      </p:sp>
      <p:sp>
        <p:nvSpPr>
          <p:cNvPr id="16" name="Footer Placeholder 4">
            <a:extLst>
              <a:ext uri="{FF2B5EF4-FFF2-40B4-BE49-F238E27FC236}">
                <a16:creationId xmlns:a16="http://schemas.microsoft.com/office/drawing/2014/main" id="{AD2A081F-0F9B-2803-DE5C-9CEC67FD54D3}"/>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17" name="Slide Number Placeholder 5">
            <a:extLst>
              <a:ext uri="{FF2B5EF4-FFF2-40B4-BE49-F238E27FC236}">
                <a16:creationId xmlns:a16="http://schemas.microsoft.com/office/drawing/2014/main" id="{06D1BC84-9C53-3829-6C1D-F65E781DA6AE}"/>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a:t>
            </a:fld>
            <a:endParaRPr lang="en-US"/>
          </a:p>
        </p:txBody>
      </p:sp>
    </p:spTree>
    <p:extLst>
      <p:ext uri="{BB962C8B-B14F-4D97-AF65-F5344CB8AC3E}">
        <p14:creationId xmlns:p14="http://schemas.microsoft.com/office/powerpoint/2010/main" val="294303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0" name="Picture 9" descr="Text&#10;&#10;Description automatically generated">
            <a:extLst>
              <a:ext uri="{FF2B5EF4-FFF2-40B4-BE49-F238E27FC236}">
                <a16:creationId xmlns:a16="http://schemas.microsoft.com/office/drawing/2014/main" id="{08A46273-E24F-EF4A-BE12-A0343F8ABC7A}"/>
              </a:ext>
            </a:extLst>
          </p:cNvPr>
          <p:cNvPicPr>
            <a:picLocks noChangeAspect="1"/>
          </p:cNvPicPr>
          <p:nvPr userDrawn="1"/>
        </p:nvPicPr>
        <p:blipFill>
          <a:blip r:embed="rId2"/>
          <a:stretch>
            <a:fillRect/>
          </a:stretch>
        </p:blipFill>
        <p:spPr>
          <a:xfrm>
            <a:off x="10678964" y="-58982"/>
            <a:ext cx="1389190" cy="1325563"/>
          </a:xfrm>
          <a:prstGeom prst="rect">
            <a:avLst/>
          </a:prstGeom>
        </p:spPr>
      </p:pic>
      <p:pic>
        <p:nvPicPr>
          <p:cNvPr id="13" name="Picture 12" descr="Shape&#10;&#10;Description automatically generated with medium confidence">
            <a:extLst>
              <a:ext uri="{FF2B5EF4-FFF2-40B4-BE49-F238E27FC236}">
                <a16:creationId xmlns:a16="http://schemas.microsoft.com/office/drawing/2014/main" id="{239E24BF-7F41-8AB8-B1C8-C0C2F403E8F0}"/>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14" name="Title 1">
            <a:extLst>
              <a:ext uri="{FF2B5EF4-FFF2-40B4-BE49-F238E27FC236}">
                <a16:creationId xmlns:a16="http://schemas.microsoft.com/office/drawing/2014/main" id="{BAEE97D0-A561-8471-514C-B1E02B8DDD37}"/>
              </a:ext>
            </a:extLst>
          </p:cNvPr>
          <p:cNvSpPr>
            <a:spLocks noGrp="1"/>
          </p:cNvSpPr>
          <p:nvPr>
            <p:ph type="title" hasCustomPrompt="1"/>
          </p:nvPr>
        </p:nvSpPr>
        <p:spPr>
          <a:xfrm>
            <a:off x="1995792" y="18255"/>
            <a:ext cx="6157608" cy="1325563"/>
          </a:xfrm>
        </p:spPr>
        <p:txBody>
          <a:bodyPr/>
          <a:lstStyle>
            <a:lvl1pPr>
              <a:defRPr b="1">
                <a:solidFill>
                  <a:schemeClr val="accent1"/>
                </a:solidFill>
                <a:latin typeface="Tw Cen MT" panose="020B0602020104020603" pitchFamily="34" charset="0"/>
              </a:defRPr>
            </a:lvl1pPr>
          </a:lstStyle>
          <a:p>
            <a:r>
              <a:rPr lang="en-US"/>
              <a:t>TITLE…</a:t>
            </a:r>
          </a:p>
        </p:txBody>
      </p:sp>
      <p:sp>
        <p:nvSpPr>
          <p:cNvPr id="15" name="Content Placeholder 2">
            <a:extLst>
              <a:ext uri="{FF2B5EF4-FFF2-40B4-BE49-F238E27FC236}">
                <a16:creationId xmlns:a16="http://schemas.microsoft.com/office/drawing/2014/main" id="{74B6ECFC-8B35-4E5F-2309-DD42995BC3B9}"/>
              </a:ext>
            </a:extLst>
          </p:cNvPr>
          <p:cNvSpPr>
            <a:spLocks noGrp="1"/>
          </p:cNvSpPr>
          <p:nvPr>
            <p:ph sz="half" idx="1" hasCustomPrompt="1"/>
          </p:nvPr>
        </p:nvSpPr>
        <p:spPr>
          <a:xfrm>
            <a:off x="838200" y="1825625"/>
            <a:ext cx="5181600" cy="4351338"/>
          </a:xfrm>
          <a:prstGeom prst="rect">
            <a:avLst/>
          </a:prstGeom>
        </p:spPr>
        <p:txBody>
          <a:bodyPr/>
          <a:lstStyle>
            <a:lvl5pPr>
              <a:defRPr/>
            </a:lvl5pPr>
          </a:lstStyle>
          <a:p>
            <a:pPr lvl="0"/>
            <a:r>
              <a:rPr lang="en-US"/>
              <a:t>Subtitle</a:t>
            </a:r>
          </a:p>
          <a:p>
            <a:pPr lvl="1"/>
            <a:r>
              <a:rPr lang="en-US"/>
              <a:t>Second level</a:t>
            </a:r>
          </a:p>
          <a:p>
            <a:pPr lvl="2"/>
            <a:r>
              <a:rPr lang="en-US"/>
              <a:t>Third level</a:t>
            </a:r>
          </a:p>
          <a:p>
            <a:pPr lvl="3"/>
            <a:r>
              <a:rPr lang="en-US"/>
              <a:t>Fourth level</a:t>
            </a:r>
          </a:p>
          <a:p>
            <a:pPr lvl="4"/>
            <a:r>
              <a:rPr lang="en-US"/>
              <a:t>Fifth </a:t>
            </a:r>
            <a:r>
              <a:rPr lang="en-US" err="1"/>
              <a:t>leveldhfsjhgsd</a:t>
            </a:r>
            <a:endParaRPr lang="en-US"/>
          </a:p>
        </p:txBody>
      </p:sp>
      <p:sp>
        <p:nvSpPr>
          <p:cNvPr id="16" name="Content Placeholder 3">
            <a:extLst>
              <a:ext uri="{FF2B5EF4-FFF2-40B4-BE49-F238E27FC236}">
                <a16:creationId xmlns:a16="http://schemas.microsoft.com/office/drawing/2014/main" id="{34FA5864-3182-B85B-2C46-C9524D07FB1E}"/>
              </a:ext>
            </a:extLst>
          </p:cNvPr>
          <p:cNvSpPr>
            <a:spLocks noGrp="1"/>
          </p:cNvSpPr>
          <p:nvPr>
            <p:ph sz="half" idx="2" hasCustomPrompt="1"/>
          </p:nvPr>
        </p:nvSpPr>
        <p:spPr>
          <a:xfrm>
            <a:off x="6172200" y="1825625"/>
            <a:ext cx="5181600" cy="4351338"/>
          </a:xfrm>
          <a:prstGeom prst="rect">
            <a:avLst/>
          </a:prstGeom>
        </p:spPr>
        <p:txBody>
          <a:bodyPr/>
          <a:lstStyle/>
          <a:p>
            <a:pPr lvl="0"/>
            <a:r>
              <a:rPr lang="en-US"/>
              <a:t>Subtitle</a:t>
            </a:r>
          </a:p>
          <a:p>
            <a:pPr lvl="1"/>
            <a:r>
              <a:rPr lang="en-US"/>
              <a:t>Second level</a:t>
            </a:r>
          </a:p>
          <a:p>
            <a:pPr lvl="2"/>
            <a:r>
              <a:rPr lang="en-US"/>
              <a:t>Third level</a:t>
            </a:r>
          </a:p>
          <a:p>
            <a:pPr lvl="3"/>
            <a:r>
              <a:rPr lang="en-US"/>
              <a:t>Fourth level</a:t>
            </a:r>
          </a:p>
          <a:p>
            <a:pPr lvl="4"/>
            <a:r>
              <a:rPr lang="en-US"/>
              <a:t>Fifth level</a:t>
            </a:r>
          </a:p>
        </p:txBody>
      </p:sp>
      <p:sp>
        <p:nvSpPr>
          <p:cNvPr id="17" name="Date Placeholder 4">
            <a:extLst>
              <a:ext uri="{FF2B5EF4-FFF2-40B4-BE49-F238E27FC236}">
                <a16:creationId xmlns:a16="http://schemas.microsoft.com/office/drawing/2014/main" id="{90F327E8-5A26-B7BF-2E3B-4C231CB11BFC}"/>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23-Oct-22</a:t>
            </a:fld>
            <a:endParaRPr lang="en-US"/>
          </a:p>
        </p:txBody>
      </p:sp>
      <p:sp>
        <p:nvSpPr>
          <p:cNvPr id="18" name="Footer Placeholder 5">
            <a:extLst>
              <a:ext uri="{FF2B5EF4-FFF2-40B4-BE49-F238E27FC236}">
                <a16:creationId xmlns:a16="http://schemas.microsoft.com/office/drawing/2014/main" id="{E7A6C22C-2608-5811-9F30-7205C05FBF04}"/>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19" name="Slide Number Placeholder 6">
            <a:extLst>
              <a:ext uri="{FF2B5EF4-FFF2-40B4-BE49-F238E27FC236}">
                <a16:creationId xmlns:a16="http://schemas.microsoft.com/office/drawing/2014/main" id="{190F79EE-F108-52BB-A691-A9FD2969B30A}"/>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a:t>
            </a:fld>
            <a:endParaRPr lang="en-US"/>
          </a:p>
        </p:txBody>
      </p:sp>
    </p:spTree>
    <p:extLst>
      <p:ext uri="{BB962C8B-B14F-4D97-AF65-F5344CB8AC3E}">
        <p14:creationId xmlns:p14="http://schemas.microsoft.com/office/powerpoint/2010/main" val="2484179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16F326-490A-5841-8742-5FB15826DA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TITLE</a:t>
            </a:r>
          </a:p>
        </p:txBody>
      </p:sp>
      <p:sp>
        <p:nvSpPr>
          <p:cNvPr id="3" name="Text Placeholder 2">
            <a:extLst>
              <a:ext uri="{FF2B5EF4-FFF2-40B4-BE49-F238E27FC236}">
                <a16:creationId xmlns:a16="http://schemas.microsoft.com/office/drawing/2014/main" id="{D985933D-6CD3-A14F-A0A7-D4663CEBD4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Subtitle</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C07E6E-57AE-EA4C-967E-119F5AA376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C96DF-513F-5E44-9E83-2557597DE907}" type="datetimeFigureOut">
              <a:rPr lang="en-US" smtClean="0"/>
              <a:t>23-Oct-22</a:t>
            </a:fld>
            <a:endParaRPr lang="en-US"/>
          </a:p>
        </p:txBody>
      </p:sp>
      <p:sp>
        <p:nvSpPr>
          <p:cNvPr id="5" name="Footer Placeholder 4">
            <a:extLst>
              <a:ext uri="{FF2B5EF4-FFF2-40B4-BE49-F238E27FC236}">
                <a16:creationId xmlns:a16="http://schemas.microsoft.com/office/drawing/2014/main" id="{46DFEC00-6437-774F-AD44-A4F06042DD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9B6F4D-9188-9540-8287-CED16E2E3A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A67BC-DD03-FF45-A387-D007E712BE67}" type="slidenum">
              <a:rPr lang="en-US" smtClean="0"/>
              <a:t>‹#›</a:t>
            </a:fld>
            <a:endParaRPr lang="en-US"/>
          </a:p>
        </p:txBody>
      </p:sp>
      <p:pic>
        <p:nvPicPr>
          <p:cNvPr id="9" name="Picture 8" descr="A picture containing shape&#10;&#10;Description automatically generated">
            <a:extLst>
              <a:ext uri="{FF2B5EF4-FFF2-40B4-BE49-F238E27FC236}">
                <a16:creationId xmlns:a16="http://schemas.microsoft.com/office/drawing/2014/main" id="{F1939CBE-BB3F-365E-79FA-1205BFC4A572}"/>
              </a:ext>
            </a:extLst>
          </p:cNvPr>
          <p:cNvPicPr>
            <a:picLocks noChangeAspect="1"/>
          </p:cNvPicPr>
          <p:nvPr userDrawn="1"/>
        </p:nvPicPr>
        <p:blipFill>
          <a:blip r:embed="rId16"/>
          <a:stretch>
            <a:fillRect/>
          </a:stretch>
        </p:blipFill>
        <p:spPr>
          <a:xfrm>
            <a:off x="0" y="857"/>
            <a:ext cx="12190476" cy="6857143"/>
          </a:xfrm>
          <a:prstGeom prst="rect">
            <a:avLst/>
          </a:prstGeom>
        </p:spPr>
      </p:pic>
    </p:spTree>
    <p:extLst>
      <p:ext uri="{BB962C8B-B14F-4D97-AF65-F5344CB8AC3E}">
        <p14:creationId xmlns:p14="http://schemas.microsoft.com/office/powerpoint/2010/main" val="4154724525"/>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67" r:id="rId3"/>
    <p:sldLayoutId id="2147483661" r:id="rId4"/>
    <p:sldLayoutId id="2147483651" r:id="rId5"/>
    <p:sldLayoutId id="2147483666" r:id="rId6"/>
    <p:sldLayoutId id="2147483660" r:id="rId7"/>
    <p:sldLayoutId id="2147483650" r:id="rId8"/>
    <p:sldLayoutId id="2147483652" r:id="rId9"/>
    <p:sldLayoutId id="2147483662" r:id="rId10"/>
    <p:sldLayoutId id="2147483663" r:id="rId11"/>
    <p:sldLayoutId id="2147483664" r:id="rId12"/>
    <p:sldLayoutId id="2147483656" r:id="rId13"/>
    <p:sldLayoutId id="2147483659" r:id="rId14"/>
  </p:sldLayoutIdLst>
  <p:txStyles>
    <p:titleStyle>
      <a:lvl1pPr algn="l" defTabSz="914400" rtl="0" eaLnBrk="1" latinLnBrk="0" hangingPunct="1">
        <a:lnSpc>
          <a:spcPct val="90000"/>
        </a:lnSpc>
        <a:spcBef>
          <a:spcPct val="0"/>
        </a:spcBef>
        <a:buNone/>
        <a:defRPr sz="4400" b="1" kern="1200">
          <a:solidFill>
            <a:srgbClr val="00919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1B2AE97-4674-0A64-EF7A-22155FA8523E}"/>
              </a:ext>
            </a:extLst>
          </p:cNvPr>
          <p:cNvSpPr>
            <a:spLocks noGrp="1"/>
          </p:cNvSpPr>
          <p:nvPr>
            <p:ph type="dt" sz="half" idx="10"/>
          </p:nvPr>
        </p:nvSpPr>
        <p:spPr>
          <a:xfrm>
            <a:off x="838200" y="6356350"/>
            <a:ext cx="2743200" cy="365125"/>
          </a:xfrm>
          <a:prstGeom prst="rect">
            <a:avLst/>
          </a:prstGeom>
        </p:spPr>
        <p:txBody>
          <a:bodyPr/>
          <a:lstStyle>
            <a:lvl1pPr>
              <a:defRPr lang="en-US" smtClean="0">
                <a:solidFill>
                  <a:srgbClr val="009193"/>
                </a:solidFill>
              </a:defRPr>
            </a:lvl1pPr>
          </a:lstStyle>
          <a:p>
            <a:fld id="{C5FC96DF-513F-5E44-9E83-2557597DE907}" type="datetimeFigureOut">
              <a:rPr lang="en-US" smtClean="0"/>
              <a:pPr/>
              <a:t>23-Oct-22</a:t>
            </a:fld>
            <a:endParaRPr lang="en-US"/>
          </a:p>
        </p:txBody>
      </p:sp>
      <p:sp>
        <p:nvSpPr>
          <p:cNvPr id="3" name="Footer Placeholder 4">
            <a:extLst>
              <a:ext uri="{FF2B5EF4-FFF2-40B4-BE49-F238E27FC236}">
                <a16:creationId xmlns:a16="http://schemas.microsoft.com/office/drawing/2014/main" id="{A5D6AFE5-375E-A150-AEC8-0A10EDCDB827}"/>
              </a:ext>
            </a:extLst>
          </p:cNvPr>
          <p:cNvSpPr>
            <a:spLocks noGrp="1"/>
          </p:cNvSpPr>
          <p:nvPr>
            <p:ph type="ftr" sz="quarter" idx="11"/>
          </p:nvPr>
        </p:nvSpPr>
        <p:spPr>
          <a:xfrm>
            <a:off x="3787302" y="6356350"/>
            <a:ext cx="4617396" cy="365125"/>
          </a:xfrm>
          <a:prstGeom prst="rect">
            <a:avLst/>
          </a:prstGeom>
        </p:spPr>
        <p:txBody>
          <a:bodyPr/>
          <a:lstStyle>
            <a:lvl1pPr>
              <a:defRPr lang="en-US">
                <a:solidFill>
                  <a:srgbClr val="009193"/>
                </a:solidFill>
              </a:defRPr>
            </a:lvl1pPr>
          </a:lstStyle>
          <a:p>
            <a:r>
              <a:rPr lang="en-US" dirty="0"/>
              <a:t>Session A.2 Assessing national evaluation systems and capacities</a:t>
            </a:r>
          </a:p>
        </p:txBody>
      </p:sp>
      <p:sp>
        <p:nvSpPr>
          <p:cNvPr id="4" name="Slide Number Placeholder 5">
            <a:extLst>
              <a:ext uri="{FF2B5EF4-FFF2-40B4-BE49-F238E27FC236}">
                <a16:creationId xmlns:a16="http://schemas.microsoft.com/office/drawing/2014/main" id="{EEC6422C-24D6-EBE4-3B57-0A25C5DDEB71}"/>
              </a:ext>
            </a:extLst>
          </p:cNvPr>
          <p:cNvSpPr>
            <a:spLocks noGrp="1"/>
          </p:cNvSpPr>
          <p:nvPr>
            <p:ph type="sldNum" sz="quarter" idx="12"/>
          </p:nvPr>
        </p:nvSpPr>
        <p:spPr>
          <a:xfrm>
            <a:off x="8610600" y="6356350"/>
            <a:ext cx="2743200" cy="365125"/>
          </a:xfrm>
          <a:prstGeom prst="rect">
            <a:avLst/>
          </a:prstGeom>
        </p:spPr>
        <p:txBody>
          <a:bodyPr/>
          <a:lstStyle>
            <a:lvl1pPr>
              <a:defRPr lang="en-US" smtClean="0">
                <a:solidFill>
                  <a:srgbClr val="009193"/>
                </a:solidFill>
              </a:defRPr>
            </a:lvl1pPr>
          </a:lstStyle>
          <a:p>
            <a:fld id="{4C9A67BC-DD03-FF45-A387-D007E712BE67}" type="slidenum">
              <a:rPr lang="en-US" smtClean="0"/>
              <a:pPr/>
              <a:t>1</a:t>
            </a:fld>
            <a:endParaRPr lang="en-US"/>
          </a:p>
        </p:txBody>
      </p:sp>
      <p:sp>
        <p:nvSpPr>
          <p:cNvPr id="5" name="Title 1">
            <a:extLst>
              <a:ext uri="{FF2B5EF4-FFF2-40B4-BE49-F238E27FC236}">
                <a16:creationId xmlns:a16="http://schemas.microsoft.com/office/drawing/2014/main" id="{2B415B4D-02A1-FDF3-E58E-F7646D1C839E}"/>
              </a:ext>
            </a:extLst>
          </p:cNvPr>
          <p:cNvSpPr txBox="1">
            <a:spLocks/>
          </p:cNvSpPr>
          <p:nvPr/>
        </p:nvSpPr>
        <p:spPr>
          <a:xfrm>
            <a:off x="2968438" y="2603005"/>
            <a:ext cx="6255124" cy="1238616"/>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solidFill>
                  <a:schemeClr val="accent1"/>
                </a:solidFill>
                <a:latin typeface="Tw Cen MT" panose="020B0602020104020603" pitchFamily="34" charset="0"/>
              </a:rPr>
              <a:t>Mozambique’s National Evaluation System</a:t>
            </a:r>
          </a:p>
        </p:txBody>
      </p:sp>
      <p:sp>
        <p:nvSpPr>
          <p:cNvPr id="7" name="Subtitle 2">
            <a:extLst>
              <a:ext uri="{FF2B5EF4-FFF2-40B4-BE49-F238E27FC236}">
                <a16:creationId xmlns:a16="http://schemas.microsoft.com/office/drawing/2014/main" id="{5F75FE5C-0583-5B53-4FE5-77DA2E6DC081}"/>
              </a:ext>
            </a:extLst>
          </p:cNvPr>
          <p:cNvSpPr txBox="1">
            <a:spLocks/>
          </p:cNvSpPr>
          <p:nvPr/>
        </p:nvSpPr>
        <p:spPr>
          <a:xfrm>
            <a:off x="2968438" y="4066438"/>
            <a:ext cx="6255124" cy="1011400"/>
          </a:xfrm>
          <a:prstGeom prst="rect">
            <a:avLst/>
          </a:prstGeom>
        </p:spPr>
        <p:txBody>
          <a:bodyPr vert="horz" lIns="91440" tIns="45720" rIns="91440" bIns="45720" rtlCol="0" anchor="ctr">
            <a:normAutofit fontScale="92500" lnSpcReduction="20000"/>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algn="ctr"/>
            <a:r>
              <a:rPr lang="en-US" dirty="0">
                <a:solidFill>
                  <a:srgbClr val="009193"/>
                </a:solidFill>
              </a:rPr>
              <a:t>Government of Mozambique</a:t>
            </a:r>
          </a:p>
          <a:p>
            <a:pPr algn="ctr"/>
            <a:r>
              <a:rPr lang="en-US" dirty="0">
                <a:solidFill>
                  <a:srgbClr val="009193"/>
                </a:solidFill>
              </a:rPr>
              <a:t>Ministry of Economy and Finance</a:t>
            </a:r>
          </a:p>
          <a:p>
            <a:pPr algn="ctr"/>
            <a:endParaRPr lang="en-US" dirty="0">
              <a:solidFill>
                <a:srgbClr val="009193"/>
              </a:solidFill>
            </a:endParaRPr>
          </a:p>
          <a:p>
            <a:pPr algn="ctr"/>
            <a:r>
              <a:rPr lang="en-US" dirty="0">
                <a:solidFill>
                  <a:srgbClr val="009193"/>
                </a:solidFill>
              </a:rPr>
              <a:t>Director of M&amp;E, Jorge Aquimo Sipanela</a:t>
            </a:r>
          </a:p>
        </p:txBody>
      </p:sp>
      <p:pic>
        <p:nvPicPr>
          <p:cNvPr id="8" name="Picture 5">
            <a:extLst>
              <a:ext uri="{FF2B5EF4-FFF2-40B4-BE49-F238E27FC236}">
                <a16:creationId xmlns:a16="http://schemas.microsoft.com/office/drawing/2014/main" id="{99E341D7-8013-403F-9F78-EFD69A2EB6DA}"/>
              </a:ext>
            </a:extLst>
          </p:cNvPr>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7110919" y="136525"/>
            <a:ext cx="925546" cy="830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9667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picture containing text&#10;&#10;Description automatically generated">
            <a:extLst>
              <a:ext uri="{FF2B5EF4-FFF2-40B4-BE49-F238E27FC236}">
                <a16:creationId xmlns:a16="http://schemas.microsoft.com/office/drawing/2014/main" id="{4DCA8E5B-271B-67B8-645B-24E9F3331EAB}"/>
              </a:ext>
            </a:extLst>
          </p:cNvPr>
          <p:cNvPicPr>
            <a:picLocks noChangeAspect="1"/>
          </p:cNvPicPr>
          <p:nvPr/>
        </p:nvPicPr>
        <p:blipFill>
          <a:blip r:embed="rId2"/>
          <a:stretch>
            <a:fillRect/>
          </a:stretch>
        </p:blipFill>
        <p:spPr>
          <a:xfrm>
            <a:off x="762" y="428"/>
            <a:ext cx="12190476" cy="6857143"/>
          </a:xfrm>
          <a:prstGeom prst="rect">
            <a:avLst/>
          </a:prstGeom>
        </p:spPr>
      </p:pic>
      <p:sp>
        <p:nvSpPr>
          <p:cNvPr id="14" name="Title 1">
            <a:extLst>
              <a:ext uri="{FF2B5EF4-FFF2-40B4-BE49-F238E27FC236}">
                <a16:creationId xmlns:a16="http://schemas.microsoft.com/office/drawing/2014/main" id="{DFBC7521-C934-99BE-2C0B-3FB5F5AE78C8}"/>
              </a:ext>
            </a:extLst>
          </p:cNvPr>
          <p:cNvSpPr txBox="1">
            <a:spLocks/>
          </p:cNvSpPr>
          <p:nvPr/>
        </p:nvSpPr>
        <p:spPr>
          <a:xfrm>
            <a:off x="3205226" y="2809692"/>
            <a:ext cx="5421330" cy="1238616"/>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accent1"/>
                </a:solidFill>
                <a:latin typeface="Tw Cen MT" panose="020B0602020104020603" pitchFamily="34" charset="0"/>
              </a:rPr>
              <a:t>KEY TAKEAWAYS</a:t>
            </a:r>
          </a:p>
        </p:txBody>
      </p:sp>
    </p:spTree>
    <p:extLst>
      <p:ext uri="{BB962C8B-B14F-4D97-AF65-F5344CB8AC3E}">
        <p14:creationId xmlns:p14="http://schemas.microsoft.com/office/powerpoint/2010/main" val="3232802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1B2AE97-4674-0A64-EF7A-22155FA8523E}"/>
              </a:ext>
            </a:extLst>
          </p:cNvPr>
          <p:cNvSpPr>
            <a:spLocks noGrp="1"/>
          </p:cNvSpPr>
          <p:nvPr>
            <p:ph type="dt" sz="half" idx="10"/>
          </p:nvPr>
        </p:nvSpPr>
        <p:spPr>
          <a:xfrm>
            <a:off x="838200" y="6356350"/>
            <a:ext cx="2743200" cy="365125"/>
          </a:xfrm>
          <a:prstGeom prst="rect">
            <a:avLst/>
          </a:prstGeom>
        </p:spPr>
        <p:txBody>
          <a:bodyPr/>
          <a:lstStyle>
            <a:lvl1pPr>
              <a:defRPr lang="en-US" smtClean="0">
                <a:solidFill>
                  <a:srgbClr val="009193"/>
                </a:solidFill>
              </a:defRPr>
            </a:lvl1pPr>
          </a:lstStyle>
          <a:p>
            <a:fld id="{C5FC96DF-513F-5E44-9E83-2557597DE907}" type="datetimeFigureOut">
              <a:rPr lang="en-US" smtClean="0"/>
              <a:pPr/>
              <a:t>23-Oct-22</a:t>
            </a:fld>
            <a:endParaRPr lang="en-US"/>
          </a:p>
        </p:txBody>
      </p:sp>
      <p:sp>
        <p:nvSpPr>
          <p:cNvPr id="3" name="Footer Placeholder 4">
            <a:extLst>
              <a:ext uri="{FF2B5EF4-FFF2-40B4-BE49-F238E27FC236}">
                <a16:creationId xmlns:a16="http://schemas.microsoft.com/office/drawing/2014/main" id="{A5D6AFE5-375E-A150-AEC8-0A10EDCDB827}"/>
              </a:ext>
            </a:extLst>
          </p:cNvPr>
          <p:cNvSpPr>
            <a:spLocks noGrp="1"/>
          </p:cNvSpPr>
          <p:nvPr>
            <p:ph type="ftr" sz="quarter" idx="11"/>
          </p:nvPr>
        </p:nvSpPr>
        <p:spPr>
          <a:xfrm>
            <a:off x="3787302" y="6356350"/>
            <a:ext cx="4617396" cy="365125"/>
          </a:xfrm>
          <a:prstGeom prst="rect">
            <a:avLst/>
          </a:prstGeom>
        </p:spPr>
        <p:txBody>
          <a:bodyPr/>
          <a:lstStyle>
            <a:lvl1pPr>
              <a:defRPr lang="en-US">
                <a:solidFill>
                  <a:srgbClr val="009193"/>
                </a:solidFill>
              </a:defRPr>
            </a:lvl1pPr>
          </a:lstStyle>
          <a:p>
            <a:r>
              <a:rPr lang="en-US" dirty="0"/>
              <a:t>Session A.2 Assessing national evaluation systems and capacities</a:t>
            </a:r>
          </a:p>
        </p:txBody>
      </p:sp>
      <p:sp>
        <p:nvSpPr>
          <p:cNvPr id="4" name="Slide Number Placeholder 5">
            <a:extLst>
              <a:ext uri="{FF2B5EF4-FFF2-40B4-BE49-F238E27FC236}">
                <a16:creationId xmlns:a16="http://schemas.microsoft.com/office/drawing/2014/main" id="{EEC6422C-24D6-EBE4-3B57-0A25C5DDEB71}"/>
              </a:ext>
            </a:extLst>
          </p:cNvPr>
          <p:cNvSpPr>
            <a:spLocks noGrp="1"/>
          </p:cNvSpPr>
          <p:nvPr>
            <p:ph type="sldNum" sz="quarter" idx="12"/>
          </p:nvPr>
        </p:nvSpPr>
        <p:spPr>
          <a:xfrm>
            <a:off x="8610600" y="6356350"/>
            <a:ext cx="2743200" cy="365125"/>
          </a:xfrm>
          <a:prstGeom prst="rect">
            <a:avLst/>
          </a:prstGeom>
        </p:spPr>
        <p:txBody>
          <a:bodyPr/>
          <a:lstStyle>
            <a:lvl1pPr>
              <a:defRPr lang="en-US" smtClean="0">
                <a:solidFill>
                  <a:srgbClr val="009193"/>
                </a:solidFill>
              </a:defRPr>
            </a:lvl1pPr>
          </a:lstStyle>
          <a:p>
            <a:fld id="{4C9A67BC-DD03-FF45-A387-D007E712BE67}" type="slidenum">
              <a:rPr lang="en-US" smtClean="0"/>
              <a:pPr/>
              <a:t>11</a:t>
            </a:fld>
            <a:endParaRPr lang="en-US"/>
          </a:p>
        </p:txBody>
      </p:sp>
      <p:sp>
        <p:nvSpPr>
          <p:cNvPr id="5" name="Title 1">
            <a:extLst>
              <a:ext uri="{FF2B5EF4-FFF2-40B4-BE49-F238E27FC236}">
                <a16:creationId xmlns:a16="http://schemas.microsoft.com/office/drawing/2014/main" id="{2B415B4D-02A1-FDF3-E58E-F7646D1C839E}"/>
              </a:ext>
            </a:extLst>
          </p:cNvPr>
          <p:cNvSpPr txBox="1">
            <a:spLocks/>
          </p:cNvSpPr>
          <p:nvPr/>
        </p:nvSpPr>
        <p:spPr>
          <a:xfrm>
            <a:off x="2968438" y="2603005"/>
            <a:ext cx="6255124" cy="1238616"/>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solidFill>
                  <a:schemeClr val="accent1"/>
                </a:solidFill>
                <a:latin typeface="Tw Cen MT" panose="020B0602020104020603" pitchFamily="34" charset="0"/>
              </a:rPr>
              <a:t>Mozambique’s National Evaluation System</a:t>
            </a:r>
          </a:p>
        </p:txBody>
      </p:sp>
      <p:sp>
        <p:nvSpPr>
          <p:cNvPr id="7" name="Subtitle 2">
            <a:extLst>
              <a:ext uri="{FF2B5EF4-FFF2-40B4-BE49-F238E27FC236}">
                <a16:creationId xmlns:a16="http://schemas.microsoft.com/office/drawing/2014/main" id="{5F75FE5C-0583-5B53-4FE5-77DA2E6DC081}"/>
              </a:ext>
            </a:extLst>
          </p:cNvPr>
          <p:cNvSpPr txBox="1">
            <a:spLocks/>
          </p:cNvSpPr>
          <p:nvPr/>
        </p:nvSpPr>
        <p:spPr>
          <a:xfrm>
            <a:off x="2968438" y="4066438"/>
            <a:ext cx="6255124" cy="1011400"/>
          </a:xfrm>
          <a:prstGeom prst="rect">
            <a:avLst/>
          </a:prstGeom>
        </p:spPr>
        <p:txBody>
          <a:bodyPr vert="horz" lIns="91440" tIns="45720" rIns="91440" bIns="45720" rtlCol="0" anchor="ctr">
            <a:normAutofit fontScale="92500" lnSpcReduction="20000"/>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algn="ctr"/>
            <a:r>
              <a:rPr lang="en-US" dirty="0">
                <a:solidFill>
                  <a:srgbClr val="009193"/>
                </a:solidFill>
              </a:rPr>
              <a:t>Government of Mozambique</a:t>
            </a:r>
          </a:p>
          <a:p>
            <a:pPr algn="ctr"/>
            <a:r>
              <a:rPr lang="en-US" dirty="0">
                <a:solidFill>
                  <a:srgbClr val="009193"/>
                </a:solidFill>
              </a:rPr>
              <a:t>Ministry of Economy and Finance</a:t>
            </a:r>
          </a:p>
          <a:p>
            <a:pPr algn="ctr"/>
            <a:endParaRPr lang="en-US" dirty="0">
              <a:solidFill>
                <a:srgbClr val="009193"/>
              </a:solidFill>
            </a:endParaRPr>
          </a:p>
          <a:p>
            <a:pPr algn="ctr"/>
            <a:r>
              <a:rPr lang="en-US" dirty="0">
                <a:solidFill>
                  <a:srgbClr val="009193"/>
                </a:solidFill>
              </a:rPr>
              <a:t>Director of M&amp;E, Jorge Aquimo Sipanela</a:t>
            </a:r>
          </a:p>
        </p:txBody>
      </p:sp>
      <p:pic>
        <p:nvPicPr>
          <p:cNvPr id="8" name="Picture 5">
            <a:extLst>
              <a:ext uri="{FF2B5EF4-FFF2-40B4-BE49-F238E27FC236}">
                <a16:creationId xmlns:a16="http://schemas.microsoft.com/office/drawing/2014/main" id="{99E341D7-8013-403F-9F78-EFD69A2EB6DA}"/>
              </a:ext>
            </a:extLst>
          </p:cNvPr>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7110919" y="136525"/>
            <a:ext cx="925546" cy="830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5518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397CE41-864B-35A0-9E8E-CEC0197DA94E}"/>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C5FC96DF-513F-5E44-9E83-2557597DE907}" type="datetimeFigureOut">
              <a:rPr lang="en-US" smtClean="0">
                <a:solidFill>
                  <a:srgbClr val="009193"/>
                </a:solidFill>
              </a:rPr>
              <a:pPr/>
              <a:t>23-Oct-22</a:t>
            </a:fld>
            <a:endParaRPr lang="en-US">
              <a:solidFill>
                <a:srgbClr val="009193"/>
              </a:solidFill>
            </a:endParaRPr>
          </a:p>
        </p:txBody>
      </p:sp>
      <p:sp>
        <p:nvSpPr>
          <p:cNvPr id="3" name="Footer Placeholder 4">
            <a:extLst>
              <a:ext uri="{FF2B5EF4-FFF2-40B4-BE49-F238E27FC236}">
                <a16:creationId xmlns:a16="http://schemas.microsoft.com/office/drawing/2014/main" id="{71D258B8-BC38-9FF1-2737-9F68473FC8AF}"/>
              </a:ext>
            </a:extLst>
          </p:cNvPr>
          <p:cNvSpPr>
            <a:spLocks noGrp="1"/>
          </p:cNvSpPr>
          <p:nvPr>
            <p:ph type="ftr" sz="quarter" idx="4294967295"/>
          </p:nvPr>
        </p:nvSpPr>
        <p:spPr>
          <a:xfrm>
            <a:off x="4038600" y="6356350"/>
            <a:ext cx="4114800" cy="365125"/>
          </a:xfrm>
          <a:prstGeom prst="rect">
            <a:avLst/>
          </a:prstGeom>
        </p:spPr>
        <p:txBody>
          <a:bodyPr/>
          <a:lstStyle>
            <a:lvl1pPr>
              <a:defRPr>
                <a:solidFill>
                  <a:schemeClr val="bg1"/>
                </a:solidFill>
              </a:defRPr>
            </a:lvl1pPr>
          </a:lstStyle>
          <a:p>
            <a:r>
              <a:rPr lang="en-US" dirty="0">
                <a:solidFill>
                  <a:srgbClr val="009193"/>
                </a:solidFill>
              </a:rPr>
              <a:t>Mozambique’s National Evaluation System</a:t>
            </a:r>
          </a:p>
        </p:txBody>
      </p:sp>
      <p:sp>
        <p:nvSpPr>
          <p:cNvPr id="4" name="Slide Number Placeholder 5">
            <a:extLst>
              <a:ext uri="{FF2B5EF4-FFF2-40B4-BE49-F238E27FC236}">
                <a16:creationId xmlns:a16="http://schemas.microsoft.com/office/drawing/2014/main" id="{2036F9D8-898B-3581-2DA8-255D3333CBFD}"/>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4C9A67BC-DD03-FF45-A387-D007E712BE67}" type="slidenum">
              <a:rPr lang="en-US" smtClean="0">
                <a:solidFill>
                  <a:srgbClr val="009193"/>
                </a:solidFill>
              </a:rPr>
              <a:pPr/>
              <a:t>2</a:t>
            </a:fld>
            <a:endParaRPr lang="en-US">
              <a:solidFill>
                <a:srgbClr val="009193"/>
              </a:solidFill>
            </a:endParaRPr>
          </a:p>
        </p:txBody>
      </p:sp>
      <p:sp>
        <p:nvSpPr>
          <p:cNvPr id="5" name="Title 1">
            <a:extLst>
              <a:ext uri="{FF2B5EF4-FFF2-40B4-BE49-F238E27FC236}">
                <a16:creationId xmlns:a16="http://schemas.microsoft.com/office/drawing/2014/main" id="{8A22EF68-1E92-E879-5D13-B3BC570265EA}"/>
              </a:ext>
            </a:extLst>
          </p:cNvPr>
          <p:cNvSpPr txBox="1">
            <a:spLocks/>
          </p:cNvSpPr>
          <p:nvPr/>
        </p:nvSpPr>
        <p:spPr>
          <a:xfrm>
            <a:off x="2140085" y="2525184"/>
            <a:ext cx="7911830" cy="1238616"/>
          </a:xfrm>
          <a:prstGeom prst="rect">
            <a:avLst/>
          </a:prstGeom>
        </p:spPr>
        <p:txBody>
          <a:bodyPr vert="horz" lIns="91440" tIns="45720" rIns="91440" bIns="4572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accent1"/>
                </a:solidFill>
                <a:latin typeface="Tw Cen MT" panose="020B0602020104020603" pitchFamily="34" charset="0"/>
              </a:rPr>
              <a:t>How important is to structure and use data in public policies, develop M&amp;E policies, increase the capacity of managers and leaders to work with evidence, and </a:t>
            </a:r>
            <a:r>
              <a:rPr lang="en-US" b="1" dirty="0" err="1">
                <a:solidFill>
                  <a:schemeClr val="accent1"/>
                </a:solidFill>
                <a:latin typeface="Tw Cen MT" panose="020B0602020104020603" pitchFamily="34" charset="0"/>
              </a:rPr>
              <a:t>institutionalise</a:t>
            </a:r>
            <a:r>
              <a:rPr lang="en-US" b="1" dirty="0">
                <a:solidFill>
                  <a:schemeClr val="accent1"/>
                </a:solidFill>
                <a:latin typeface="Tw Cen MT" panose="020B0602020104020603" pitchFamily="34" charset="0"/>
              </a:rPr>
              <a:t> an M&amp;E system?</a:t>
            </a:r>
          </a:p>
        </p:txBody>
      </p:sp>
    </p:spTree>
    <p:extLst>
      <p:ext uri="{BB962C8B-B14F-4D97-AF65-F5344CB8AC3E}">
        <p14:creationId xmlns:p14="http://schemas.microsoft.com/office/powerpoint/2010/main" val="1445906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9543696" cy="815886"/>
          </a:xfrm>
          <a:prstGeom prst="rect">
            <a:avLst/>
          </a:prstGeom>
        </p:spPr>
        <p:txBody>
          <a:bodyPr>
            <a:normAutofit/>
          </a:bodyPr>
          <a:lstStyle>
            <a:lvl1pPr>
              <a:lnSpc>
                <a:spcPct val="100000"/>
              </a:lnSpc>
              <a:defRPr sz="2800" b="1">
                <a:latin typeface="Calibri" panose="020F0502020204030204" pitchFamily="34" charset="0"/>
                <a:cs typeface="Calibri" panose="020F0502020204030204" pitchFamily="34" charset="0"/>
              </a:defRPr>
            </a:lvl1pPr>
          </a:lstStyle>
          <a:p>
            <a:r>
              <a:rPr lang="en-US" u="sng" dirty="0">
                <a:solidFill>
                  <a:srgbClr val="009193"/>
                </a:solidFill>
                <a:latin typeface="Tw Cen MT" panose="020B0602020104020603" pitchFamily="34" charset="77"/>
                <a:cs typeface="Calibri"/>
              </a:rPr>
              <a:t>INSTITUTIONALIZATION OF M&amp;E SYSTEMS</a:t>
            </a:r>
          </a:p>
        </p:txBody>
      </p:sp>
      <p:sp>
        <p:nvSpPr>
          <p:cNvPr id="8" name="TextBox 7">
            <a:extLst>
              <a:ext uri="{FF2B5EF4-FFF2-40B4-BE49-F238E27FC236}">
                <a16:creationId xmlns:a16="http://schemas.microsoft.com/office/drawing/2014/main" id="{166F4CA8-37D3-BB48-9884-74BCC14EEE4D}"/>
              </a:ext>
            </a:extLst>
          </p:cNvPr>
          <p:cNvSpPr txBox="1"/>
          <p:nvPr/>
        </p:nvSpPr>
        <p:spPr>
          <a:xfrm>
            <a:off x="898712" y="1378758"/>
            <a:ext cx="10394576" cy="4939814"/>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US" sz="2500" dirty="0">
                <a:solidFill>
                  <a:srgbClr val="005493"/>
                </a:solidFill>
                <a:latin typeface="Tw Cen MT" panose="020B0602020104020603" pitchFamily="34" charset="77"/>
              </a:rPr>
              <a:t>At the heart of our concern is the </a:t>
            </a:r>
            <a:r>
              <a:rPr lang="en-US" sz="2500" b="1" dirty="0">
                <a:solidFill>
                  <a:srgbClr val="005493"/>
                </a:solidFill>
                <a:latin typeface="Tw Cen MT" panose="020B0602020104020603" pitchFamily="34" charset="77"/>
              </a:rPr>
              <a:t>well-being of citizens</a:t>
            </a:r>
            <a:r>
              <a:rPr lang="en-US" sz="2500" dirty="0">
                <a:solidFill>
                  <a:srgbClr val="005493"/>
                </a:solidFill>
                <a:latin typeface="Tw Cen MT" panose="020B0602020104020603" pitchFamily="34" charset="77"/>
              </a:rPr>
              <a:t>, especially the most vulnerable, and ensuring </a:t>
            </a:r>
            <a:r>
              <a:rPr lang="en-US" sz="2500" b="1" dirty="0">
                <a:solidFill>
                  <a:srgbClr val="005493"/>
                </a:solidFill>
                <a:latin typeface="Tw Cen MT" panose="020B0602020104020603" pitchFamily="34" charset="77"/>
              </a:rPr>
              <a:t>equitable development </a:t>
            </a:r>
            <a:r>
              <a:rPr lang="en-US" sz="2500" dirty="0">
                <a:solidFill>
                  <a:srgbClr val="005493"/>
                </a:solidFill>
                <a:latin typeface="Tw Cen MT" panose="020B0602020104020603" pitchFamily="34" charset="77"/>
              </a:rPr>
              <a:t>for all, leaving no one behind;</a:t>
            </a:r>
          </a:p>
          <a:p>
            <a:pPr marL="457200" indent="-457200">
              <a:spcAft>
                <a:spcPts val="600"/>
              </a:spcAft>
              <a:buFont typeface="Arial" panose="020B0604020202020204" pitchFamily="34" charset="0"/>
              <a:buChar char="•"/>
            </a:pPr>
            <a:r>
              <a:rPr lang="en-US" sz="2500" dirty="0">
                <a:solidFill>
                  <a:srgbClr val="005493"/>
                </a:solidFill>
                <a:latin typeface="Tw Cen MT" panose="020B0602020104020603" pitchFamily="34" charset="77"/>
              </a:rPr>
              <a:t>Data and </a:t>
            </a:r>
            <a:r>
              <a:rPr lang="en-US" sz="2500" b="1" dirty="0">
                <a:solidFill>
                  <a:srgbClr val="005493"/>
                </a:solidFill>
                <a:latin typeface="Tw Cen MT" panose="020B0602020104020603" pitchFamily="34" charset="77"/>
              </a:rPr>
              <a:t>evidence</a:t>
            </a:r>
            <a:r>
              <a:rPr lang="en-US" sz="2500" dirty="0">
                <a:solidFill>
                  <a:srgbClr val="005493"/>
                </a:solidFill>
                <a:latin typeface="Tw Cen MT" panose="020B0602020104020603" pitchFamily="34" charset="77"/>
              </a:rPr>
              <a:t> generated from evaluations </a:t>
            </a:r>
            <a:r>
              <a:rPr lang="en-US" sz="2500" dirty="0">
                <a:solidFill>
                  <a:srgbClr val="005493"/>
                </a:solidFill>
                <a:latin typeface="Tw Cen MT" panose="020B0602020104020603" pitchFamily="34" charset="77"/>
                <a:sym typeface="Wingdings" panose="05000000000000000000" pitchFamily="2" charset="2"/>
              </a:rPr>
              <a:t> </a:t>
            </a:r>
            <a:r>
              <a:rPr lang="en-US" sz="2500" dirty="0">
                <a:solidFill>
                  <a:srgbClr val="005493"/>
                </a:solidFill>
                <a:latin typeface="Tw Cen MT" panose="020B0602020104020603" pitchFamily="34" charset="77"/>
              </a:rPr>
              <a:t>best application of scarce resources, the most </a:t>
            </a:r>
            <a:r>
              <a:rPr lang="en-US" sz="2500" b="1" dirty="0">
                <a:solidFill>
                  <a:srgbClr val="005493"/>
                </a:solidFill>
                <a:latin typeface="Tw Cen MT" panose="020B0602020104020603" pitchFamily="34" charset="77"/>
              </a:rPr>
              <a:t>equitable and efficient interventions</a:t>
            </a:r>
            <a:r>
              <a:rPr lang="en-US" sz="2500" dirty="0">
                <a:solidFill>
                  <a:srgbClr val="005493"/>
                </a:solidFill>
                <a:latin typeface="Tw Cen MT" panose="020B0602020104020603" pitchFamily="34" charset="77"/>
              </a:rPr>
              <a:t>;</a:t>
            </a:r>
          </a:p>
          <a:p>
            <a:pPr marL="457200" indent="-457200">
              <a:buFont typeface="Arial" panose="020B0604020202020204" pitchFamily="34" charset="0"/>
              <a:buChar char="•"/>
            </a:pPr>
            <a:r>
              <a:rPr lang="en-US" sz="2500" dirty="0" err="1">
                <a:solidFill>
                  <a:srgbClr val="005493"/>
                </a:solidFill>
                <a:latin typeface="Tw Cen MT" panose="020B0602020104020603" pitchFamily="34" charset="77"/>
              </a:rPr>
              <a:t>Institutionalisation</a:t>
            </a:r>
            <a:r>
              <a:rPr lang="en-US" sz="2500" dirty="0">
                <a:solidFill>
                  <a:srgbClr val="005493"/>
                </a:solidFill>
                <a:latin typeface="Tw Cen MT" panose="020B0602020104020603" pitchFamily="34" charset="77"/>
              </a:rPr>
              <a:t> of an M&amp;E demands:</a:t>
            </a:r>
          </a:p>
          <a:p>
            <a:pPr marL="914400" lvl="1" indent="-457200">
              <a:buClr>
                <a:srgbClr val="009193"/>
              </a:buClr>
              <a:buFont typeface="Courier New" panose="02070309020205020404" pitchFamily="49" charset="0"/>
              <a:buChar char="o"/>
            </a:pPr>
            <a:r>
              <a:rPr lang="en-US" sz="2500" dirty="0">
                <a:solidFill>
                  <a:srgbClr val="005493"/>
                </a:solidFill>
                <a:latin typeface="Tw Cen MT" panose="020B0602020104020603" pitchFamily="34" charset="77"/>
              </a:rPr>
              <a:t>regulatory framework and manuals</a:t>
            </a:r>
          </a:p>
          <a:p>
            <a:pPr marL="914400" lvl="1" indent="-457200">
              <a:buClr>
                <a:srgbClr val="009193"/>
              </a:buClr>
              <a:buFont typeface="Courier New" panose="02070309020205020404" pitchFamily="49" charset="0"/>
              <a:buChar char="o"/>
            </a:pPr>
            <a:r>
              <a:rPr lang="en-US" sz="2500" dirty="0">
                <a:solidFill>
                  <a:srgbClr val="005493"/>
                </a:solidFill>
                <a:latin typeface="Tw Cen MT" panose="020B0602020104020603" pitchFamily="34" charset="77"/>
              </a:rPr>
              <a:t>profound transformation in management models</a:t>
            </a:r>
          </a:p>
          <a:p>
            <a:pPr marL="914400" lvl="1" indent="-457200">
              <a:spcAft>
                <a:spcPts val="600"/>
              </a:spcAft>
              <a:buClr>
                <a:srgbClr val="009193"/>
              </a:buClr>
              <a:buFont typeface="Courier New" panose="02070309020205020404" pitchFamily="49" charset="0"/>
              <a:buChar char="o"/>
            </a:pPr>
            <a:r>
              <a:rPr lang="en-US" sz="2500" dirty="0">
                <a:solidFill>
                  <a:srgbClr val="005493"/>
                </a:solidFill>
                <a:latin typeface="Tw Cen MT" panose="020B0602020104020603" pitchFamily="34" charset="77"/>
              </a:rPr>
              <a:t>interpersonal motivations for decision-making.</a:t>
            </a:r>
          </a:p>
          <a:p>
            <a:pPr marL="457200" indent="-457200">
              <a:spcAft>
                <a:spcPts val="600"/>
              </a:spcAft>
              <a:buFont typeface="Arial" panose="020B0604020202020204" pitchFamily="34" charset="0"/>
              <a:buChar char="•"/>
            </a:pPr>
            <a:r>
              <a:rPr lang="en-US" sz="2500" dirty="0">
                <a:solidFill>
                  <a:srgbClr val="005493"/>
                </a:solidFill>
                <a:latin typeface="Tw Cen MT" panose="020B0602020104020603" pitchFamily="34" charset="77"/>
              </a:rPr>
              <a:t>Working to guarantee a fluid, transparent and reliable process, from the planning of </a:t>
            </a:r>
            <a:r>
              <a:rPr lang="en-US" sz="2500" dirty="0" err="1">
                <a:solidFill>
                  <a:srgbClr val="005493"/>
                </a:solidFill>
                <a:latin typeface="Tw Cen MT" panose="020B0602020104020603" pitchFamily="34" charset="77"/>
              </a:rPr>
              <a:t>programmes</a:t>
            </a:r>
            <a:r>
              <a:rPr lang="en-US" sz="2500" dirty="0">
                <a:solidFill>
                  <a:srgbClr val="005493"/>
                </a:solidFill>
                <a:latin typeface="Tw Cen MT" panose="020B0602020104020603" pitchFamily="34" charset="77"/>
              </a:rPr>
              <a:t>, generation of monitoring data, to verification of the impact of government actions on the target populations.</a:t>
            </a:r>
            <a:endParaRPr lang="en-US" sz="2500" dirty="0">
              <a:solidFill>
                <a:srgbClr val="005493"/>
              </a:solidFill>
            </a:endParaRPr>
          </a:p>
        </p:txBody>
      </p:sp>
    </p:spTree>
    <p:extLst>
      <p:ext uri="{BB962C8B-B14F-4D97-AF65-F5344CB8AC3E}">
        <p14:creationId xmlns:p14="http://schemas.microsoft.com/office/powerpoint/2010/main" val="2463864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8E3D0E5-0BEA-E561-E8E1-02AE200FACAD}"/>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23-Oct-22</a:t>
            </a:fld>
            <a:endParaRPr lang="en-US"/>
          </a:p>
        </p:txBody>
      </p:sp>
      <p:sp>
        <p:nvSpPr>
          <p:cNvPr id="4" name="Slide Number Placeholder 5">
            <a:extLst>
              <a:ext uri="{FF2B5EF4-FFF2-40B4-BE49-F238E27FC236}">
                <a16:creationId xmlns:a16="http://schemas.microsoft.com/office/drawing/2014/main" id="{580BC8B3-CDE2-35F7-4B52-E2E59B27DF6A}"/>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4</a:t>
            </a:fld>
            <a:endParaRPr lang="en-US"/>
          </a:p>
        </p:txBody>
      </p:sp>
      <p:sp>
        <p:nvSpPr>
          <p:cNvPr id="5" name="Title 1">
            <a:extLst>
              <a:ext uri="{FF2B5EF4-FFF2-40B4-BE49-F238E27FC236}">
                <a16:creationId xmlns:a16="http://schemas.microsoft.com/office/drawing/2014/main" id="{AC86FA2D-B8A8-C8BE-A6BB-1BA0B8DC04CA}"/>
              </a:ext>
            </a:extLst>
          </p:cNvPr>
          <p:cNvSpPr txBox="1">
            <a:spLocks/>
          </p:cNvSpPr>
          <p:nvPr/>
        </p:nvSpPr>
        <p:spPr>
          <a:xfrm>
            <a:off x="1883664" y="2603005"/>
            <a:ext cx="8424672" cy="1238616"/>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accent1"/>
                </a:solidFill>
                <a:latin typeface="Tw Cen MT" panose="020B0602020104020603" pitchFamily="34" charset="0"/>
              </a:rPr>
              <a:t>What is the main challenge faced by Mozambique in developing and promoting M&amp;E agendas?</a:t>
            </a:r>
          </a:p>
        </p:txBody>
      </p:sp>
      <p:sp>
        <p:nvSpPr>
          <p:cNvPr id="8" name="Footer Placeholder 4">
            <a:extLst>
              <a:ext uri="{FF2B5EF4-FFF2-40B4-BE49-F238E27FC236}">
                <a16:creationId xmlns:a16="http://schemas.microsoft.com/office/drawing/2014/main" id="{9A2E2616-56F9-4CB4-AF5A-6F4D790973D6}"/>
              </a:ext>
            </a:extLst>
          </p:cNvPr>
          <p:cNvSpPr txBox="1">
            <a:spLocks/>
          </p:cNvSpPr>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rgbClr val="009193"/>
                </a:solidFill>
              </a:rPr>
              <a:t>Mozambique’s National Evaluation System</a:t>
            </a:r>
            <a:endParaRPr lang="en-US" dirty="0">
              <a:solidFill>
                <a:srgbClr val="009193"/>
              </a:solidFill>
            </a:endParaRPr>
          </a:p>
        </p:txBody>
      </p:sp>
    </p:spTree>
    <p:extLst>
      <p:ext uri="{BB962C8B-B14F-4D97-AF65-F5344CB8AC3E}">
        <p14:creationId xmlns:p14="http://schemas.microsoft.com/office/powerpoint/2010/main" val="449668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9543696" cy="815886"/>
          </a:xfrm>
          <a:prstGeom prst="rect">
            <a:avLst/>
          </a:prstGeom>
        </p:spPr>
        <p:txBody>
          <a:bodyPr>
            <a:normAutofit/>
          </a:bodyPr>
          <a:lstStyle>
            <a:lvl1pPr>
              <a:lnSpc>
                <a:spcPct val="100000"/>
              </a:lnSpc>
              <a:defRPr sz="2800" b="1">
                <a:latin typeface="Calibri" panose="020F0502020204030204" pitchFamily="34" charset="0"/>
                <a:cs typeface="Calibri" panose="020F0502020204030204" pitchFamily="34" charset="0"/>
              </a:defRPr>
            </a:lvl1pPr>
          </a:lstStyle>
          <a:p>
            <a:r>
              <a:rPr lang="en-US" u="sng" dirty="0">
                <a:solidFill>
                  <a:srgbClr val="009193"/>
                </a:solidFill>
                <a:latin typeface="Tw Cen MT" panose="020B0602020104020603" pitchFamily="34" charset="77"/>
                <a:cs typeface="Calibri"/>
              </a:rPr>
              <a:t>CHALLENGES IN DEVELOPING AN M&amp;E SYSTEM</a:t>
            </a:r>
          </a:p>
        </p:txBody>
      </p:sp>
      <p:sp>
        <p:nvSpPr>
          <p:cNvPr id="8" name="TextBox 7">
            <a:extLst>
              <a:ext uri="{FF2B5EF4-FFF2-40B4-BE49-F238E27FC236}">
                <a16:creationId xmlns:a16="http://schemas.microsoft.com/office/drawing/2014/main" id="{166F4CA8-37D3-BB48-9884-74BCC14EEE4D}"/>
              </a:ext>
            </a:extLst>
          </p:cNvPr>
          <p:cNvSpPr txBox="1"/>
          <p:nvPr/>
        </p:nvSpPr>
        <p:spPr>
          <a:xfrm>
            <a:off x="898712" y="1378758"/>
            <a:ext cx="10394576" cy="5170646"/>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US" sz="2500" dirty="0">
                <a:solidFill>
                  <a:srgbClr val="005493"/>
                </a:solidFill>
                <a:latin typeface="Tw Cen MT" panose="020B0602020104020603" pitchFamily="34" charset="77"/>
              </a:rPr>
              <a:t>2020 - </a:t>
            </a:r>
            <a:r>
              <a:rPr lang="en-US" sz="2500" b="1" dirty="0">
                <a:solidFill>
                  <a:srgbClr val="005493"/>
                </a:solidFill>
                <a:latin typeface="Tw Cen MT" panose="020B0602020104020603" pitchFamily="34" charset="77"/>
              </a:rPr>
              <a:t>Voluntary National Review </a:t>
            </a:r>
            <a:r>
              <a:rPr lang="en-US" sz="2500" dirty="0">
                <a:solidFill>
                  <a:srgbClr val="005493"/>
                </a:solidFill>
                <a:latin typeface="Tw Cen MT" panose="020B0602020104020603" pitchFamily="34" charset="77"/>
              </a:rPr>
              <a:t>of the targets agreed within the framework of the SDGs;</a:t>
            </a:r>
          </a:p>
          <a:p>
            <a:pPr marL="457200" indent="-457200">
              <a:spcAft>
                <a:spcPts val="600"/>
              </a:spcAft>
              <a:buFont typeface="Arial" panose="020B0604020202020204" pitchFamily="34" charset="0"/>
              <a:buChar char="•"/>
            </a:pPr>
            <a:r>
              <a:rPr lang="en-US" sz="2500" dirty="0">
                <a:solidFill>
                  <a:srgbClr val="005493"/>
                </a:solidFill>
                <a:latin typeface="Tw Cen MT" panose="020B0602020104020603" pitchFamily="34" charset="77"/>
              </a:rPr>
              <a:t>2021 – Legal Revision of the </a:t>
            </a:r>
            <a:r>
              <a:rPr lang="en-US" sz="2500" b="1" dirty="0">
                <a:solidFill>
                  <a:srgbClr val="005493"/>
                </a:solidFill>
                <a:latin typeface="Tw Cen MT" panose="020B0602020104020603" pitchFamily="34" charset="77"/>
              </a:rPr>
              <a:t>State Administrative and Financial System</a:t>
            </a:r>
            <a:r>
              <a:rPr lang="en-US" sz="2500" dirty="0">
                <a:solidFill>
                  <a:srgbClr val="005493"/>
                </a:solidFill>
                <a:latin typeface="Tw Cen MT" panose="020B0602020104020603" pitchFamily="34" charset="77"/>
              </a:rPr>
              <a:t>;</a:t>
            </a:r>
          </a:p>
          <a:p>
            <a:pPr marL="914400" lvl="1" indent="-457200">
              <a:spcAft>
                <a:spcPts val="600"/>
              </a:spcAft>
              <a:buClr>
                <a:srgbClr val="009193"/>
              </a:buClr>
              <a:buFont typeface="Courier New" panose="02070309020205020404" pitchFamily="49" charset="0"/>
              <a:buChar char="o"/>
            </a:pPr>
            <a:r>
              <a:rPr lang="en-US" sz="2500" dirty="0">
                <a:solidFill>
                  <a:srgbClr val="005493"/>
                </a:solidFill>
                <a:latin typeface="Tw Cen MT" panose="020B0602020104020603" pitchFamily="34" charset="77"/>
              </a:rPr>
              <a:t>Creation of a specific </a:t>
            </a:r>
            <a:r>
              <a:rPr lang="en-US" sz="2500" b="1" dirty="0">
                <a:solidFill>
                  <a:srgbClr val="005493"/>
                </a:solidFill>
                <a:latin typeface="Tw Cen MT" panose="020B0602020104020603" pitchFamily="34" charset="77"/>
              </a:rPr>
              <a:t>subsystem for monitoring and evaluating </a:t>
            </a:r>
            <a:r>
              <a:rPr lang="en-US" sz="2500" dirty="0">
                <a:solidFill>
                  <a:srgbClr val="005493"/>
                </a:solidFill>
                <a:latin typeface="Tw Cen MT" panose="020B0602020104020603" pitchFamily="34" charset="77"/>
              </a:rPr>
              <a:t>the policies and </a:t>
            </a:r>
            <a:r>
              <a:rPr lang="en-US" sz="2500" dirty="0" err="1">
                <a:solidFill>
                  <a:srgbClr val="005493"/>
                </a:solidFill>
                <a:latin typeface="Tw Cen MT" panose="020B0602020104020603" pitchFamily="34" charset="77"/>
              </a:rPr>
              <a:t>programmes</a:t>
            </a:r>
            <a:r>
              <a:rPr lang="en-US" sz="2500" dirty="0">
                <a:solidFill>
                  <a:srgbClr val="005493"/>
                </a:solidFill>
                <a:latin typeface="Tw Cen MT" panose="020B0602020104020603" pitchFamily="34" charset="77"/>
              </a:rPr>
              <a:t> of the government;</a:t>
            </a:r>
          </a:p>
          <a:p>
            <a:pPr marL="914400" lvl="1" indent="-457200">
              <a:spcAft>
                <a:spcPts val="600"/>
              </a:spcAft>
              <a:buClr>
                <a:srgbClr val="009193"/>
              </a:buClr>
              <a:buFont typeface="Courier New" panose="02070309020205020404" pitchFamily="49" charset="0"/>
              <a:buChar char="o"/>
            </a:pPr>
            <a:r>
              <a:rPr lang="en-US" sz="2500" b="1" dirty="0">
                <a:solidFill>
                  <a:srgbClr val="005493"/>
                </a:solidFill>
                <a:latin typeface="Tw Cen MT" panose="020B0602020104020603" pitchFamily="34" charset="77"/>
              </a:rPr>
              <a:t>Programme-based budgeting </a:t>
            </a:r>
            <a:r>
              <a:rPr lang="en-US" sz="2500" dirty="0">
                <a:solidFill>
                  <a:srgbClr val="005493"/>
                </a:solidFill>
                <a:latin typeface="Tw Cen MT" panose="020B0602020104020603" pitchFamily="34" charset="77"/>
              </a:rPr>
              <a:t>and results-based management;</a:t>
            </a:r>
          </a:p>
          <a:p>
            <a:pPr marL="457200" indent="-457200">
              <a:spcAft>
                <a:spcPts val="600"/>
              </a:spcAft>
              <a:buFont typeface="Arial" panose="020B0604020202020204" pitchFamily="34" charset="0"/>
              <a:buChar char="•"/>
            </a:pPr>
            <a:r>
              <a:rPr lang="en-US" sz="2500" b="1" dirty="0">
                <a:solidFill>
                  <a:srgbClr val="005493"/>
                </a:solidFill>
                <a:latin typeface="Tw Cen MT" panose="020B0602020104020603" pitchFamily="34" charset="77"/>
              </a:rPr>
              <a:t>Structural Challenges </a:t>
            </a:r>
            <a:r>
              <a:rPr lang="en-US" sz="2500" dirty="0">
                <a:solidFill>
                  <a:srgbClr val="005493"/>
                </a:solidFill>
                <a:latin typeface="Tw Cen MT" panose="020B0602020104020603" pitchFamily="34" charset="77"/>
              </a:rPr>
              <a:t>- harmonization of the databases of the various ministries and national institutes;</a:t>
            </a:r>
          </a:p>
          <a:p>
            <a:pPr marL="457200" indent="-457200">
              <a:spcAft>
                <a:spcPts val="600"/>
              </a:spcAft>
              <a:buFont typeface="Arial" panose="020B0604020202020204" pitchFamily="34" charset="0"/>
              <a:buChar char="•"/>
            </a:pPr>
            <a:r>
              <a:rPr lang="en-US" sz="2500" b="1" dirty="0">
                <a:solidFill>
                  <a:srgbClr val="005493"/>
                </a:solidFill>
                <a:latin typeface="Tw Cen MT" panose="020B0602020104020603" pitchFamily="34" charset="77"/>
              </a:rPr>
              <a:t>Governance  challenges </a:t>
            </a:r>
            <a:r>
              <a:rPr lang="en-US" sz="2500" dirty="0">
                <a:solidFill>
                  <a:srgbClr val="005493"/>
                </a:solidFill>
                <a:latin typeface="Tw Cen MT" panose="020B0602020104020603" pitchFamily="34" charset="77"/>
              </a:rPr>
              <a:t>-  distribution of competencies and definition of protocols for data analysis, evaluation management and use of evidence);</a:t>
            </a:r>
          </a:p>
          <a:p>
            <a:pPr marL="457200" indent="-457200">
              <a:spcAft>
                <a:spcPts val="600"/>
              </a:spcAft>
              <a:buFont typeface="Arial" panose="020B0604020202020204" pitchFamily="34" charset="0"/>
              <a:buChar char="•"/>
            </a:pPr>
            <a:r>
              <a:rPr lang="en-US" sz="2500" b="1" dirty="0">
                <a:solidFill>
                  <a:srgbClr val="005493"/>
                </a:solidFill>
                <a:latin typeface="Tw Cen MT" panose="020B0602020104020603" pitchFamily="34" charset="77"/>
              </a:rPr>
              <a:t>Diagnostic efforts </a:t>
            </a:r>
            <a:r>
              <a:rPr lang="en-US" sz="2500" dirty="0">
                <a:solidFill>
                  <a:srgbClr val="005493"/>
                </a:solidFill>
                <a:latin typeface="Tw Cen MT" panose="020B0602020104020603" pitchFamily="34" charset="77"/>
              </a:rPr>
              <a:t>(structural and capacity) and identification of existing information and data gaps.</a:t>
            </a:r>
            <a:endParaRPr lang="en-US" sz="2500" dirty="0">
              <a:solidFill>
                <a:srgbClr val="005493"/>
              </a:solidFill>
            </a:endParaRPr>
          </a:p>
        </p:txBody>
      </p:sp>
    </p:spTree>
    <p:extLst>
      <p:ext uri="{BB962C8B-B14F-4D97-AF65-F5344CB8AC3E}">
        <p14:creationId xmlns:p14="http://schemas.microsoft.com/office/powerpoint/2010/main" val="40814915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397CE41-864B-35A0-9E8E-CEC0197DA94E}"/>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C5FC96DF-513F-5E44-9E83-2557597DE907}" type="datetimeFigureOut">
              <a:rPr lang="en-US" smtClean="0">
                <a:solidFill>
                  <a:srgbClr val="009193"/>
                </a:solidFill>
              </a:rPr>
              <a:pPr/>
              <a:t>23-Oct-22</a:t>
            </a:fld>
            <a:endParaRPr lang="en-US">
              <a:solidFill>
                <a:srgbClr val="009193"/>
              </a:solidFill>
            </a:endParaRPr>
          </a:p>
        </p:txBody>
      </p:sp>
      <p:sp>
        <p:nvSpPr>
          <p:cNvPr id="3" name="Footer Placeholder 4">
            <a:extLst>
              <a:ext uri="{FF2B5EF4-FFF2-40B4-BE49-F238E27FC236}">
                <a16:creationId xmlns:a16="http://schemas.microsoft.com/office/drawing/2014/main" id="{71D258B8-BC38-9FF1-2737-9F68473FC8AF}"/>
              </a:ext>
            </a:extLst>
          </p:cNvPr>
          <p:cNvSpPr>
            <a:spLocks noGrp="1"/>
          </p:cNvSpPr>
          <p:nvPr>
            <p:ph type="ftr" sz="quarter" idx="4294967295"/>
          </p:nvPr>
        </p:nvSpPr>
        <p:spPr>
          <a:xfrm>
            <a:off x="4038600" y="6356350"/>
            <a:ext cx="4114800" cy="365125"/>
          </a:xfrm>
          <a:prstGeom prst="rect">
            <a:avLst/>
          </a:prstGeom>
        </p:spPr>
        <p:txBody>
          <a:bodyPr/>
          <a:lstStyle>
            <a:lvl1pPr>
              <a:defRPr>
                <a:solidFill>
                  <a:schemeClr val="bg1"/>
                </a:solidFill>
              </a:defRPr>
            </a:lvl1pPr>
          </a:lstStyle>
          <a:p>
            <a:r>
              <a:rPr lang="en-US" dirty="0">
                <a:solidFill>
                  <a:srgbClr val="009193"/>
                </a:solidFill>
              </a:rPr>
              <a:t>Mozambique’s National Evaluation System</a:t>
            </a:r>
          </a:p>
        </p:txBody>
      </p:sp>
      <p:sp>
        <p:nvSpPr>
          <p:cNvPr id="4" name="Slide Number Placeholder 5">
            <a:extLst>
              <a:ext uri="{FF2B5EF4-FFF2-40B4-BE49-F238E27FC236}">
                <a16:creationId xmlns:a16="http://schemas.microsoft.com/office/drawing/2014/main" id="{2036F9D8-898B-3581-2DA8-255D3333CBFD}"/>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4C9A67BC-DD03-FF45-A387-D007E712BE67}" type="slidenum">
              <a:rPr lang="en-US" smtClean="0">
                <a:solidFill>
                  <a:srgbClr val="009193"/>
                </a:solidFill>
              </a:rPr>
              <a:pPr/>
              <a:t>6</a:t>
            </a:fld>
            <a:endParaRPr lang="en-US">
              <a:solidFill>
                <a:srgbClr val="009193"/>
              </a:solidFill>
            </a:endParaRPr>
          </a:p>
        </p:txBody>
      </p:sp>
      <p:sp>
        <p:nvSpPr>
          <p:cNvPr id="5" name="Title 1">
            <a:extLst>
              <a:ext uri="{FF2B5EF4-FFF2-40B4-BE49-F238E27FC236}">
                <a16:creationId xmlns:a16="http://schemas.microsoft.com/office/drawing/2014/main" id="{8A22EF68-1E92-E879-5D13-B3BC570265EA}"/>
              </a:ext>
            </a:extLst>
          </p:cNvPr>
          <p:cNvSpPr txBox="1">
            <a:spLocks/>
          </p:cNvSpPr>
          <p:nvPr/>
        </p:nvSpPr>
        <p:spPr>
          <a:xfrm>
            <a:off x="2140085" y="2525184"/>
            <a:ext cx="7911830" cy="1238616"/>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accent1"/>
                </a:solidFill>
                <a:latin typeface="Tw Cen MT" panose="020B0602020104020603" pitchFamily="34" charset="0"/>
              </a:rPr>
              <a:t>How is Mozambique’s Evaluation System shaping up?</a:t>
            </a:r>
          </a:p>
        </p:txBody>
      </p:sp>
    </p:spTree>
    <p:extLst>
      <p:ext uri="{BB962C8B-B14F-4D97-AF65-F5344CB8AC3E}">
        <p14:creationId xmlns:p14="http://schemas.microsoft.com/office/powerpoint/2010/main" val="1081859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9543696" cy="815886"/>
          </a:xfrm>
          <a:prstGeom prst="rect">
            <a:avLst/>
          </a:prstGeom>
        </p:spPr>
        <p:txBody>
          <a:bodyPr>
            <a:normAutofit/>
          </a:bodyPr>
          <a:lstStyle>
            <a:lvl1pPr>
              <a:lnSpc>
                <a:spcPct val="100000"/>
              </a:lnSpc>
              <a:defRPr sz="2800" b="1">
                <a:latin typeface="Calibri" panose="020F0502020204030204" pitchFamily="34" charset="0"/>
                <a:cs typeface="Calibri" panose="020F0502020204030204" pitchFamily="34" charset="0"/>
              </a:defRPr>
            </a:lvl1pPr>
          </a:lstStyle>
          <a:p>
            <a:r>
              <a:rPr lang="en-US" u="sng" dirty="0">
                <a:solidFill>
                  <a:srgbClr val="009193"/>
                </a:solidFill>
                <a:latin typeface="Tw Cen MT" panose="020B0602020104020603" pitchFamily="34" charset="77"/>
                <a:cs typeface="Calibri"/>
              </a:rPr>
              <a:t>Main components of the Evaluation System</a:t>
            </a:r>
          </a:p>
        </p:txBody>
      </p:sp>
      <p:graphicFrame>
        <p:nvGraphicFramePr>
          <p:cNvPr id="2" name="Table 2">
            <a:extLst>
              <a:ext uri="{FF2B5EF4-FFF2-40B4-BE49-F238E27FC236}">
                <a16:creationId xmlns:a16="http://schemas.microsoft.com/office/drawing/2014/main" id="{46DF0E7E-6F8F-42EF-B2C8-07E0C7099408}"/>
              </a:ext>
            </a:extLst>
          </p:cNvPr>
          <p:cNvGraphicFramePr>
            <a:graphicFrameLocks noGrp="1"/>
          </p:cNvGraphicFramePr>
          <p:nvPr>
            <p:extLst>
              <p:ext uri="{D42A27DB-BD31-4B8C-83A1-F6EECF244321}">
                <p14:modId xmlns:p14="http://schemas.microsoft.com/office/powerpoint/2010/main" val="3512745121"/>
              </p:ext>
            </p:extLst>
          </p:nvPr>
        </p:nvGraphicFramePr>
        <p:xfrm>
          <a:off x="1510186" y="1490472"/>
          <a:ext cx="9672318" cy="4494488"/>
        </p:xfrm>
        <a:graphic>
          <a:graphicData uri="http://schemas.openxmlformats.org/drawingml/2006/table">
            <a:tbl>
              <a:tblPr firstRow="1" bandRow="1">
                <a:tableStyleId>{21E4AEA4-8DFA-4A89-87EB-49C32662AFE0}</a:tableStyleId>
              </a:tblPr>
              <a:tblGrid>
                <a:gridCol w="1342136">
                  <a:extLst>
                    <a:ext uri="{9D8B030D-6E8A-4147-A177-3AD203B41FA5}">
                      <a16:colId xmlns:a16="http://schemas.microsoft.com/office/drawing/2014/main" val="1205815753"/>
                    </a:ext>
                  </a:extLst>
                </a:gridCol>
                <a:gridCol w="2212848">
                  <a:extLst>
                    <a:ext uri="{9D8B030D-6E8A-4147-A177-3AD203B41FA5}">
                      <a16:colId xmlns:a16="http://schemas.microsoft.com/office/drawing/2014/main" val="4054808294"/>
                    </a:ext>
                  </a:extLst>
                </a:gridCol>
                <a:gridCol w="1581912">
                  <a:extLst>
                    <a:ext uri="{9D8B030D-6E8A-4147-A177-3AD203B41FA5}">
                      <a16:colId xmlns:a16="http://schemas.microsoft.com/office/drawing/2014/main" val="2130619100"/>
                    </a:ext>
                  </a:extLst>
                </a:gridCol>
                <a:gridCol w="1691640">
                  <a:extLst>
                    <a:ext uri="{9D8B030D-6E8A-4147-A177-3AD203B41FA5}">
                      <a16:colId xmlns:a16="http://schemas.microsoft.com/office/drawing/2014/main" val="1602038992"/>
                    </a:ext>
                  </a:extLst>
                </a:gridCol>
                <a:gridCol w="1591056">
                  <a:extLst>
                    <a:ext uri="{9D8B030D-6E8A-4147-A177-3AD203B41FA5}">
                      <a16:colId xmlns:a16="http://schemas.microsoft.com/office/drawing/2014/main" val="4274431554"/>
                    </a:ext>
                  </a:extLst>
                </a:gridCol>
                <a:gridCol w="1252726">
                  <a:extLst>
                    <a:ext uri="{9D8B030D-6E8A-4147-A177-3AD203B41FA5}">
                      <a16:colId xmlns:a16="http://schemas.microsoft.com/office/drawing/2014/main" val="1242371647"/>
                    </a:ext>
                  </a:extLst>
                </a:gridCol>
              </a:tblGrid>
              <a:tr h="548640">
                <a:tc>
                  <a:txBody>
                    <a:bodyPr/>
                    <a:lstStyle/>
                    <a:p>
                      <a:pPr algn="ctr"/>
                      <a:r>
                        <a:rPr lang="en-US" sz="1800"/>
                        <a:t>Instruments</a:t>
                      </a:r>
                      <a:endParaRPr lang="en-GB" sz="1800" dirty="0"/>
                    </a:p>
                  </a:txBody>
                  <a:tcPr anchor="ctr"/>
                </a:tc>
                <a:tc>
                  <a:txBody>
                    <a:bodyPr/>
                    <a:lstStyle/>
                    <a:p>
                      <a:pPr algn="ctr"/>
                      <a:r>
                        <a:rPr lang="en-US" sz="1800"/>
                        <a:t>Content</a:t>
                      </a:r>
                      <a:endParaRPr lang="en-GB" sz="1800" dirty="0"/>
                    </a:p>
                  </a:txBody>
                  <a:tcPr anchor="ctr"/>
                </a:tc>
                <a:tc>
                  <a:txBody>
                    <a:bodyPr/>
                    <a:lstStyle/>
                    <a:p>
                      <a:pPr algn="ctr"/>
                      <a:r>
                        <a:rPr lang="en-US" sz="1800"/>
                        <a:t>Periodicity</a:t>
                      </a:r>
                      <a:endParaRPr lang="en-GB" sz="1800" dirty="0"/>
                    </a:p>
                  </a:txBody>
                  <a:tcPr anchor="ctr"/>
                </a:tc>
                <a:tc>
                  <a:txBody>
                    <a:bodyPr/>
                    <a:lstStyle/>
                    <a:p>
                      <a:pPr algn="ctr"/>
                      <a:r>
                        <a:rPr lang="en-US" sz="1800"/>
                        <a:t>Deadline</a:t>
                      </a:r>
                      <a:endParaRPr lang="en-GB" sz="1800" dirty="0"/>
                    </a:p>
                  </a:txBody>
                  <a:tcPr anchor="ctr"/>
                </a:tc>
                <a:tc>
                  <a:txBody>
                    <a:bodyPr/>
                    <a:lstStyle/>
                    <a:p>
                      <a:pPr algn="ctr"/>
                      <a:r>
                        <a:rPr lang="en-US" sz="1800"/>
                        <a:t>Responsibility </a:t>
                      </a:r>
                      <a:endParaRPr lang="en-GB" sz="1800" dirty="0"/>
                    </a:p>
                  </a:txBody>
                  <a:tcPr anchor="ctr"/>
                </a:tc>
                <a:tc>
                  <a:txBody>
                    <a:bodyPr/>
                    <a:lstStyle/>
                    <a:p>
                      <a:pPr algn="ctr"/>
                      <a:r>
                        <a:rPr lang="en-US" sz="1800" dirty="0"/>
                        <a:t>Reviewer</a:t>
                      </a:r>
                      <a:endParaRPr lang="en-GB" sz="1800" dirty="0"/>
                    </a:p>
                  </a:txBody>
                  <a:tcPr anchor="ctr"/>
                </a:tc>
                <a:extLst>
                  <a:ext uri="{0D108BD9-81ED-4DB2-BD59-A6C34878D82A}">
                    <a16:rowId xmlns:a16="http://schemas.microsoft.com/office/drawing/2014/main" val="1890756411"/>
                  </a:ext>
                </a:extLst>
              </a:tr>
              <a:tr h="906124">
                <a:tc>
                  <a:txBody>
                    <a:bodyPr/>
                    <a:lstStyle/>
                    <a:p>
                      <a:r>
                        <a:rPr lang="en-US" sz="1600" dirty="0"/>
                        <a:t>National Evaluation Plan</a:t>
                      </a:r>
                      <a:endParaRPr lang="en-GB" sz="1600" dirty="0"/>
                    </a:p>
                  </a:txBody>
                  <a:tcPr/>
                </a:tc>
                <a:tc>
                  <a:txBody>
                    <a:bodyPr/>
                    <a:lstStyle/>
                    <a:p>
                      <a:r>
                        <a:rPr lang="en-US" sz="1600" dirty="0"/>
                        <a:t>Establishes the priority </a:t>
                      </a:r>
                      <a:r>
                        <a:rPr lang="en-US" sz="1600" dirty="0" err="1"/>
                        <a:t>programmes</a:t>
                      </a:r>
                      <a:r>
                        <a:rPr lang="en-US" sz="1600" dirty="0"/>
                        <a:t> to be evaluated</a:t>
                      </a:r>
                      <a:endParaRPr lang="en-GB" sz="1600" dirty="0"/>
                    </a:p>
                  </a:txBody>
                  <a:tcPr/>
                </a:tc>
                <a:tc>
                  <a:txBody>
                    <a:bodyPr/>
                    <a:lstStyle/>
                    <a:p>
                      <a:r>
                        <a:rPr lang="en-US" sz="1600" dirty="0"/>
                        <a:t>3 years (with yearly review)</a:t>
                      </a:r>
                      <a:endParaRPr lang="en-GB" sz="1600" dirty="0"/>
                    </a:p>
                  </a:txBody>
                  <a:tcPr anchor="ctr"/>
                </a:tc>
                <a:tc>
                  <a:txBody>
                    <a:bodyPr/>
                    <a:lstStyle/>
                    <a:p>
                      <a:r>
                        <a:rPr lang="en-US" sz="1600" dirty="0"/>
                        <a:t>1</a:t>
                      </a:r>
                      <a:r>
                        <a:rPr lang="en-US" sz="1600" baseline="30000" dirty="0"/>
                        <a:t>st</a:t>
                      </a:r>
                      <a:r>
                        <a:rPr lang="en-US" sz="1600" dirty="0"/>
                        <a:t> trimester</a:t>
                      </a:r>
                      <a:endParaRPr lang="en-GB" sz="1600" dirty="0"/>
                    </a:p>
                  </a:txBody>
                  <a:tcPr anchor="ctr"/>
                </a:tc>
                <a:tc>
                  <a:txBody>
                    <a:bodyPr/>
                    <a:lstStyle/>
                    <a:p>
                      <a:r>
                        <a:rPr lang="en-US" sz="1600" dirty="0"/>
                        <a:t>Evaluation Committee</a:t>
                      </a:r>
                      <a:endParaRPr lang="en-GB" sz="1600" dirty="0"/>
                    </a:p>
                  </a:txBody>
                  <a:tcPr/>
                </a:tc>
                <a:tc>
                  <a:txBody>
                    <a:bodyPr/>
                    <a:lstStyle/>
                    <a:p>
                      <a:r>
                        <a:rPr lang="en-US" sz="1600" dirty="0"/>
                        <a:t>Ministerial Council</a:t>
                      </a:r>
                      <a:endParaRPr lang="en-GB" sz="1600" dirty="0"/>
                    </a:p>
                  </a:txBody>
                  <a:tcPr/>
                </a:tc>
                <a:extLst>
                  <a:ext uri="{0D108BD9-81ED-4DB2-BD59-A6C34878D82A}">
                    <a16:rowId xmlns:a16="http://schemas.microsoft.com/office/drawing/2014/main" val="1977336815"/>
                  </a:ext>
                </a:extLst>
              </a:tr>
              <a:tr h="906124">
                <a:tc>
                  <a:txBody>
                    <a:bodyPr/>
                    <a:lstStyle/>
                    <a:p>
                      <a:r>
                        <a:rPr lang="en-US" sz="1600" dirty="0"/>
                        <a:t>Evaluations</a:t>
                      </a:r>
                      <a:endParaRPr lang="en-GB" sz="1600" dirty="0"/>
                    </a:p>
                  </a:txBody>
                  <a:tcPr/>
                </a:tc>
                <a:tc>
                  <a:txBody>
                    <a:bodyPr/>
                    <a:lstStyle/>
                    <a:p>
                      <a:r>
                        <a:rPr lang="en-US" sz="1600" dirty="0"/>
                        <a:t>Evaluate public finance management</a:t>
                      </a:r>
                    </a:p>
                    <a:p>
                      <a:r>
                        <a:rPr lang="en-US" sz="1600" dirty="0" err="1"/>
                        <a:t>ExAnte</a:t>
                      </a:r>
                      <a:r>
                        <a:rPr lang="en-US" sz="1600" dirty="0"/>
                        <a:t> and </a:t>
                      </a:r>
                      <a:r>
                        <a:rPr lang="en-US" sz="1600" dirty="0" err="1"/>
                        <a:t>ExPost</a:t>
                      </a:r>
                      <a:r>
                        <a:rPr lang="en-US" sz="1600" dirty="0"/>
                        <a:t> </a:t>
                      </a:r>
                      <a:r>
                        <a:rPr lang="en-US" sz="1600" dirty="0" err="1"/>
                        <a:t>programme</a:t>
                      </a:r>
                      <a:r>
                        <a:rPr lang="en-US" sz="1600" dirty="0"/>
                        <a:t> evaluations</a:t>
                      </a:r>
                      <a:endParaRPr lang="en-GB" sz="1600" dirty="0"/>
                    </a:p>
                  </a:txBody>
                  <a:tcPr/>
                </a:tc>
                <a:tc>
                  <a:txBody>
                    <a:bodyPr/>
                    <a:lstStyle/>
                    <a:p>
                      <a:r>
                        <a:rPr lang="en-US" sz="1600" dirty="0"/>
                        <a:t>-</a:t>
                      </a:r>
                      <a:endParaRPr lang="en-GB" sz="1600" dirty="0"/>
                    </a:p>
                  </a:txBody>
                  <a:tcPr anchor="ctr"/>
                </a:tc>
                <a:tc>
                  <a:txBody>
                    <a:bodyPr/>
                    <a:lstStyle/>
                    <a:p>
                      <a:r>
                        <a:rPr lang="en-US" sz="1600" dirty="0"/>
                        <a:t>-</a:t>
                      </a:r>
                      <a:endParaRPr lang="en-GB" sz="1600" dirty="0"/>
                    </a:p>
                  </a:txBody>
                  <a:tcPr anchor="ctr"/>
                </a:tc>
                <a:tc>
                  <a:txBody>
                    <a:bodyPr/>
                    <a:lstStyle/>
                    <a:p>
                      <a:r>
                        <a:rPr lang="en-US" sz="1600" dirty="0"/>
                        <a:t>MEF + Line Ministry</a:t>
                      </a:r>
                      <a:endParaRPr lang="en-GB" sz="1600" dirty="0"/>
                    </a:p>
                  </a:txBody>
                  <a:tcPr/>
                </a:tc>
                <a:tc>
                  <a:txBody>
                    <a:bodyPr/>
                    <a:lstStyle/>
                    <a:p>
                      <a:r>
                        <a:rPr lang="en-US" sz="1600" dirty="0"/>
                        <a:t>Evaluation Committee</a:t>
                      </a:r>
                      <a:endParaRPr lang="en-GB" sz="1600" dirty="0"/>
                    </a:p>
                  </a:txBody>
                  <a:tcPr/>
                </a:tc>
                <a:extLst>
                  <a:ext uri="{0D108BD9-81ED-4DB2-BD59-A6C34878D82A}">
                    <a16:rowId xmlns:a16="http://schemas.microsoft.com/office/drawing/2014/main" val="2421058991"/>
                  </a:ext>
                </a:extLst>
              </a:tr>
              <a:tr h="906124">
                <a:tc>
                  <a:txBody>
                    <a:bodyPr/>
                    <a:lstStyle/>
                    <a:p>
                      <a:r>
                        <a:rPr lang="en-US" sz="1600" dirty="0"/>
                        <a:t>Annual Evaluation Report</a:t>
                      </a:r>
                      <a:endParaRPr lang="en-GB" sz="1600" dirty="0"/>
                    </a:p>
                  </a:txBody>
                  <a:tcPr/>
                </a:tc>
                <a:tc>
                  <a:txBody>
                    <a:bodyPr/>
                    <a:lstStyle/>
                    <a:p>
                      <a:r>
                        <a:rPr lang="en-US" sz="1600" dirty="0"/>
                        <a:t>Compile evaluation findings and recommendations from year n-1</a:t>
                      </a:r>
                      <a:endParaRPr lang="en-GB" sz="1600" dirty="0"/>
                    </a:p>
                  </a:txBody>
                  <a:tcPr/>
                </a:tc>
                <a:tc>
                  <a:txBody>
                    <a:bodyPr/>
                    <a:lstStyle/>
                    <a:p>
                      <a:r>
                        <a:rPr lang="en-US" sz="1600" dirty="0"/>
                        <a:t>1 year</a:t>
                      </a:r>
                      <a:endParaRPr lang="en-GB" sz="1600" dirty="0"/>
                    </a:p>
                  </a:txBody>
                  <a:tcPr anchor="ctr"/>
                </a:tc>
                <a:tc>
                  <a:txBody>
                    <a:bodyPr/>
                    <a:lstStyle/>
                    <a:p>
                      <a:r>
                        <a:rPr lang="en-US" sz="1600" dirty="0"/>
                        <a:t>April</a:t>
                      </a:r>
                      <a:endParaRPr lang="en-GB" sz="1600" dirty="0"/>
                    </a:p>
                  </a:txBody>
                  <a:tcPr anchor="ctr"/>
                </a:tc>
                <a:tc>
                  <a:txBody>
                    <a:bodyPr/>
                    <a:lstStyle/>
                    <a:p>
                      <a:r>
                        <a:rPr lang="en-US" sz="1600" dirty="0"/>
                        <a:t>DNMA</a:t>
                      </a:r>
                      <a:endParaRPr lang="en-GB" sz="1600" dirty="0"/>
                    </a:p>
                  </a:txBody>
                  <a:tcPr/>
                </a:tc>
                <a:tc>
                  <a:txBody>
                    <a:bodyPr/>
                    <a:lstStyle/>
                    <a:p>
                      <a:r>
                        <a:rPr lang="en-US" sz="1600" dirty="0"/>
                        <a:t>Ministerial Council</a:t>
                      </a:r>
                      <a:endParaRPr lang="en-GB" sz="1600" dirty="0"/>
                    </a:p>
                  </a:txBody>
                  <a:tcPr/>
                </a:tc>
                <a:extLst>
                  <a:ext uri="{0D108BD9-81ED-4DB2-BD59-A6C34878D82A}">
                    <a16:rowId xmlns:a16="http://schemas.microsoft.com/office/drawing/2014/main" val="1310114121"/>
                  </a:ext>
                </a:extLst>
              </a:tr>
              <a:tr h="906124">
                <a:tc>
                  <a:txBody>
                    <a:bodyPr/>
                    <a:lstStyle/>
                    <a:p>
                      <a:r>
                        <a:rPr lang="en-US" sz="1600" dirty="0"/>
                        <a:t>Action Plan</a:t>
                      </a:r>
                      <a:endParaRPr lang="en-GB" sz="1600" dirty="0"/>
                    </a:p>
                  </a:txBody>
                  <a:tcPr/>
                </a:tc>
                <a:tc>
                  <a:txBody>
                    <a:bodyPr/>
                    <a:lstStyle/>
                    <a:p>
                      <a:r>
                        <a:rPr lang="en-US" sz="1600" dirty="0"/>
                        <a:t>Recommendation follow-up plan</a:t>
                      </a:r>
                      <a:endParaRPr lang="en-GB" sz="1600" dirty="0"/>
                    </a:p>
                  </a:txBody>
                  <a:tcPr/>
                </a:tc>
                <a:tc>
                  <a:txBody>
                    <a:bodyPr/>
                    <a:lstStyle/>
                    <a:p>
                      <a:r>
                        <a:rPr lang="en-US" sz="1600" dirty="0"/>
                        <a:t>After each evaluation</a:t>
                      </a:r>
                      <a:endParaRPr lang="en-GB" sz="1600" dirty="0"/>
                    </a:p>
                  </a:txBody>
                  <a:tcPr anchor="ctr"/>
                </a:tc>
                <a:tc>
                  <a:txBody>
                    <a:bodyPr/>
                    <a:lstStyle/>
                    <a:p>
                      <a:r>
                        <a:rPr lang="en-US" sz="1600" dirty="0"/>
                        <a:t>60 days after the evaluation in concluded</a:t>
                      </a:r>
                      <a:endParaRPr lang="en-GB" sz="1600" dirty="0"/>
                    </a:p>
                  </a:txBody>
                  <a:tcPr anchor="ctr"/>
                </a:tc>
                <a:tc>
                  <a:txBody>
                    <a:bodyPr/>
                    <a:lstStyle/>
                    <a:p>
                      <a:r>
                        <a:rPr lang="en-US" sz="1600" dirty="0"/>
                        <a:t>Evaluation Committee + Line Ministry</a:t>
                      </a:r>
                      <a:endParaRPr lang="en-GB" sz="1600" dirty="0"/>
                    </a:p>
                  </a:txBody>
                  <a:tcPr/>
                </a:tc>
                <a:tc>
                  <a:txBody>
                    <a:bodyPr/>
                    <a:lstStyle/>
                    <a:p>
                      <a:r>
                        <a:rPr lang="en-US" sz="1600" dirty="0"/>
                        <a:t>TBD</a:t>
                      </a:r>
                      <a:endParaRPr lang="en-GB" sz="1600" dirty="0"/>
                    </a:p>
                  </a:txBody>
                  <a:tcPr/>
                </a:tc>
                <a:extLst>
                  <a:ext uri="{0D108BD9-81ED-4DB2-BD59-A6C34878D82A}">
                    <a16:rowId xmlns:a16="http://schemas.microsoft.com/office/drawing/2014/main" val="4093009684"/>
                  </a:ext>
                </a:extLst>
              </a:tr>
            </a:tbl>
          </a:graphicData>
        </a:graphic>
      </p:graphicFrame>
    </p:spTree>
    <p:extLst>
      <p:ext uri="{BB962C8B-B14F-4D97-AF65-F5344CB8AC3E}">
        <p14:creationId xmlns:p14="http://schemas.microsoft.com/office/powerpoint/2010/main" val="331855142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8E3D0E5-0BEA-E561-E8E1-02AE200FACAD}"/>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23-Oct-22</a:t>
            </a:fld>
            <a:endParaRPr lang="en-US"/>
          </a:p>
        </p:txBody>
      </p:sp>
      <p:sp>
        <p:nvSpPr>
          <p:cNvPr id="4" name="Slide Number Placeholder 5">
            <a:extLst>
              <a:ext uri="{FF2B5EF4-FFF2-40B4-BE49-F238E27FC236}">
                <a16:creationId xmlns:a16="http://schemas.microsoft.com/office/drawing/2014/main" id="{580BC8B3-CDE2-35F7-4B52-E2E59B27DF6A}"/>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8</a:t>
            </a:fld>
            <a:endParaRPr lang="en-US"/>
          </a:p>
        </p:txBody>
      </p:sp>
      <p:sp>
        <p:nvSpPr>
          <p:cNvPr id="5" name="Title 1">
            <a:extLst>
              <a:ext uri="{FF2B5EF4-FFF2-40B4-BE49-F238E27FC236}">
                <a16:creationId xmlns:a16="http://schemas.microsoft.com/office/drawing/2014/main" id="{AC86FA2D-B8A8-C8BE-A6BB-1BA0B8DC04CA}"/>
              </a:ext>
            </a:extLst>
          </p:cNvPr>
          <p:cNvSpPr txBox="1">
            <a:spLocks/>
          </p:cNvSpPr>
          <p:nvPr/>
        </p:nvSpPr>
        <p:spPr>
          <a:xfrm>
            <a:off x="1883664" y="2603005"/>
            <a:ext cx="8424672" cy="1238616"/>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accent1"/>
                </a:solidFill>
                <a:latin typeface="Tw Cen MT" panose="020B0602020104020603" pitchFamily="34" charset="0"/>
              </a:rPr>
              <a:t>What is the importance of partnerships for the development of national M&amp;E capacities?</a:t>
            </a:r>
          </a:p>
        </p:txBody>
      </p:sp>
      <p:sp>
        <p:nvSpPr>
          <p:cNvPr id="8" name="Footer Placeholder 4">
            <a:extLst>
              <a:ext uri="{FF2B5EF4-FFF2-40B4-BE49-F238E27FC236}">
                <a16:creationId xmlns:a16="http://schemas.microsoft.com/office/drawing/2014/main" id="{9A2E2616-56F9-4CB4-AF5A-6F4D790973D6}"/>
              </a:ext>
            </a:extLst>
          </p:cNvPr>
          <p:cNvSpPr txBox="1">
            <a:spLocks/>
          </p:cNvSpPr>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rgbClr val="009193"/>
                </a:solidFill>
              </a:rPr>
              <a:t>Mozambique’s National Evaluation System</a:t>
            </a:r>
            <a:endParaRPr lang="en-US" dirty="0">
              <a:solidFill>
                <a:srgbClr val="009193"/>
              </a:solidFill>
            </a:endParaRPr>
          </a:p>
        </p:txBody>
      </p:sp>
    </p:spTree>
    <p:extLst>
      <p:ext uri="{BB962C8B-B14F-4D97-AF65-F5344CB8AC3E}">
        <p14:creationId xmlns:p14="http://schemas.microsoft.com/office/powerpoint/2010/main" val="2884139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9543696" cy="815886"/>
          </a:xfrm>
          <a:prstGeom prst="rect">
            <a:avLst/>
          </a:prstGeom>
        </p:spPr>
        <p:txBody>
          <a:bodyPr>
            <a:normAutofit/>
          </a:bodyPr>
          <a:lstStyle>
            <a:lvl1pPr>
              <a:lnSpc>
                <a:spcPct val="100000"/>
              </a:lnSpc>
              <a:defRPr sz="2800" b="1">
                <a:latin typeface="Calibri" panose="020F0502020204030204" pitchFamily="34" charset="0"/>
                <a:cs typeface="Calibri" panose="020F0502020204030204" pitchFamily="34" charset="0"/>
              </a:defRPr>
            </a:lvl1pPr>
          </a:lstStyle>
          <a:p>
            <a:r>
              <a:rPr lang="en-US" u="sng" dirty="0">
                <a:solidFill>
                  <a:srgbClr val="009193"/>
                </a:solidFill>
                <a:latin typeface="Tw Cen MT" panose="020B0602020104020603" pitchFamily="34" charset="77"/>
                <a:cs typeface="Calibri"/>
              </a:rPr>
              <a:t>PARTNERSHIPS FOR M&amp;E SYSTEMS</a:t>
            </a:r>
          </a:p>
        </p:txBody>
      </p:sp>
      <p:sp>
        <p:nvSpPr>
          <p:cNvPr id="8" name="TextBox 7">
            <a:extLst>
              <a:ext uri="{FF2B5EF4-FFF2-40B4-BE49-F238E27FC236}">
                <a16:creationId xmlns:a16="http://schemas.microsoft.com/office/drawing/2014/main" id="{166F4CA8-37D3-BB48-9884-74BCC14EEE4D}"/>
              </a:ext>
            </a:extLst>
          </p:cNvPr>
          <p:cNvSpPr txBox="1"/>
          <p:nvPr/>
        </p:nvSpPr>
        <p:spPr>
          <a:xfrm>
            <a:off x="898712" y="1378758"/>
            <a:ext cx="10394576" cy="4939814"/>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US" sz="2500" b="1" dirty="0">
                <a:solidFill>
                  <a:srgbClr val="005493"/>
                </a:solidFill>
                <a:latin typeface="Tw Cen MT" panose="020B0602020104020603" pitchFamily="34" charset="77"/>
              </a:rPr>
              <a:t>Partnerships </a:t>
            </a:r>
            <a:r>
              <a:rPr lang="en-US" sz="2500" b="1" dirty="0">
                <a:solidFill>
                  <a:srgbClr val="005493"/>
                </a:solidFill>
                <a:latin typeface="Tw Cen MT" panose="020B0602020104020603" pitchFamily="34" charset="77"/>
                <a:sym typeface="Wingdings" panose="05000000000000000000" pitchFamily="2" charset="2"/>
              </a:rPr>
              <a:t>in:</a:t>
            </a:r>
            <a:r>
              <a:rPr lang="en-US" sz="2500" b="1" dirty="0">
                <a:solidFill>
                  <a:srgbClr val="005493"/>
                </a:solidFill>
                <a:latin typeface="Tw Cen MT" panose="020B0602020104020603" pitchFamily="34" charset="77"/>
              </a:rPr>
              <a:t> </a:t>
            </a:r>
            <a:r>
              <a:rPr lang="en-US" sz="2500" dirty="0">
                <a:solidFill>
                  <a:srgbClr val="005493"/>
                </a:solidFill>
                <a:latin typeface="Tw Cen MT" panose="020B0602020104020603" pitchFamily="34" charset="77"/>
              </a:rPr>
              <a:t>discussing policies, implementing </a:t>
            </a:r>
            <a:r>
              <a:rPr lang="en-US" sz="2500" dirty="0" err="1">
                <a:solidFill>
                  <a:srgbClr val="005493"/>
                </a:solidFill>
                <a:latin typeface="Tw Cen MT" panose="020B0602020104020603" pitchFamily="34" charset="77"/>
              </a:rPr>
              <a:t>programmes</a:t>
            </a:r>
            <a:r>
              <a:rPr lang="en-US" sz="2500" dirty="0">
                <a:solidFill>
                  <a:srgbClr val="005493"/>
                </a:solidFill>
                <a:latin typeface="Tw Cen MT" panose="020B0602020104020603" pitchFamily="34" charset="77"/>
              </a:rPr>
              <a:t>, securing resources and funding for priority areas, and ensuring the participation of </a:t>
            </a:r>
            <a:r>
              <a:rPr lang="en-US" sz="2500" dirty="0" err="1">
                <a:solidFill>
                  <a:srgbClr val="005493"/>
                </a:solidFill>
                <a:latin typeface="Tw Cen MT" panose="020B0602020104020603" pitchFamily="34" charset="77"/>
              </a:rPr>
              <a:t>vulnerablesgroups</a:t>
            </a:r>
            <a:r>
              <a:rPr lang="en-US" sz="2500" dirty="0">
                <a:solidFill>
                  <a:srgbClr val="005493"/>
                </a:solidFill>
                <a:latin typeface="Tw Cen MT" panose="020B0602020104020603" pitchFamily="34" charset="77"/>
              </a:rPr>
              <a:t> in building the country's development project.</a:t>
            </a:r>
          </a:p>
          <a:p>
            <a:pPr marL="457200" indent="-457200">
              <a:spcAft>
                <a:spcPts val="600"/>
              </a:spcAft>
              <a:buFont typeface="Arial" panose="020B0604020202020204" pitchFamily="34" charset="0"/>
              <a:buChar char="•"/>
            </a:pPr>
            <a:r>
              <a:rPr lang="en-US" sz="2500" dirty="0">
                <a:solidFill>
                  <a:srgbClr val="005493"/>
                </a:solidFill>
                <a:latin typeface="Tw Cen MT" panose="020B0602020104020603" pitchFamily="34" charset="77"/>
              </a:rPr>
              <a:t>Different types of partners allow us to </a:t>
            </a:r>
            <a:r>
              <a:rPr lang="en-US" sz="2500" b="1" dirty="0">
                <a:solidFill>
                  <a:srgbClr val="005493"/>
                </a:solidFill>
                <a:latin typeface="Tw Cen MT" panose="020B0602020104020603" pitchFamily="34" charset="77"/>
              </a:rPr>
              <a:t>leverage the potential of our contributions</a:t>
            </a:r>
            <a:r>
              <a:rPr lang="en-US" sz="2500" dirty="0">
                <a:solidFill>
                  <a:srgbClr val="005493"/>
                </a:solidFill>
                <a:latin typeface="Tw Cen MT" panose="020B0602020104020603" pitchFamily="34" charset="77"/>
              </a:rPr>
              <a:t> through existing structures, or by coordinating/</a:t>
            </a:r>
            <a:r>
              <a:rPr lang="en-US" sz="2500" dirty="0" err="1">
                <a:solidFill>
                  <a:srgbClr val="005493"/>
                </a:solidFill>
                <a:latin typeface="Tw Cen MT" panose="020B0602020104020603" pitchFamily="34" charset="77"/>
              </a:rPr>
              <a:t>channelling</a:t>
            </a:r>
            <a:r>
              <a:rPr lang="en-US" sz="2500" dirty="0">
                <a:solidFill>
                  <a:srgbClr val="005493"/>
                </a:solidFill>
                <a:latin typeface="Tw Cen MT" panose="020B0602020104020603" pitchFamily="34" charset="77"/>
              </a:rPr>
              <a:t> dispersed efforts for a </a:t>
            </a:r>
            <a:r>
              <a:rPr lang="en-US" sz="2500" dirty="0" err="1">
                <a:solidFill>
                  <a:srgbClr val="005493"/>
                </a:solidFill>
                <a:latin typeface="Tw Cen MT" panose="020B0602020104020603" pitchFamily="34" charset="77"/>
              </a:rPr>
              <a:t>harmonised</a:t>
            </a:r>
            <a:r>
              <a:rPr lang="en-US" sz="2500" dirty="0">
                <a:solidFill>
                  <a:srgbClr val="005493"/>
                </a:solidFill>
                <a:latin typeface="Tw Cen MT" panose="020B0602020104020603" pitchFamily="34" charset="77"/>
              </a:rPr>
              <a:t> intervention, aligned with the government's purposes and citizens' priorities.</a:t>
            </a:r>
          </a:p>
          <a:p>
            <a:pPr marL="457200" indent="-457200">
              <a:spcAft>
                <a:spcPts val="600"/>
              </a:spcAft>
              <a:buFont typeface="Arial" panose="020B0604020202020204" pitchFamily="34" charset="0"/>
              <a:buChar char="•"/>
            </a:pPr>
            <a:r>
              <a:rPr lang="en-US" sz="2500" b="1" dirty="0">
                <a:solidFill>
                  <a:srgbClr val="005493"/>
                </a:solidFill>
                <a:latin typeface="Tw Cen MT" panose="020B0602020104020603" pitchFamily="34" charset="77"/>
              </a:rPr>
              <a:t>M&amp;E technical partners </a:t>
            </a:r>
            <a:r>
              <a:rPr lang="en-US" sz="2500" dirty="0">
                <a:solidFill>
                  <a:srgbClr val="005493"/>
                </a:solidFill>
                <a:latin typeface="Tw Cen MT" panose="020B0602020104020603" pitchFamily="34" charset="77"/>
                <a:sym typeface="Wingdings" panose="05000000000000000000" pitchFamily="2" charset="2"/>
              </a:rPr>
              <a:t> </a:t>
            </a:r>
            <a:r>
              <a:rPr lang="en-US" sz="2500" dirty="0">
                <a:solidFill>
                  <a:srgbClr val="005493"/>
                </a:solidFill>
                <a:latin typeface="Tw Cen MT" panose="020B0602020104020603" pitchFamily="34" charset="77"/>
              </a:rPr>
              <a:t>improve the quality of evaluation processes, ensuring credible results and participatory processes - pillars for the appropriation and use of evidence.</a:t>
            </a:r>
          </a:p>
          <a:p>
            <a:pPr marL="457200" indent="-457200">
              <a:spcAft>
                <a:spcPts val="600"/>
              </a:spcAft>
              <a:buFont typeface="Arial" panose="020B0604020202020204" pitchFamily="34" charset="0"/>
              <a:buChar char="•"/>
            </a:pPr>
            <a:r>
              <a:rPr lang="en-US" sz="2500" dirty="0">
                <a:solidFill>
                  <a:srgbClr val="005493"/>
                </a:solidFill>
                <a:latin typeface="Tw Cen MT" panose="020B0602020104020603" pitchFamily="34" charset="77"/>
              </a:rPr>
              <a:t>Partnerships to strengthen </a:t>
            </a:r>
            <a:r>
              <a:rPr lang="en-US" sz="2500" b="1" dirty="0">
                <a:solidFill>
                  <a:srgbClr val="005493"/>
                </a:solidFill>
                <a:latin typeface="Tw Cen MT" panose="020B0602020104020603" pitchFamily="34" charset="77"/>
              </a:rPr>
              <a:t>national evaluation capacities</a:t>
            </a:r>
            <a:r>
              <a:rPr lang="en-US" sz="2500" dirty="0">
                <a:solidFill>
                  <a:srgbClr val="005493"/>
                </a:solidFill>
                <a:latin typeface="Tw Cen MT" panose="020B0602020104020603" pitchFamily="34" charset="77"/>
              </a:rPr>
              <a:t>, in particular UNICEF, the European Union and CLEAR-LAB</a:t>
            </a:r>
            <a:endParaRPr lang="en-US" sz="2500" dirty="0">
              <a:solidFill>
                <a:srgbClr val="005493"/>
              </a:solidFill>
            </a:endParaRPr>
          </a:p>
        </p:txBody>
      </p:sp>
    </p:spTree>
    <p:extLst>
      <p:ext uri="{BB962C8B-B14F-4D97-AF65-F5344CB8AC3E}">
        <p14:creationId xmlns:p14="http://schemas.microsoft.com/office/powerpoint/2010/main" val="268568030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d5ca57e-aeff-4ea7-957c-ee39e8386d27">
      <Terms xmlns="http://schemas.microsoft.com/office/infopath/2007/PartnerControls"/>
    </lcf76f155ced4ddcb4097134ff3c332f>
    <TaxCatchAll xmlns="9d5e6f84-5843-49cc-89a8-d7ee1a915182">
      <Value>82</Value>
    </TaxCatchAl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C1DA4F4A995BF479E9488C37B756B51" ma:contentTypeVersion="8" ma:contentTypeDescription="Create a new document." ma:contentTypeScope="" ma:versionID="79ce3b18eeea16c8e5bc0f660afbc086">
  <xsd:schema xmlns:xsd="http://www.w3.org/2001/XMLSchema" xmlns:xs="http://www.w3.org/2001/XMLSchema" xmlns:p="http://schemas.microsoft.com/office/2006/metadata/properties" xmlns:ns2="cd5ca57e-aeff-4ea7-957c-ee39e8386d27" xmlns:ns3="9d5e6f84-5843-49cc-89a8-d7ee1a915182" targetNamespace="http://schemas.microsoft.com/office/2006/metadata/properties" ma:root="true" ma:fieldsID="2c09d4a8c476afae1dfa51d3cac8b136" ns2:_="" ns3:_="">
    <xsd:import namespace="cd5ca57e-aeff-4ea7-957c-ee39e8386d27"/>
    <xsd:import namespace="9d5e6f84-5843-49cc-89a8-d7ee1a915182"/>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5ca57e-aeff-4ea7-957c-ee39e8386d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5e6f84-5843-49cc-89a8-d7ee1a91518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6228fd1-6eef-40f4-b049-6e671a314f8d}" ma:internalName="TaxCatchAll" ma:showField="CatchAllData" ma:web="9d5e6f84-5843-49cc-89a8-d7ee1a91518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6320B34-3B3D-467F-B50E-DA7CAE26A877}">
  <ds:schemaRefs>
    <ds:schemaRef ds:uri="http://schemas.microsoft.com/sharepoint/v3/contenttype/forms"/>
  </ds:schemaRefs>
</ds:datastoreItem>
</file>

<file path=customXml/itemProps2.xml><?xml version="1.0" encoding="utf-8"?>
<ds:datastoreItem xmlns:ds="http://schemas.openxmlformats.org/officeDocument/2006/customXml" ds:itemID="{880BB25D-2FF7-4279-A760-140AD81464F0}">
  <ds:schemaRefs>
    <ds:schemaRef ds:uri="http://schemas.openxmlformats.org/package/2006/metadata/core-properties"/>
    <ds:schemaRef ds:uri="http://purl.org/dc/dcmitype/"/>
    <ds:schemaRef ds:uri="http://purl.org/dc/elements/1.1/"/>
    <ds:schemaRef ds:uri="http://www.w3.org/XML/1998/namespace"/>
    <ds:schemaRef ds:uri="http://schemas.microsoft.com/office/infopath/2007/PartnerControls"/>
    <ds:schemaRef ds:uri="http://schemas.microsoft.com/office/2006/documentManagement/types"/>
    <ds:schemaRef ds:uri="http://schemas.microsoft.com/office/2006/metadata/properties"/>
    <ds:schemaRef ds:uri="http://purl.org/dc/terms/"/>
    <ds:schemaRef ds:uri="9d5e6f84-5843-49cc-89a8-d7ee1a915182"/>
    <ds:schemaRef ds:uri="d75abbe9-4b63-46ba-acaa-ae82d37ec5f4"/>
  </ds:schemaRefs>
</ds:datastoreItem>
</file>

<file path=customXml/itemProps3.xml><?xml version="1.0" encoding="utf-8"?>
<ds:datastoreItem xmlns:ds="http://schemas.openxmlformats.org/officeDocument/2006/customXml" ds:itemID="{BC610B40-00E0-4492-A633-AD3D109AFE0E}"/>
</file>

<file path=customXml/itemProps4.xml><?xml version="1.0" encoding="utf-8"?>
<ds:datastoreItem xmlns:ds="http://schemas.openxmlformats.org/officeDocument/2006/customXml" ds:itemID="{38E573EC-831B-4033-BBCA-711F1F6FAC64}"/>
</file>

<file path=docProps/app.xml><?xml version="1.0" encoding="utf-8"?>
<Properties xmlns="http://schemas.openxmlformats.org/officeDocument/2006/extended-properties" xmlns:vt="http://schemas.openxmlformats.org/officeDocument/2006/docPropsVTypes">
  <Template/>
  <TotalTime>58</TotalTime>
  <Words>2112</Words>
  <Application>Microsoft Office PowerPoint</Application>
  <PresentationFormat>Widescreen</PresentationFormat>
  <Paragraphs>118</Paragraphs>
  <Slides>11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Courier New</vt:lpstr>
      <vt:lpstr>Tw Cen MT</vt:lpstr>
      <vt:lpstr>Office Theme</vt:lpstr>
      <vt:lpstr>PowerPoint Presentation</vt:lpstr>
      <vt:lpstr>PowerPoint Presentation</vt:lpstr>
      <vt:lpstr>INSTITUTIONALIZATION OF M&amp;E SYSTEMS</vt:lpstr>
      <vt:lpstr>PowerPoint Presentation</vt:lpstr>
      <vt:lpstr>CHALLENGES IN DEVELOPING AN M&amp;E SYSTEM</vt:lpstr>
      <vt:lpstr>PowerPoint Presentation</vt:lpstr>
      <vt:lpstr>Main components of the Evaluation System</vt:lpstr>
      <vt:lpstr>PowerPoint Presentation</vt:lpstr>
      <vt:lpstr>PARTNERSHIPS FOR M&amp;E SYSTEMS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Yang Cheng</dc:creator>
  <cp:lastModifiedBy>Fabio Bezerra Correia Lima</cp:lastModifiedBy>
  <cp:revision>7</cp:revision>
  <dcterms:created xsi:type="dcterms:W3CDTF">2022-05-05T16:01:45Z</dcterms:created>
  <dcterms:modified xsi:type="dcterms:W3CDTF">2022-10-23T16:17:04Z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0x010100DC1DA4F4A995BF479E9488C37B756B51</vt:lpwstr>
  </property>
  <property fmtid="{D5CDD505-2E9C-101B-9397-08002B2CF9AE}" pid="3" name="MediaServiceImageTags">
    <vt:lpwstr/>
  </property>
  <property fmtid="{D5CDD505-2E9C-101B-9397-08002B2CF9AE}" pid="4" name="Sections1">
    <vt:lpwstr/>
  </property>
  <property fmtid="{D5CDD505-2E9C-101B-9397-08002B2CF9AE}" pid="5" name="Topic">
    <vt:lpwstr/>
  </property>
  <property fmtid="{D5CDD505-2E9C-101B-9397-08002B2CF9AE}" pid="6" name="OfficeDivision">
    <vt:lpwstr/>
  </property>
  <property fmtid="{D5CDD505-2E9C-101B-9397-08002B2CF9AE}" pid="7" name="TaxCatchAll">
    <vt:lpwstr>82;#Republic of Mozambique-6890|06c1edb0-0785-4255-991b-43eb1f3a2133</vt:lpwstr>
  </property>
  <property fmtid="{D5CDD505-2E9C-101B-9397-08002B2CF9AE}" pid="8" name="OrgUnit">
    <vt:lpwstr>82;#Republic of Mozambique-6890|06c1edb0-0785-4255-991b-43eb1f3a2133</vt:lpwstr>
  </property>
  <property fmtid="{D5CDD505-2E9C-101B-9397-08002B2CF9AE}" pid="9" name="_dlc_DocIdItemGuid">
    <vt:lpwstr>e9f84137-9053-42e5-a69a-a5d5e6df8d52</vt:lpwstr>
  </property>
  <property fmtid="{D5CDD505-2E9C-101B-9397-08002B2CF9AE}" pid="10" name="Section_x0020_Classification">
    <vt:lpwstr/>
  </property>
  <property fmtid="{D5CDD505-2E9C-101B-9397-08002B2CF9AE}" pid="11" name="DocumentType">
    <vt:lpwstr/>
  </property>
  <property fmtid="{D5CDD505-2E9C-101B-9397-08002B2CF9AE}" pid="12" name="GeographicScope">
    <vt:lpwstr/>
  </property>
  <property fmtid="{D5CDD505-2E9C-101B-9397-08002B2CF9AE}" pid="13" name="Section Classification">
    <vt:lpwstr/>
  </property>
</Properties>
</file>