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1"/>
  </p:notesMasterIdLst>
  <p:sldIdLst>
    <p:sldId id="269" r:id="rId5"/>
    <p:sldId id="270" r:id="rId6"/>
    <p:sldId id="275" r:id="rId7"/>
    <p:sldId id="276" r:id="rId8"/>
    <p:sldId id="277"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193"/>
    <a:srgbClr val="005493"/>
    <a:srgbClr val="FF40FF"/>
    <a:srgbClr val="9416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23" Type="http://schemas.microsoft.com/office/2016/11/relationships/changesInfo" Target="changesInfos/changesInfo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hard Jones" userId="ea2eea63-19d0-4ab2-bfbc-149783ab7850" providerId="ADAL" clId="{F8115287-C4E2-44E6-ACE8-0D4657701D1D}"/>
    <pc:docChg chg="custSel modSld sldOrd">
      <pc:chgData name="Richard Jones" userId="ea2eea63-19d0-4ab2-bfbc-149783ab7850" providerId="ADAL" clId="{F8115287-C4E2-44E6-ACE8-0D4657701D1D}" dt="2022-10-03T20:36:10.894" v="5" actId="478"/>
      <pc:docMkLst>
        <pc:docMk/>
      </pc:docMkLst>
      <pc:sldChg chg="delSp mod">
        <pc:chgData name="Richard Jones" userId="ea2eea63-19d0-4ab2-bfbc-149783ab7850" providerId="ADAL" clId="{F8115287-C4E2-44E6-ACE8-0D4657701D1D}" dt="2022-10-03T20:36:02.712" v="1" actId="478"/>
        <pc:sldMkLst>
          <pc:docMk/>
          <pc:sldMk cId="1809412073" sldId="265"/>
        </pc:sldMkLst>
        <pc:picChg chg="del">
          <ac:chgData name="Richard Jones" userId="ea2eea63-19d0-4ab2-bfbc-149783ab7850" providerId="ADAL" clId="{F8115287-C4E2-44E6-ACE8-0D4657701D1D}" dt="2022-10-03T20:36:00.985" v="0" actId="478"/>
          <ac:picMkLst>
            <pc:docMk/>
            <pc:sldMk cId="1809412073" sldId="265"/>
            <ac:picMk id="6" creationId="{77256255-5E13-B44A-8FBE-B574F4BB3147}"/>
          </ac:picMkLst>
        </pc:picChg>
        <pc:picChg chg="del">
          <ac:chgData name="Richard Jones" userId="ea2eea63-19d0-4ab2-bfbc-149783ab7850" providerId="ADAL" clId="{F8115287-C4E2-44E6-ACE8-0D4657701D1D}" dt="2022-10-03T20:36:02.712" v="1" actId="478"/>
          <ac:picMkLst>
            <pc:docMk/>
            <pc:sldMk cId="1809412073" sldId="265"/>
            <ac:picMk id="9" creationId="{4FBE63E7-2707-3A4F-9CC3-5C1EE106C3B4}"/>
          </ac:picMkLst>
        </pc:picChg>
      </pc:sldChg>
      <pc:sldChg chg="delSp mod">
        <pc:chgData name="Richard Jones" userId="ea2eea63-19d0-4ab2-bfbc-149783ab7850" providerId="ADAL" clId="{F8115287-C4E2-44E6-ACE8-0D4657701D1D}" dt="2022-10-03T20:36:10.894" v="5" actId="478"/>
        <pc:sldMkLst>
          <pc:docMk/>
          <pc:sldMk cId="2739660737" sldId="268"/>
        </pc:sldMkLst>
        <pc:picChg chg="del">
          <ac:chgData name="Richard Jones" userId="ea2eea63-19d0-4ab2-bfbc-149783ab7850" providerId="ADAL" clId="{F8115287-C4E2-44E6-ACE8-0D4657701D1D}" dt="2022-10-03T20:36:09.674" v="4" actId="478"/>
          <ac:picMkLst>
            <pc:docMk/>
            <pc:sldMk cId="2739660737" sldId="268"/>
            <ac:picMk id="6" creationId="{77256255-5E13-B44A-8FBE-B574F4BB3147}"/>
          </ac:picMkLst>
        </pc:picChg>
        <pc:picChg chg="del">
          <ac:chgData name="Richard Jones" userId="ea2eea63-19d0-4ab2-bfbc-149783ab7850" providerId="ADAL" clId="{F8115287-C4E2-44E6-ACE8-0D4657701D1D}" dt="2022-10-03T20:36:10.894" v="5" actId="478"/>
          <ac:picMkLst>
            <pc:docMk/>
            <pc:sldMk cId="2739660737" sldId="268"/>
            <ac:picMk id="9" creationId="{4FBE63E7-2707-3A4F-9CC3-5C1EE106C3B4}"/>
          </ac:picMkLst>
        </pc:picChg>
      </pc:sldChg>
      <pc:sldChg chg="ord">
        <pc:chgData name="Richard Jones" userId="ea2eea63-19d0-4ab2-bfbc-149783ab7850" providerId="ADAL" clId="{F8115287-C4E2-44E6-ACE8-0D4657701D1D}" dt="2022-10-03T20:36:07.672" v="3"/>
        <pc:sldMkLst>
          <pc:docMk/>
          <pc:sldMk cId="1907699771" sldId="273"/>
        </pc:sldMkLst>
      </pc:sldChg>
    </pc:docChg>
  </pc:docChgLst>
  <pc:docChgLst>
    <pc:chgData name="Nthanda Manduwi" userId="68292817-a987-48e8-863a-61937d542322" providerId="ADAL" clId="{9B2C9EE1-9E8F-40CE-A357-75E6DEE076BF}"/>
    <pc:docChg chg="undo custSel modSld">
      <pc:chgData name="Nthanda Manduwi" userId="68292817-a987-48e8-863a-61937d542322" providerId="ADAL" clId="{9B2C9EE1-9E8F-40CE-A357-75E6DEE076BF}" dt="2022-09-26T19:12:31.990" v="1" actId="21"/>
      <pc:docMkLst>
        <pc:docMk/>
      </pc:docMkLst>
      <pc:sldChg chg="addSp delSp mod">
        <pc:chgData name="Nthanda Manduwi" userId="68292817-a987-48e8-863a-61937d542322" providerId="ADAL" clId="{9B2C9EE1-9E8F-40CE-A357-75E6DEE076BF}" dt="2022-09-26T19:12:31.990" v="1" actId="21"/>
        <pc:sldMkLst>
          <pc:docMk/>
          <pc:sldMk cId="3232802368" sldId="261"/>
        </pc:sldMkLst>
        <pc:spChg chg="add del">
          <ac:chgData name="Nthanda Manduwi" userId="68292817-a987-48e8-863a-61937d542322" providerId="ADAL" clId="{9B2C9EE1-9E8F-40CE-A357-75E6DEE076BF}" dt="2022-09-26T19:12:31.990" v="1" actId="21"/>
          <ac:spMkLst>
            <pc:docMk/>
            <pc:sldMk cId="3232802368" sldId="261"/>
            <ac:spMk id="2" creationId="{DB469F69-C310-C949-852E-BFC47B959B32}"/>
          </ac:spMkLst>
        </pc:spChg>
        <pc:spChg chg="add del">
          <ac:chgData name="Nthanda Manduwi" userId="68292817-a987-48e8-863a-61937d542322" providerId="ADAL" clId="{9B2C9EE1-9E8F-40CE-A357-75E6DEE076BF}" dt="2022-09-26T19:12:31.990" v="1" actId="21"/>
          <ac:spMkLst>
            <pc:docMk/>
            <pc:sldMk cId="3232802368" sldId="261"/>
            <ac:spMk id="8" creationId="{6E4115FA-30E0-F54C-A058-5A9C700380BB}"/>
          </ac:spMkLst>
        </pc:spChg>
        <pc:picChg chg="add del">
          <ac:chgData name="Nthanda Manduwi" userId="68292817-a987-48e8-863a-61937d542322" providerId="ADAL" clId="{9B2C9EE1-9E8F-40CE-A357-75E6DEE076BF}" dt="2022-09-26T19:12:31.990" v="1" actId="21"/>
          <ac:picMkLst>
            <pc:docMk/>
            <pc:sldMk cId="3232802368" sldId="261"/>
            <ac:picMk id="6" creationId="{78B46E94-3437-8C4E-B621-B61FF4A5738F}"/>
          </ac:picMkLst>
        </pc:picChg>
        <pc:picChg chg="add del">
          <ac:chgData name="Nthanda Manduwi" userId="68292817-a987-48e8-863a-61937d542322" providerId="ADAL" clId="{9B2C9EE1-9E8F-40CE-A357-75E6DEE076BF}" dt="2022-09-26T19:12:31.990" v="1" actId="21"/>
          <ac:picMkLst>
            <pc:docMk/>
            <pc:sldMk cId="3232802368" sldId="261"/>
            <ac:picMk id="7" creationId="{910D71B8-5A42-B746-8508-8A7077FB96E3}"/>
          </ac:picMkLst>
        </pc:picChg>
      </pc:sldChg>
    </pc:docChg>
  </pc:docChgLst>
  <pc:docChgLst>
    <pc:chgData name="Nthanda Manduwi" userId="68292817-a987-48e8-863a-61937d542322" providerId="ADAL" clId="{9D6722C2-5826-4095-A4A8-527D7740D342}"/>
    <pc:docChg chg="undo custSel modSld modMainMaster">
      <pc:chgData name="Nthanda Manduwi" userId="68292817-a987-48e8-863a-61937d542322" providerId="ADAL" clId="{9D6722C2-5826-4095-A4A8-527D7740D342}" dt="2022-09-08T15:58:17.987" v="173" actId="478"/>
      <pc:docMkLst>
        <pc:docMk/>
      </pc:docMkLst>
      <pc:sldChg chg="delSp modSp mod">
        <pc:chgData name="Nthanda Manduwi" userId="68292817-a987-48e8-863a-61937d542322" providerId="ADAL" clId="{9D6722C2-5826-4095-A4A8-527D7740D342}" dt="2022-09-08T15:57:23.521" v="171" actId="478"/>
        <pc:sldMkLst>
          <pc:docMk/>
          <pc:sldMk cId="246386496" sldId="257"/>
        </pc:sldMkLst>
        <pc:spChg chg="mod">
          <ac:chgData name="Nthanda Manduwi" userId="68292817-a987-48e8-863a-61937d542322" providerId="ADAL" clId="{9D6722C2-5826-4095-A4A8-527D7740D342}" dt="2022-09-07T07:09:09.717" v="140" actId="207"/>
          <ac:spMkLst>
            <pc:docMk/>
            <pc:sldMk cId="246386496" sldId="257"/>
            <ac:spMk id="5" creationId="{0E1860AA-24CC-5740-B772-E6463C8EBBCB}"/>
          </ac:spMkLst>
        </pc:spChg>
        <pc:picChg chg="del">
          <ac:chgData name="Nthanda Manduwi" userId="68292817-a987-48e8-863a-61937d542322" providerId="ADAL" clId="{9D6722C2-5826-4095-A4A8-527D7740D342}" dt="2022-09-08T15:57:23.521" v="171" actId="478"/>
          <ac:picMkLst>
            <pc:docMk/>
            <pc:sldMk cId="246386496" sldId="257"/>
            <ac:picMk id="4" creationId="{95BE71B8-B72B-DE43-B0A8-88DAB91BF5B2}"/>
          </ac:picMkLst>
        </pc:picChg>
      </pc:sldChg>
      <pc:sldChg chg="modSp mod">
        <pc:chgData name="Nthanda Manduwi" userId="68292817-a987-48e8-863a-61937d542322" providerId="ADAL" clId="{9D6722C2-5826-4095-A4A8-527D7740D342}" dt="2022-09-07T07:08:49.430" v="137" actId="207"/>
        <pc:sldMkLst>
          <pc:docMk/>
          <pc:sldMk cId="1809412073" sldId="265"/>
        </pc:sldMkLst>
        <pc:spChg chg="mod">
          <ac:chgData name="Nthanda Manduwi" userId="68292817-a987-48e8-863a-61937d542322" providerId="ADAL" clId="{9D6722C2-5826-4095-A4A8-527D7740D342}" dt="2022-09-07T07:08:49.430" v="137" actId="207"/>
          <ac:spMkLst>
            <pc:docMk/>
            <pc:sldMk cId="1809412073" sldId="265"/>
            <ac:spMk id="5" creationId="{0E1860AA-24CC-5740-B772-E6463C8EBBCB}"/>
          </ac:spMkLst>
        </pc:spChg>
      </pc:sldChg>
      <pc:sldChg chg="modSp mod">
        <pc:chgData name="Nthanda Manduwi" userId="68292817-a987-48e8-863a-61937d542322" providerId="ADAL" clId="{9D6722C2-5826-4095-A4A8-527D7740D342}" dt="2022-09-07T07:09:14.204" v="141" actId="207"/>
        <pc:sldMkLst>
          <pc:docMk/>
          <pc:sldMk cId="2739660737" sldId="268"/>
        </pc:sldMkLst>
        <pc:spChg chg="mod">
          <ac:chgData name="Nthanda Manduwi" userId="68292817-a987-48e8-863a-61937d542322" providerId="ADAL" clId="{9D6722C2-5826-4095-A4A8-527D7740D342}" dt="2022-09-07T07:09:14.204" v="141" actId="207"/>
          <ac:spMkLst>
            <pc:docMk/>
            <pc:sldMk cId="2739660737" sldId="268"/>
            <ac:spMk id="5" creationId="{0E1860AA-24CC-5740-B772-E6463C8EBBCB}"/>
          </ac:spMkLst>
        </pc:spChg>
      </pc:sldChg>
      <pc:sldChg chg="modSp mod">
        <pc:chgData name="Nthanda Manduwi" userId="68292817-a987-48e8-863a-61937d542322" providerId="ADAL" clId="{9D6722C2-5826-4095-A4A8-527D7740D342}" dt="2022-09-07T07:20:47.721" v="162" actId="207"/>
        <pc:sldMkLst>
          <pc:docMk/>
          <pc:sldMk cId="1445906211" sldId="269"/>
        </pc:sldMkLst>
        <pc:spChg chg="mod">
          <ac:chgData name="Nthanda Manduwi" userId="68292817-a987-48e8-863a-61937d542322" providerId="ADAL" clId="{9D6722C2-5826-4095-A4A8-527D7740D342}" dt="2022-09-07T07:20:39.092" v="160" actId="207"/>
          <ac:spMkLst>
            <pc:docMk/>
            <pc:sldMk cId="1445906211" sldId="269"/>
            <ac:spMk id="2" creationId="{8D316F04-B8A5-9F74-A6AA-2132F7FC7B71}"/>
          </ac:spMkLst>
        </pc:spChg>
        <pc:spChg chg="mod">
          <ac:chgData name="Nthanda Manduwi" userId="68292817-a987-48e8-863a-61937d542322" providerId="ADAL" clId="{9D6722C2-5826-4095-A4A8-527D7740D342}" dt="2022-09-07T07:20:42.629" v="161" actId="207"/>
          <ac:spMkLst>
            <pc:docMk/>
            <pc:sldMk cId="1445906211" sldId="269"/>
            <ac:spMk id="3" creationId="{06CCF7B4-9781-87D2-A69B-65A3D5B4EFB8}"/>
          </ac:spMkLst>
        </pc:spChg>
        <pc:spChg chg="mod">
          <ac:chgData name="Nthanda Manduwi" userId="68292817-a987-48e8-863a-61937d542322" providerId="ADAL" clId="{9D6722C2-5826-4095-A4A8-527D7740D342}" dt="2022-09-07T07:20:47.721" v="162" actId="207"/>
          <ac:spMkLst>
            <pc:docMk/>
            <pc:sldMk cId="1445906211" sldId="269"/>
            <ac:spMk id="4" creationId="{319021E5-1E78-F8CA-4E32-7A5C0F7962A6}"/>
          </ac:spMkLst>
        </pc:spChg>
        <pc:spChg chg="mod">
          <ac:chgData name="Nthanda Manduwi" userId="68292817-a987-48e8-863a-61937d542322" providerId="ADAL" clId="{9D6722C2-5826-4095-A4A8-527D7740D342}" dt="2022-09-07T07:20:29.839" v="159" actId="207"/>
          <ac:spMkLst>
            <pc:docMk/>
            <pc:sldMk cId="1445906211" sldId="269"/>
            <ac:spMk id="7" creationId="{C9CF3DE0-99AB-B65A-FCE9-B7B5A5CE26E2}"/>
          </ac:spMkLst>
        </pc:spChg>
        <pc:cxnChg chg="mod">
          <ac:chgData name="Nthanda Manduwi" userId="68292817-a987-48e8-863a-61937d542322" providerId="ADAL" clId="{9D6722C2-5826-4095-A4A8-527D7740D342}" dt="2022-09-07T07:13:12.694" v="144" actId="208"/>
          <ac:cxnSpMkLst>
            <pc:docMk/>
            <pc:sldMk cId="1445906211" sldId="269"/>
            <ac:cxnSpMk id="6" creationId="{1D599BF0-FEC0-5158-8D50-F5AE9714BC45}"/>
          </ac:cxnSpMkLst>
        </pc:cxnChg>
      </pc:sldChg>
      <pc:sldChg chg="delSp modSp mod">
        <pc:chgData name="Nthanda Manduwi" userId="68292817-a987-48e8-863a-61937d542322" providerId="ADAL" clId="{9D6722C2-5826-4095-A4A8-527D7740D342}" dt="2022-09-08T15:57:09.583" v="169" actId="478"/>
        <pc:sldMkLst>
          <pc:docMk/>
          <pc:sldMk cId="619667067" sldId="270"/>
        </pc:sldMkLst>
        <pc:spChg chg="mod">
          <ac:chgData name="Nthanda Manduwi" userId="68292817-a987-48e8-863a-61937d542322" providerId="ADAL" clId="{9D6722C2-5826-4095-A4A8-527D7740D342}" dt="2022-09-07T07:14:04.161" v="153" actId="207"/>
          <ac:spMkLst>
            <pc:docMk/>
            <pc:sldMk cId="619667067" sldId="270"/>
            <ac:spMk id="2" creationId="{DA17C1FF-3F76-033D-52EF-C2048D631EB2}"/>
          </ac:spMkLst>
        </pc:spChg>
        <pc:spChg chg="mod">
          <ac:chgData name="Nthanda Manduwi" userId="68292817-a987-48e8-863a-61937d542322" providerId="ADAL" clId="{9D6722C2-5826-4095-A4A8-527D7740D342}" dt="2022-09-07T07:14:07.357" v="154" actId="207"/>
          <ac:spMkLst>
            <pc:docMk/>
            <pc:sldMk cId="619667067" sldId="270"/>
            <ac:spMk id="3" creationId="{69623BFE-7C66-55FB-E71A-F050A594D44E}"/>
          </ac:spMkLst>
        </pc:spChg>
        <pc:spChg chg="mod">
          <ac:chgData name="Nthanda Manduwi" userId="68292817-a987-48e8-863a-61937d542322" providerId="ADAL" clId="{9D6722C2-5826-4095-A4A8-527D7740D342}" dt="2022-09-07T07:14:13.045" v="155" actId="207"/>
          <ac:spMkLst>
            <pc:docMk/>
            <pc:sldMk cId="619667067" sldId="270"/>
            <ac:spMk id="4" creationId="{2EB64B82-E6DA-ACEA-6549-FF0E295C6D75}"/>
          </ac:spMkLst>
        </pc:spChg>
        <pc:spChg chg="mod">
          <ac:chgData name="Nthanda Manduwi" userId="68292817-a987-48e8-863a-61937d542322" providerId="ADAL" clId="{9D6722C2-5826-4095-A4A8-527D7740D342}" dt="2022-09-07T07:13:55.849" v="152" actId="207"/>
          <ac:spMkLst>
            <pc:docMk/>
            <pc:sldMk cId="619667067" sldId="270"/>
            <ac:spMk id="7" creationId="{69C78A19-69F6-C547-665A-4851F0380990}"/>
          </ac:spMkLst>
        </pc:spChg>
        <pc:cxnChg chg="del mod">
          <ac:chgData name="Nthanda Manduwi" userId="68292817-a987-48e8-863a-61937d542322" providerId="ADAL" clId="{9D6722C2-5826-4095-A4A8-527D7740D342}" dt="2022-09-08T15:57:09.583" v="169" actId="478"/>
          <ac:cxnSpMkLst>
            <pc:docMk/>
            <pc:sldMk cId="619667067" sldId="270"/>
            <ac:cxnSpMk id="6" creationId="{69E61AF3-2716-6BA3-4D20-12E2ED8D83E4}"/>
          </ac:cxnSpMkLst>
        </pc:cxnChg>
      </pc:sldChg>
      <pc:sldChg chg="delSp modSp mod">
        <pc:chgData name="Nthanda Manduwi" userId="68292817-a987-48e8-863a-61937d542322" providerId="ADAL" clId="{9D6722C2-5826-4095-A4A8-527D7740D342}" dt="2022-09-08T15:57:13.318" v="170" actId="478"/>
        <pc:sldMkLst>
          <pc:docMk/>
          <pc:sldMk cId="449668093" sldId="275"/>
        </pc:sldMkLst>
        <pc:spChg chg="mod">
          <ac:chgData name="Nthanda Manduwi" userId="68292817-a987-48e8-863a-61937d542322" providerId="ADAL" clId="{9D6722C2-5826-4095-A4A8-527D7740D342}" dt="2022-09-07T07:21:07.066" v="164" actId="207"/>
          <ac:spMkLst>
            <pc:docMk/>
            <pc:sldMk cId="449668093" sldId="275"/>
            <ac:spMk id="2" creationId="{455315E0-B91F-FD8B-543D-6F49DC068D3C}"/>
          </ac:spMkLst>
        </pc:spChg>
        <pc:spChg chg="mod">
          <ac:chgData name="Nthanda Manduwi" userId="68292817-a987-48e8-863a-61937d542322" providerId="ADAL" clId="{9D6722C2-5826-4095-A4A8-527D7740D342}" dt="2022-09-07T07:21:21.254" v="168" actId="207"/>
          <ac:spMkLst>
            <pc:docMk/>
            <pc:sldMk cId="449668093" sldId="275"/>
            <ac:spMk id="4" creationId="{0BFA17BD-D373-1133-2080-434696C9E252}"/>
          </ac:spMkLst>
        </pc:spChg>
        <pc:picChg chg="del mod">
          <ac:chgData name="Nthanda Manduwi" userId="68292817-a987-48e8-863a-61937d542322" providerId="ADAL" clId="{9D6722C2-5826-4095-A4A8-527D7740D342}" dt="2022-09-07T07:21:13.604" v="167" actId="21"/>
          <ac:picMkLst>
            <pc:docMk/>
            <pc:sldMk cId="449668093" sldId="275"/>
            <ac:picMk id="8" creationId="{00B8F3F5-FD94-3B38-E213-6725C2BE09A0}"/>
          </ac:picMkLst>
        </pc:picChg>
        <pc:cxnChg chg="del mod">
          <ac:chgData name="Nthanda Manduwi" userId="68292817-a987-48e8-863a-61937d542322" providerId="ADAL" clId="{9D6722C2-5826-4095-A4A8-527D7740D342}" dt="2022-09-08T15:57:13.318" v="170" actId="478"/>
          <ac:cxnSpMkLst>
            <pc:docMk/>
            <pc:sldMk cId="449668093" sldId="275"/>
            <ac:cxnSpMk id="6" creationId="{CF85EECA-8D44-2DC7-BB35-F61ACB25DDD2}"/>
          </ac:cxnSpMkLst>
        </pc:cxnChg>
      </pc:sldChg>
      <pc:sldMasterChg chg="addSp modSp mod modSldLayout">
        <pc:chgData name="Nthanda Manduwi" userId="68292817-a987-48e8-863a-61937d542322" providerId="ADAL" clId="{9D6722C2-5826-4095-A4A8-527D7740D342}" dt="2022-09-08T15:58:17.987" v="173" actId="478"/>
        <pc:sldMasterMkLst>
          <pc:docMk/>
          <pc:sldMasterMk cId="4154724525" sldId="2147483648"/>
        </pc:sldMasterMkLst>
        <pc:picChg chg="add mod">
          <ac:chgData name="Nthanda Manduwi" userId="68292817-a987-48e8-863a-61937d542322" providerId="ADAL" clId="{9D6722C2-5826-4095-A4A8-527D7740D342}" dt="2022-09-07T07:12:43.990" v="143" actId="27614"/>
          <ac:picMkLst>
            <pc:docMk/>
            <pc:sldMasterMk cId="4154724525" sldId="2147483648"/>
            <ac:picMk id="9" creationId="{363C5E02-7812-9674-F1E0-C97A931171EA}"/>
          </ac:picMkLst>
        </pc:picChg>
        <pc:sldLayoutChg chg="addSp delSp modSp mod">
          <pc:chgData name="Nthanda Manduwi" userId="68292817-a987-48e8-863a-61937d542322" providerId="ADAL" clId="{9D6722C2-5826-4095-A4A8-527D7740D342}" dt="2022-09-07T07:02:47.082" v="54" actId="208"/>
          <pc:sldLayoutMkLst>
            <pc:docMk/>
            <pc:sldMasterMk cId="4154724525" sldId="2147483648"/>
            <pc:sldLayoutMk cId="3828844167" sldId="2147483649"/>
          </pc:sldLayoutMkLst>
          <pc:spChg chg="add mod">
            <ac:chgData name="Nthanda Manduwi" userId="68292817-a987-48e8-863a-61937d542322" providerId="ADAL" clId="{9D6722C2-5826-4095-A4A8-527D7740D342}" dt="2022-09-07T06:57:53.613" v="14" actId="962"/>
            <ac:spMkLst>
              <pc:docMk/>
              <pc:sldMasterMk cId="4154724525" sldId="2147483648"/>
              <pc:sldLayoutMk cId="3828844167" sldId="2147483649"/>
              <ac:spMk id="6" creationId="{90AD6507-1AEC-0337-4E3D-A1C09698D3F8}"/>
            </ac:spMkLst>
          </pc:spChg>
          <pc:spChg chg="add mod">
            <ac:chgData name="Nthanda Manduwi" userId="68292817-a987-48e8-863a-61937d542322" providerId="ADAL" clId="{9D6722C2-5826-4095-A4A8-527D7740D342}" dt="2022-09-07T06:57:53.613" v="14" actId="962"/>
            <ac:spMkLst>
              <pc:docMk/>
              <pc:sldMasterMk cId="4154724525" sldId="2147483648"/>
              <pc:sldLayoutMk cId="3828844167" sldId="2147483649"/>
              <ac:spMk id="7" creationId="{AE5F4D83-1D4B-5A72-F08B-C83A4D9F3EF7}"/>
            </ac:spMkLst>
          </pc:spChg>
          <pc:spChg chg="add mod">
            <ac:chgData name="Nthanda Manduwi" userId="68292817-a987-48e8-863a-61937d542322" providerId="ADAL" clId="{9D6722C2-5826-4095-A4A8-527D7740D342}" dt="2022-09-07T06:57:53.613" v="14" actId="962"/>
            <ac:spMkLst>
              <pc:docMk/>
              <pc:sldMasterMk cId="4154724525" sldId="2147483648"/>
              <pc:sldLayoutMk cId="3828844167" sldId="2147483649"/>
              <ac:spMk id="8" creationId="{5B62311C-13E9-1C2D-5430-1924841248F6}"/>
            </ac:spMkLst>
          </pc:spChg>
          <pc:spChg chg="add del">
            <ac:chgData name="Nthanda Manduwi" userId="68292817-a987-48e8-863a-61937d542322" providerId="ADAL" clId="{9D6722C2-5826-4095-A4A8-527D7740D342}" dt="2022-09-07T06:57:38.343" v="8" actId="21"/>
            <ac:spMkLst>
              <pc:docMk/>
              <pc:sldMasterMk cId="4154724525" sldId="2147483648"/>
              <pc:sldLayoutMk cId="3828844167" sldId="2147483649"/>
              <ac:spMk id="19" creationId="{E3C314FA-EE57-6CD9-9738-A18584841AF2}"/>
            </ac:spMkLst>
          </pc:spChg>
          <pc:spChg chg="add del">
            <ac:chgData name="Nthanda Manduwi" userId="68292817-a987-48e8-863a-61937d542322" providerId="ADAL" clId="{9D6722C2-5826-4095-A4A8-527D7740D342}" dt="2022-09-07T06:57:38.343" v="8" actId="21"/>
            <ac:spMkLst>
              <pc:docMk/>
              <pc:sldMasterMk cId="4154724525" sldId="2147483648"/>
              <pc:sldLayoutMk cId="3828844167" sldId="2147483649"/>
              <ac:spMk id="20" creationId="{C912447D-C764-BBC1-6537-153B24A4707F}"/>
            </ac:spMkLst>
          </pc:spChg>
          <pc:spChg chg="add del">
            <ac:chgData name="Nthanda Manduwi" userId="68292817-a987-48e8-863a-61937d542322" providerId="ADAL" clId="{9D6722C2-5826-4095-A4A8-527D7740D342}" dt="2022-09-07T06:57:38.343" v="8" actId="21"/>
            <ac:spMkLst>
              <pc:docMk/>
              <pc:sldMasterMk cId="4154724525" sldId="2147483648"/>
              <pc:sldLayoutMk cId="3828844167" sldId="2147483649"/>
              <ac:spMk id="21" creationId="{5CCAB875-D3E7-0E02-8A84-9C93DA572EF1}"/>
            </ac:spMkLst>
          </pc:spChg>
          <pc:picChg chg="add del mod">
            <ac:chgData name="Nthanda Manduwi" userId="68292817-a987-48e8-863a-61937d542322" providerId="ADAL" clId="{9D6722C2-5826-4095-A4A8-527D7740D342}" dt="2022-09-07T06:57:12.317" v="5"/>
            <ac:picMkLst>
              <pc:docMk/>
              <pc:sldMasterMk cId="4154724525" sldId="2147483648"/>
              <pc:sldLayoutMk cId="3828844167" sldId="2147483649"/>
              <ac:picMk id="3" creationId="{124DB0F7-BD03-16D4-2C35-186026557087}"/>
            </ac:picMkLst>
          </pc:picChg>
          <pc:picChg chg="add mod">
            <ac:chgData name="Nthanda Manduwi" userId="68292817-a987-48e8-863a-61937d542322" providerId="ADAL" clId="{9D6722C2-5826-4095-A4A8-527D7740D342}" dt="2022-09-07T06:57:53.613" v="13" actId="27614"/>
            <ac:picMkLst>
              <pc:docMk/>
              <pc:sldMasterMk cId="4154724525" sldId="2147483648"/>
              <pc:sldLayoutMk cId="3828844167" sldId="2147483649"/>
              <ac:picMk id="5" creationId="{6F4FD22D-266C-6920-E2EF-2FE704A9717E}"/>
            </ac:picMkLst>
          </pc:picChg>
          <pc:picChg chg="add mod">
            <ac:chgData name="Nthanda Manduwi" userId="68292817-a987-48e8-863a-61937d542322" providerId="ADAL" clId="{9D6722C2-5826-4095-A4A8-527D7740D342}" dt="2022-09-07T06:57:53.613" v="14" actId="962"/>
            <ac:picMkLst>
              <pc:docMk/>
              <pc:sldMasterMk cId="4154724525" sldId="2147483648"/>
              <pc:sldLayoutMk cId="3828844167" sldId="2147483649"/>
              <ac:picMk id="10" creationId="{32047E35-78DD-80E6-674C-16A82839F8BC}"/>
            </ac:picMkLst>
          </pc:picChg>
          <pc:picChg chg="add mod">
            <ac:chgData name="Nthanda Manduwi" userId="68292817-a987-48e8-863a-61937d542322" providerId="ADAL" clId="{9D6722C2-5826-4095-A4A8-527D7740D342}" dt="2022-09-07T06:57:53.613" v="14" actId="962"/>
            <ac:picMkLst>
              <pc:docMk/>
              <pc:sldMasterMk cId="4154724525" sldId="2147483648"/>
              <pc:sldLayoutMk cId="3828844167" sldId="2147483649"/>
              <ac:picMk id="11" creationId="{DE8732F7-31C9-B71A-207D-00D92CF3F7AD}"/>
            </ac:picMkLst>
          </pc:picChg>
          <pc:picChg chg="add mod">
            <ac:chgData name="Nthanda Manduwi" userId="68292817-a987-48e8-863a-61937d542322" providerId="ADAL" clId="{9D6722C2-5826-4095-A4A8-527D7740D342}" dt="2022-09-07T06:57:53.613" v="14" actId="962"/>
            <ac:picMkLst>
              <pc:docMk/>
              <pc:sldMasterMk cId="4154724525" sldId="2147483648"/>
              <pc:sldLayoutMk cId="3828844167" sldId="2147483649"/>
              <ac:picMk id="12" creationId="{DE941E4E-CA5F-1F82-EBE5-AA0864407E3D}"/>
            </ac:picMkLst>
          </pc:picChg>
          <pc:picChg chg="add del mod">
            <ac:chgData name="Nthanda Manduwi" userId="68292817-a987-48e8-863a-61937d542322" providerId="ADAL" clId="{9D6722C2-5826-4095-A4A8-527D7740D342}" dt="2022-09-07T06:57:44.497" v="10" actId="1076"/>
            <ac:picMkLst>
              <pc:docMk/>
              <pc:sldMasterMk cId="4154724525" sldId="2147483648"/>
              <pc:sldLayoutMk cId="3828844167" sldId="2147483649"/>
              <ac:picMk id="16" creationId="{EDC681CC-EB36-7506-5B70-412A1199A075}"/>
            </ac:picMkLst>
          </pc:picChg>
          <pc:picChg chg="add del">
            <ac:chgData name="Nthanda Manduwi" userId="68292817-a987-48e8-863a-61937d542322" providerId="ADAL" clId="{9D6722C2-5826-4095-A4A8-527D7740D342}" dt="2022-09-07T06:57:38.343" v="8" actId="21"/>
            <ac:picMkLst>
              <pc:docMk/>
              <pc:sldMasterMk cId="4154724525" sldId="2147483648"/>
              <pc:sldLayoutMk cId="3828844167" sldId="2147483649"/>
              <ac:picMk id="24" creationId="{EF250FCB-2F13-D971-DCC0-6C2E779F2508}"/>
            </ac:picMkLst>
          </pc:picChg>
          <pc:picChg chg="add del">
            <ac:chgData name="Nthanda Manduwi" userId="68292817-a987-48e8-863a-61937d542322" providerId="ADAL" clId="{9D6722C2-5826-4095-A4A8-527D7740D342}" dt="2022-09-07T06:57:38.343" v="8" actId="21"/>
            <ac:picMkLst>
              <pc:docMk/>
              <pc:sldMasterMk cId="4154724525" sldId="2147483648"/>
              <pc:sldLayoutMk cId="3828844167" sldId="2147483649"/>
              <ac:picMk id="26" creationId="{7C141033-2E7C-6D7E-4A11-00DC9E97BDAC}"/>
            </ac:picMkLst>
          </pc:picChg>
          <pc:picChg chg="add del">
            <ac:chgData name="Nthanda Manduwi" userId="68292817-a987-48e8-863a-61937d542322" providerId="ADAL" clId="{9D6722C2-5826-4095-A4A8-527D7740D342}" dt="2022-09-07T06:57:38.343" v="8" actId="21"/>
            <ac:picMkLst>
              <pc:docMk/>
              <pc:sldMasterMk cId="4154724525" sldId="2147483648"/>
              <pc:sldLayoutMk cId="3828844167" sldId="2147483649"/>
              <ac:picMk id="27" creationId="{DBC87122-DBB3-DF8A-8F77-04757603F77A}"/>
            </ac:picMkLst>
          </pc:picChg>
          <pc:cxnChg chg="add mod">
            <ac:chgData name="Nthanda Manduwi" userId="68292817-a987-48e8-863a-61937d542322" providerId="ADAL" clId="{9D6722C2-5826-4095-A4A8-527D7740D342}" dt="2022-09-07T07:02:47.082" v="54" actId="208"/>
            <ac:cxnSpMkLst>
              <pc:docMk/>
              <pc:sldMasterMk cId="4154724525" sldId="2147483648"/>
              <pc:sldLayoutMk cId="3828844167" sldId="2147483649"/>
              <ac:cxnSpMk id="9" creationId="{15ACBDFC-8078-76C7-5035-B133A9F26B8C}"/>
            </ac:cxnSpMkLst>
          </pc:cxnChg>
          <pc:cxnChg chg="add del">
            <ac:chgData name="Nthanda Manduwi" userId="68292817-a987-48e8-863a-61937d542322" providerId="ADAL" clId="{9D6722C2-5826-4095-A4A8-527D7740D342}" dt="2022-09-07T06:57:38.343" v="8" actId="21"/>
            <ac:cxnSpMkLst>
              <pc:docMk/>
              <pc:sldMasterMk cId="4154724525" sldId="2147483648"/>
              <pc:sldLayoutMk cId="3828844167" sldId="2147483649"/>
              <ac:cxnSpMk id="23" creationId="{08C12748-6D43-107A-AFC5-86ABB08791C7}"/>
            </ac:cxnSpMkLst>
          </pc:cxnChg>
        </pc:sldLayoutChg>
        <pc:sldLayoutChg chg="addSp delSp modSp mod">
          <pc:chgData name="Nthanda Manduwi" userId="68292817-a987-48e8-863a-61937d542322" providerId="ADAL" clId="{9D6722C2-5826-4095-A4A8-527D7740D342}" dt="2022-09-07T07:03:38.877" v="70"/>
          <pc:sldLayoutMkLst>
            <pc:docMk/>
            <pc:sldMasterMk cId="4154724525" sldId="2147483648"/>
            <pc:sldLayoutMk cId="2943033837" sldId="2147483650"/>
          </pc:sldLayoutMkLst>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4" creationId="{D4ADC6A7-5413-41D4-1870-B3CCFAC1B846}"/>
            </ac:spMkLst>
          </pc:spChg>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5" creationId="{360883C1-6F5D-CF2D-B9C6-54DCC541A9F0}"/>
            </ac:spMkLst>
          </pc:spChg>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6" creationId="{610BFCD2-F8EA-EF92-6057-EDB6A0AF50DC}"/>
            </ac:spMkLst>
          </pc:spChg>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7" creationId="{3CEE65CE-EBF1-5E8A-D21E-6D4273B717F3}"/>
            </ac:spMkLst>
          </pc:spChg>
          <pc:spChg chg="del">
            <ac:chgData name="Nthanda Manduwi" userId="68292817-a987-48e8-863a-61937d542322" providerId="ADAL" clId="{9D6722C2-5826-4095-A4A8-527D7740D342}" dt="2022-09-07T07:03:11.126" v="59" actId="21"/>
            <ac:spMkLst>
              <pc:docMk/>
              <pc:sldMasterMk cId="4154724525" sldId="2147483648"/>
              <pc:sldLayoutMk cId="2943033837" sldId="2147483650"/>
              <ac:spMk id="9" creationId="{3E891626-B5B4-2C88-AE25-F2123CE54788}"/>
            </ac:spMkLst>
          </pc:spChg>
          <pc:spChg chg="add del">
            <ac:chgData name="Nthanda Manduwi" userId="68292817-a987-48e8-863a-61937d542322" providerId="ADAL" clId="{9D6722C2-5826-4095-A4A8-527D7740D342}" dt="2022-09-07T07:03:11.126" v="59" actId="21"/>
            <ac:spMkLst>
              <pc:docMk/>
              <pc:sldMasterMk cId="4154724525" sldId="2147483648"/>
              <pc:sldLayoutMk cId="2943033837" sldId="2147483650"/>
              <ac:spMk id="10" creationId="{551C6435-F65D-F48F-F83E-714453ACC7EB}"/>
            </ac:spMkLst>
          </pc:spChg>
          <pc:spChg chg="add mod">
            <ac:chgData name="Nthanda Manduwi" userId="68292817-a987-48e8-863a-61937d542322" providerId="ADAL" clId="{9D6722C2-5826-4095-A4A8-527D7740D342}" dt="2022-09-07T07:03:38.877" v="70"/>
            <ac:spMkLst>
              <pc:docMk/>
              <pc:sldMasterMk cId="4154724525" sldId="2147483648"/>
              <pc:sldLayoutMk cId="2943033837" sldId="2147483650"/>
              <ac:spMk id="11" creationId="{D8C6EF7F-EAE4-7D20-D0D7-FB53507D18C2}"/>
            </ac:spMkLst>
          </pc:spChg>
          <pc:spChg chg="add del">
            <ac:chgData name="Nthanda Manduwi" userId="68292817-a987-48e8-863a-61937d542322" providerId="ADAL" clId="{9D6722C2-5826-4095-A4A8-527D7740D342}" dt="2022-09-07T07:03:11.126" v="59" actId="21"/>
            <ac:spMkLst>
              <pc:docMk/>
              <pc:sldMasterMk cId="4154724525" sldId="2147483648"/>
              <pc:sldLayoutMk cId="2943033837" sldId="2147483650"/>
              <ac:spMk id="14" creationId="{1AF1ED15-D78C-3100-631E-237B97DCE921}"/>
            </ac:spMkLst>
          </pc:spChg>
          <pc:spChg chg="add del">
            <ac:chgData name="Nthanda Manduwi" userId="68292817-a987-48e8-863a-61937d542322" providerId="ADAL" clId="{9D6722C2-5826-4095-A4A8-527D7740D342}" dt="2022-09-07T07:03:11.126" v="59" actId="21"/>
            <ac:spMkLst>
              <pc:docMk/>
              <pc:sldMasterMk cId="4154724525" sldId="2147483648"/>
              <pc:sldLayoutMk cId="2943033837" sldId="2147483650"/>
              <ac:spMk id="15" creationId="{6E4EBCE2-FFCB-5B64-00EE-C0513FEAF425}"/>
            </ac:spMkLst>
          </pc:spChg>
          <pc:spChg chg="add del">
            <ac:chgData name="Nthanda Manduwi" userId="68292817-a987-48e8-863a-61937d542322" providerId="ADAL" clId="{9D6722C2-5826-4095-A4A8-527D7740D342}" dt="2022-09-07T07:03:11.126" v="59" actId="21"/>
            <ac:spMkLst>
              <pc:docMk/>
              <pc:sldMasterMk cId="4154724525" sldId="2147483648"/>
              <pc:sldLayoutMk cId="2943033837" sldId="2147483650"/>
              <ac:spMk id="16" creationId="{964DEF3E-9B1C-1E86-408F-8BC5DBD40E08}"/>
            </ac:spMkLst>
          </pc:spChg>
          <pc:picChg chg="add mod">
            <ac:chgData name="Nthanda Manduwi" userId="68292817-a987-48e8-863a-61937d542322" providerId="ADAL" clId="{9D6722C2-5826-4095-A4A8-527D7740D342}" dt="2022-09-07T07:03:38.221" v="69" actId="962"/>
            <ac:picMkLst>
              <pc:docMk/>
              <pc:sldMasterMk cId="4154724525" sldId="2147483648"/>
              <pc:sldLayoutMk cId="2943033837" sldId="2147483650"/>
              <ac:picMk id="3" creationId="{0AA9534C-8B93-8455-E0A8-B6D972A2FCB4}"/>
            </ac:picMkLst>
          </pc:picChg>
          <pc:picChg chg="del mod">
            <ac:chgData name="Nthanda Manduwi" userId="68292817-a987-48e8-863a-61937d542322" providerId="ADAL" clId="{9D6722C2-5826-4095-A4A8-527D7740D342}" dt="2022-09-07T07:03:28.278" v="62" actId="478"/>
            <ac:picMkLst>
              <pc:docMk/>
              <pc:sldMasterMk cId="4154724525" sldId="2147483648"/>
              <pc:sldLayoutMk cId="2943033837" sldId="2147483650"/>
              <ac:picMk id="8" creationId="{2876B928-E2F6-86E2-0665-7FD5E31EDF01}"/>
            </ac:picMkLst>
          </pc:picChg>
          <pc:picChg chg="del mod">
            <ac:chgData name="Nthanda Manduwi" userId="68292817-a987-48e8-863a-61937d542322" providerId="ADAL" clId="{9D6722C2-5826-4095-A4A8-527D7740D342}" dt="2022-09-07T07:03:33.027" v="66" actId="478"/>
            <ac:picMkLst>
              <pc:docMk/>
              <pc:sldMasterMk cId="4154724525" sldId="2147483648"/>
              <pc:sldLayoutMk cId="2943033837" sldId="2147483650"/>
              <ac:picMk id="12" creationId="{792E5C71-3B66-E24E-9046-DD3BBDFB4373}"/>
            </ac:picMkLst>
          </pc:picChg>
          <pc:picChg chg="del mod">
            <ac:chgData name="Nthanda Manduwi" userId="68292817-a987-48e8-863a-61937d542322" providerId="ADAL" clId="{9D6722C2-5826-4095-A4A8-527D7740D342}" dt="2022-09-07T07:03:29.566" v="64" actId="478"/>
            <ac:picMkLst>
              <pc:docMk/>
              <pc:sldMasterMk cId="4154724525" sldId="2147483648"/>
              <pc:sldLayoutMk cId="2943033837" sldId="2147483650"/>
              <ac:picMk id="13" creationId="{16C338A6-2A83-4143-BC90-BD4D43B26964}"/>
            </ac:picMkLst>
          </pc:picChg>
        </pc:sldLayoutChg>
        <pc:sldLayoutChg chg="addSp delSp modSp mod">
          <pc:chgData name="Nthanda Manduwi" userId="68292817-a987-48e8-863a-61937d542322" providerId="ADAL" clId="{9D6722C2-5826-4095-A4A8-527D7740D342}" dt="2022-09-07T07:02:24.741" v="52" actId="207"/>
          <pc:sldLayoutMkLst>
            <pc:docMk/>
            <pc:sldMasterMk cId="4154724525" sldId="2147483648"/>
            <pc:sldLayoutMk cId="1861615390" sldId="2147483651"/>
          </pc:sldLayoutMkLst>
          <pc:spChg chg="add mod">
            <ac:chgData name="Nthanda Manduwi" userId="68292817-a987-48e8-863a-61937d542322" providerId="ADAL" clId="{9D6722C2-5826-4095-A4A8-527D7740D342}" dt="2022-09-07T07:01:48.348" v="30" actId="962"/>
            <ac:spMkLst>
              <pc:docMk/>
              <pc:sldMasterMk cId="4154724525" sldId="2147483648"/>
              <pc:sldLayoutMk cId="1861615390" sldId="2147483651"/>
              <ac:spMk id="4" creationId="{BF6DEB8E-DF6D-AB42-29EA-FACABA050216}"/>
            </ac:spMkLst>
          </pc:spChg>
          <pc:spChg chg="add mod">
            <ac:chgData name="Nthanda Manduwi" userId="68292817-a987-48e8-863a-61937d542322" providerId="ADAL" clId="{9D6722C2-5826-4095-A4A8-527D7740D342}" dt="2022-09-07T07:02:13.416" v="49" actId="207"/>
            <ac:spMkLst>
              <pc:docMk/>
              <pc:sldMasterMk cId="4154724525" sldId="2147483648"/>
              <pc:sldLayoutMk cId="1861615390" sldId="2147483651"/>
              <ac:spMk id="5" creationId="{14635D07-84F7-846C-104E-D605DC54D7C6}"/>
            </ac:spMkLst>
          </pc:spChg>
          <pc:spChg chg="add mod">
            <ac:chgData name="Nthanda Manduwi" userId="68292817-a987-48e8-863a-61937d542322" providerId="ADAL" clId="{9D6722C2-5826-4095-A4A8-527D7740D342}" dt="2022-09-07T07:02:17.074" v="50" actId="207"/>
            <ac:spMkLst>
              <pc:docMk/>
              <pc:sldMasterMk cId="4154724525" sldId="2147483648"/>
              <pc:sldLayoutMk cId="1861615390" sldId="2147483651"/>
              <ac:spMk id="6" creationId="{03889816-F6AB-B5AE-46A9-C591BB306CC1}"/>
            </ac:spMkLst>
          </pc:spChg>
          <pc:spChg chg="add mod">
            <ac:chgData name="Nthanda Manduwi" userId="68292817-a987-48e8-863a-61937d542322" providerId="ADAL" clId="{9D6722C2-5826-4095-A4A8-527D7740D342}" dt="2022-09-07T07:02:20.913" v="51" actId="207"/>
            <ac:spMkLst>
              <pc:docMk/>
              <pc:sldMasterMk cId="4154724525" sldId="2147483648"/>
              <pc:sldLayoutMk cId="1861615390" sldId="2147483651"/>
              <ac:spMk id="7" creationId="{48C354F4-6421-865D-1B75-9694C9344852}"/>
            </ac:spMkLst>
          </pc:spChg>
          <pc:spChg chg="add mod">
            <ac:chgData name="Nthanda Manduwi" userId="68292817-a987-48e8-863a-61937d542322" providerId="ADAL" clId="{9D6722C2-5826-4095-A4A8-527D7740D342}" dt="2022-09-07T07:02:24.741" v="52" actId="207"/>
            <ac:spMkLst>
              <pc:docMk/>
              <pc:sldMasterMk cId="4154724525" sldId="2147483648"/>
              <pc:sldLayoutMk cId="1861615390" sldId="2147483651"/>
              <ac:spMk id="8" creationId="{12103AEA-C836-BB70-65E4-9FD48868CB04}"/>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4" creationId="{10316039-AFCE-AE12-5C7B-BF0184C32B53}"/>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5" creationId="{C672484D-E54F-1BAF-6F63-A775D2B7347B}"/>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6" creationId="{090E72BA-6125-AEB5-09D6-5E4533D9CD84}"/>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7" creationId="{0AE9C239-4B0F-6DD8-74D8-DD6F4BE296AD}"/>
            </ac:spMkLst>
          </pc:spChg>
          <pc:spChg chg="del">
            <ac:chgData name="Nthanda Manduwi" userId="68292817-a987-48e8-863a-61937d542322" providerId="ADAL" clId="{9D6722C2-5826-4095-A4A8-527D7740D342}" dt="2022-09-07T07:01:43.429" v="26" actId="21"/>
            <ac:spMkLst>
              <pc:docMk/>
              <pc:sldMasterMk cId="4154724525" sldId="2147483648"/>
              <pc:sldLayoutMk cId="1861615390" sldId="2147483651"/>
              <ac:spMk id="18" creationId="{1869B1B7-2BD8-EA24-F136-30210BE7711E}"/>
            </ac:spMkLst>
          </pc:spChg>
          <pc:picChg chg="add mod">
            <ac:chgData name="Nthanda Manduwi" userId="68292817-a987-48e8-863a-61937d542322" providerId="ADAL" clId="{9D6722C2-5826-4095-A4A8-527D7740D342}" dt="2022-09-07T07:01:48.347" v="29" actId="27614"/>
            <ac:picMkLst>
              <pc:docMk/>
              <pc:sldMasterMk cId="4154724525" sldId="2147483648"/>
              <pc:sldLayoutMk cId="1861615390" sldId="2147483651"/>
              <ac:picMk id="3" creationId="{D592FA2C-C178-0440-6831-01958213A396}"/>
            </ac:picMkLst>
          </pc:picChg>
        </pc:sldLayoutChg>
        <pc:sldLayoutChg chg="addSp delSp modSp mod">
          <pc:chgData name="Nthanda Manduwi" userId="68292817-a987-48e8-863a-61937d542322" providerId="ADAL" clId="{9D6722C2-5826-4095-A4A8-527D7740D342}" dt="2022-09-07T07:04:03.216" v="81"/>
          <pc:sldLayoutMkLst>
            <pc:docMk/>
            <pc:sldMasterMk cId="4154724525" sldId="2147483648"/>
            <pc:sldLayoutMk cId="2484179550" sldId="2147483652"/>
          </pc:sldLayoutMkLst>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4" creationId="{6F096200-4DDB-1FC4-1DAD-5C296B26759F}"/>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5" creationId="{36358D52-2935-F906-0477-E0AB6EAEC4B6}"/>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6" creationId="{8096295F-7499-B244-6FBA-597921C8FABA}"/>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7" creationId="{7435A3CB-73E1-5C7D-F8AF-A96CE2CBDFCF}"/>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8" creationId="{B6F90FAF-A071-162C-3CE9-CE914A288024}"/>
            </ac:spMkLst>
          </pc:spChg>
          <pc:spChg chg="add mod">
            <ac:chgData name="Nthanda Manduwi" userId="68292817-a987-48e8-863a-61937d542322" providerId="ADAL" clId="{9D6722C2-5826-4095-A4A8-527D7740D342}" dt="2022-09-07T07:04:03.216" v="81"/>
            <ac:spMkLst>
              <pc:docMk/>
              <pc:sldMasterMk cId="4154724525" sldId="2147483648"/>
              <pc:sldLayoutMk cId="2484179550" sldId="2147483652"/>
              <ac:spMk id="9" creationId="{AA22DE04-B4E9-D76B-921A-23F52BC29284}"/>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3" creationId="{221D715C-A5D6-5C21-B12E-2C6608B4FDB2}"/>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4" creationId="{34DC6F00-79C6-99A3-A1E0-13A455DA0AEE}"/>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5" creationId="{8BE80C1B-EE67-3632-400A-40682B22BF18}"/>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6" creationId="{C806F448-B7D3-91B2-58C2-833C5844E075}"/>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7" creationId="{77DECD61-E670-3083-C870-D12E022EBFE8}"/>
            </ac:spMkLst>
          </pc:spChg>
          <pc:spChg chg="del">
            <ac:chgData name="Nthanda Manduwi" userId="68292817-a987-48e8-863a-61937d542322" providerId="ADAL" clId="{9D6722C2-5826-4095-A4A8-527D7740D342}" dt="2022-09-07T07:03:50.712" v="71" actId="21"/>
            <ac:spMkLst>
              <pc:docMk/>
              <pc:sldMasterMk cId="4154724525" sldId="2147483648"/>
              <pc:sldLayoutMk cId="2484179550" sldId="2147483652"/>
              <ac:spMk id="18" creationId="{DDD272D7-4497-2403-B0CF-E2580FF0D34F}"/>
            </ac:spMkLst>
          </pc:spChg>
          <pc:picChg chg="add mod">
            <ac:chgData name="Nthanda Manduwi" userId="68292817-a987-48e8-863a-61937d542322" providerId="ADAL" clId="{9D6722C2-5826-4095-A4A8-527D7740D342}" dt="2022-09-07T07:04:02.945" v="80" actId="962"/>
            <ac:picMkLst>
              <pc:docMk/>
              <pc:sldMasterMk cId="4154724525" sldId="2147483648"/>
              <pc:sldLayoutMk cId="2484179550" sldId="2147483652"/>
              <ac:picMk id="3" creationId="{7BB8C625-D69A-5E42-CFF0-7ED4D4BB0865}"/>
            </ac:picMkLst>
          </pc:picChg>
          <pc:picChg chg="del mod">
            <ac:chgData name="Nthanda Manduwi" userId="68292817-a987-48e8-863a-61937d542322" providerId="ADAL" clId="{9D6722C2-5826-4095-A4A8-527D7740D342}" dt="2022-09-07T07:03:57.300" v="77" actId="478"/>
            <ac:picMkLst>
              <pc:docMk/>
              <pc:sldMasterMk cId="4154724525" sldId="2147483648"/>
              <pc:sldLayoutMk cId="2484179550" sldId="2147483652"/>
              <ac:picMk id="10" creationId="{08A46273-E24F-EF4A-BE12-A0343F8ABC7A}"/>
            </ac:picMkLst>
          </pc:picChg>
          <pc:picChg chg="del mod">
            <ac:chgData name="Nthanda Manduwi" userId="68292817-a987-48e8-863a-61937d542322" providerId="ADAL" clId="{9D6722C2-5826-4095-A4A8-527D7740D342}" dt="2022-09-07T07:03:54.937" v="75" actId="478"/>
            <ac:picMkLst>
              <pc:docMk/>
              <pc:sldMasterMk cId="4154724525" sldId="2147483648"/>
              <pc:sldLayoutMk cId="2484179550" sldId="2147483652"/>
              <ac:picMk id="11" creationId="{3B0662A8-114F-4890-A4FE-E1774E52C9E9}"/>
            </ac:picMkLst>
          </pc:picChg>
          <pc:picChg chg="del mod">
            <ac:chgData name="Nthanda Manduwi" userId="68292817-a987-48e8-863a-61937d542322" providerId="ADAL" clId="{9D6722C2-5826-4095-A4A8-527D7740D342}" dt="2022-09-07T07:03:52.558" v="73" actId="478"/>
            <ac:picMkLst>
              <pc:docMk/>
              <pc:sldMasterMk cId="4154724525" sldId="2147483648"/>
              <pc:sldLayoutMk cId="2484179550" sldId="2147483652"/>
              <ac:picMk id="12" creationId="{CAA00E6D-FD37-AEB9-42F1-CD082DC7CACB}"/>
            </ac:picMkLst>
          </pc:picChg>
        </pc:sldLayoutChg>
        <pc:sldLayoutChg chg="addSp delSp modSp mod">
          <pc:chgData name="Nthanda Manduwi" userId="68292817-a987-48e8-863a-61937d542322" providerId="ADAL" clId="{9D6722C2-5826-4095-A4A8-527D7740D342}" dt="2022-09-07T07:07:34.714" v="135"/>
          <pc:sldLayoutMkLst>
            <pc:docMk/>
            <pc:sldMasterMk cId="4154724525" sldId="2147483648"/>
            <pc:sldLayoutMk cId="1459292540" sldId="2147483656"/>
          </pc:sldLayoutMkLst>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4" creationId="{96A97C60-B2CC-F6A2-3941-822A8058C6B3}"/>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5" creationId="{AC3FC954-370F-309A-8769-779BA1481A81}"/>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6" creationId="{0DB995C2-CD62-B439-C602-100E03ADD441}"/>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7" creationId="{AB17688C-5EA5-57BF-624D-F1623615051A}"/>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8" creationId="{E7B6F288-414E-8F29-CE18-6DB2DF244AAA}"/>
            </ac:spMkLst>
          </pc:spChg>
          <pc:spChg chg="add mod">
            <ac:chgData name="Nthanda Manduwi" userId="68292817-a987-48e8-863a-61937d542322" providerId="ADAL" clId="{9D6722C2-5826-4095-A4A8-527D7740D342}" dt="2022-09-07T07:07:34.714" v="135"/>
            <ac:spMkLst>
              <pc:docMk/>
              <pc:sldMasterMk cId="4154724525" sldId="2147483648"/>
              <pc:sldLayoutMk cId="1459292540" sldId="2147483656"/>
              <ac:spMk id="9" creationId="{FDF2FCD8-F6EF-304C-932A-9890B1E8ABE5}"/>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16" creationId="{D6E347CB-45EA-991C-0C6F-75ED64F59113}"/>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17" creationId="{F4F1435A-C26E-E8A8-747F-0501EDA7371C}"/>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18" creationId="{22BDB707-D3DD-AD78-6EE4-BACA52354402}"/>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19" creationId="{F332A2D7-C02F-7A05-2A48-8DEA836892BA}"/>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20" creationId="{6B17A243-C111-F330-0AE3-8D65F517AB79}"/>
            </ac:spMkLst>
          </pc:spChg>
          <pc:spChg chg="del">
            <ac:chgData name="Nthanda Manduwi" userId="68292817-a987-48e8-863a-61937d542322" providerId="ADAL" clId="{9D6722C2-5826-4095-A4A8-527D7740D342}" dt="2022-09-07T07:07:27.359" v="129" actId="21"/>
            <ac:spMkLst>
              <pc:docMk/>
              <pc:sldMasterMk cId="4154724525" sldId="2147483648"/>
              <pc:sldLayoutMk cId="1459292540" sldId="2147483656"/>
              <ac:spMk id="21" creationId="{C4E65D24-7F65-1C54-C133-71AFE8864FBD}"/>
            </ac:spMkLst>
          </pc:spChg>
          <pc:picChg chg="add mod">
            <ac:chgData name="Nthanda Manduwi" userId="68292817-a987-48e8-863a-61937d542322" providerId="ADAL" clId="{9D6722C2-5826-4095-A4A8-527D7740D342}" dt="2022-09-07T07:07:32.586" v="134" actId="962"/>
            <ac:picMkLst>
              <pc:docMk/>
              <pc:sldMasterMk cId="4154724525" sldId="2147483648"/>
              <pc:sldLayoutMk cId="1459292540" sldId="2147483656"/>
              <ac:picMk id="3" creationId="{864A6B29-3D6A-29C8-6F05-1E93D49C5BA2}"/>
            </ac:picMkLst>
          </pc:picChg>
          <pc:picChg chg="del mod">
            <ac:chgData name="Nthanda Manduwi" userId="68292817-a987-48e8-863a-61937d542322" providerId="ADAL" clId="{9D6722C2-5826-4095-A4A8-527D7740D342}" dt="2022-09-07T07:07:28.851" v="131" actId="478"/>
            <ac:picMkLst>
              <pc:docMk/>
              <pc:sldMasterMk cId="4154724525" sldId="2147483648"/>
              <pc:sldLayoutMk cId="1459292540" sldId="2147483656"/>
              <ac:picMk id="15" creationId="{C09BAC72-5D98-EC6B-911B-8DB1CE06DD2D}"/>
            </ac:picMkLst>
          </pc:picChg>
        </pc:sldLayoutChg>
        <pc:sldLayoutChg chg="addSp delSp modSp mod">
          <pc:chgData name="Nthanda Manduwi" userId="68292817-a987-48e8-863a-61937d542322" providerId="ADAL" clId="{9D6722C2-5826-4095-A4A8-527D7740D342}" dt="2022-09-08T15:58:14.793" v="172" actId="478"/>
          <pc:sldLayoutMkLst>
            <pc:docMk/>
            <pc:sldMasterMk cId="4154724525" sldId="2147483648"/>
            <pc:sldLayoutMk cId="906983530" sldId="2147483662"/>
          </pc:sldLayoutMkLst>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4" creationId="{A8535FB2-38C9-E8C6-316B-B20F69C6BC3C}"/>
            </ac:spMkLst>
          </pc:spChg>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5" creationId="{0A3A6AA9-B5A4-B82B-EFA2-31E6BC83857F}"/>
            </ac:spMkLst>
          </pc:spChg>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6" creationId="{BBDB7ACB-68CC-D160-6A90-04B142608284}"/>
            </ac:spMkLst>
          </pc:spChg>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7" creationId="{1B87CB8A-E735-06A3-F80E-A7FC63CEDE90}"/>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9" creationId="{3E891626-B5B4-2C88-AE25-F2123CE54788}"/>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10" creationId="{551C6435-F65D-F48F-F83E-714453ACC7EB}"/>
            </ac:spMkLst>
          </pc:spChg>
          <pc:spChg chg="add del mod">
            <ac:chgData name="Nthanda Manduwi" userId="68292817-a987-48e8-863a-61937d542322" providerId="ADAL" clId="{9D6722C2-5826-4095-A4A8-527D7740D342}" dt="2022-09-07T07:07:16.616" v="127" actId="21"/>
            <ac:spMkLst>
              <pc:docMk/>
              <pc:sldMasterMk cId="4154724525" sldId="2147483648"/>
              <pc:sldLayoutMk cId="906983530" sldId="2147483662"/>
              <ac:spMk id="11" creationId="{5F845A8D-0441-CDE1-1EEB-6A379D9240D0}"/>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14" creationId="{1AF1ED15-D78C-3100-631E-237B97DCE921}"/>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15" creationId="{6E4EBCE2-FFCB-5B64-00EE-C0513FEAF425}"/>
            </ac:spMkLst>
          </pc:spChg>
          <pc:spChg chg="del">
            <ac:chgData name="Nthanda Manduwi" userId="68292817-a987-48e8-863a-61937d542322" providerId="ADAL" clId="{9D6722C2-5826-4095-A4A8-527D7740D342}" dt="2022-09-07T07:04:18.943" v="82" actId="21"/>
            <ac:spMkLst>
              <pc:docMk/>
              <pc:sldMasterMk cId="4154724525" sldId="2147483648"/>
              <pc:sldLayoutMk cId="906983530" sldId="2147483662"/>
              <ac:spMk id="16" creationId="{964DEF3E-9B1C-1E86-408F-8BC5DBD40E08}"/>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19" creationId="{8A2090A4-04C3-0A21-81FB-858C3CB9183B}"/>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20" creationId="{F4047561-8914-8C95-3371-FF408A7AF910}"/>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21" creationId="{38146653-6691-D093-1770-092058AE2664}"/>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22" creationId="{8BDE315B-9E75-4C43-2BB0-4E5E20C3621B}"/>
            </ac:spMkLst>
          </pc:spChg>
          <pc:spChg chg="add mod">
            <ac:chgData name="Nthanda Manduwi" userId="68292817-a987-48e8-863a-61937d542322" providerId="ADAL" clId="{9D6722C2-5826-4095-A4A8-527D7740D342}" dt="2022-09-07T07:07:17.007" v="128"/>
            <ac:spMkLst>
              <pc:docMk/>
              <pc:sldMasterMk cId="4154724525" sldId="2147483648"/>
              <pc:sldLayoutMk cId="906983530" sldId="2147483662"/>
              <ac:spMk id="23" creationId="{E298F9EB-5120-AE27-DB64-EF955C047CD0}"/>
            </ac:spMkLst>
          </pc:spChg>
          <pc:picChg chg="add mod">
            <ac:chgData name="Nthanda Manduwi" userId="68292817-a987-48e8-863a-61937d542322" providerId="ADAL" clId="{9D6722C2-5826-4095-A4A8-527D7740D342}" dt="2022-09-07T07:05:08.393" v="95" actId="1076"/>
            <ac:picMkLst>
              <pc:docMk/>
              <pc:sldMasterMk cId="4154724525" sldId="2147483648"/>
              <pc:sldLayoutMk cId="906983530" sldId="2147483662"/>
              <ac:picMk id="3" creationId="{1C4621CC-6DAE-C063-3E48-5BBAD34BAC2C}"/>
            </ac:picMkLst>
          </pc:picChg>
          <pc:picChg chg="del mod">
            <ac:chgData name="Nthanda Manduwi" userId="68292817-a987-48e8-863a-61937d542322" providerId="ADAL" clId="{9D6722C2-5826-4095-A4A8-527D7740D342}" dt="2022-09-07T07:04:23.013" v="84" actId="478"/>
            <ac:picMkLst>
              <pc:docMk/>
              <pc:sldMasterMk cId="4154724525" sldId="2147483648"/>
              <pc:sldLayoutMk cId="906983530" sldId="2147483662"/>
              <ac:picMk id="8" creationId="{2876B928-E2F6-86E2-0665-7FD5E31EDF01}"/>
            </ac:picMkLst>
          </pc:picChg>
          <pc:picChg chg="del mod">
            <ac:chgData name="Nthanda Manduwi" userId="68292817-a987-48e8-863a-61937d542322" providerId="ADAL" clId="{9D6722C2-5826-4095-A4A8-527D7740D342}" dt="2022-09-07T07:04:24.630" v="86" actId="478"/>
            <ac:picMkLst>
              <pc:docMk/>
              <pc:sldMasterMk cId="4154724525" sldId="2147483648"/>
              <pc:sldLayoutMk cId="906983530" sldId="2147483662"/>
              <ac:picMk id="13" creationId="{16C338A6-2A83-4143-BC90-BD4D43B26964}"/>
            </ac:picMkLst>
          </pc:picChg>
          <pc:picChg chg="del">
            <ac:chgData name="Nthanda Manduwi" userId="68292817-a987-48e8-863a-61937d542322" providerId="ADAL" clId="{9D6722C2-5826-4095-A4A8-527D7740D342}" dt="2022-09-07T07:05:03.077" v="94" actId="21"/>
            <ac:picMkLst>
              <pc:docMk/>
              <pc:sldMasterMk cId="4154724525" sldId="2147483648"/>
              <pc:sldLayoutMk cId="906983530" sldId="2147483662"/>
              <ac:picMk id="17" creationId="{F81C71E2-11FC-4C20-940C-DA779DE2FE7E}"/>
            </ac:picMkLst>
          </pc:picChg>
          <pc:picChg chg="add del mod">
            <ac:chgData name="Nthanda Manduwi" userId="68292817-a987-48e8-863a-61937d542322" providerId="ADAL" clId="{9D6722C2-5826-4095-A4A8-527D7740D342}" dt="2022-09-08T15:58:14.793" v="172" actId="478"/>
            <ac:picMkLst>
              <pc:docMk/>
              <pc:sldMasterMk cId="4154724525" sldId="2147483648"/>
              <pc:sldLayoutMk cId="906983530" sldId="2147483662"/>
              <ac:picMk id="18" creationId="{5B4409EE-85BE-92EE-8FAA-004C429C7227}"/>
            </ac:picMkLst>
          </pc:picChg>
        </pc:sldLayoutChg>
        <pc:sldLayoutChg chg="addSp delSp modSp mod">
          <pc:chgData name="Nthanda Manduwi" userId="68292817-a987-48e8-863a-61937d542322" providerId="ADAL" clId="{9D6722C2-5826-4095-A4A8-527D7740D342}" dt="2022-09-07T07:06:16.345" v="107" actId="962"/>
          <pc:sldLayoutMkLst>
            <pc:docMk/>
            <pc:sldMasterMk cId="4154724525" sldId="2147483648"/>
            <pc:sldLayoutMk cId="3029201279" sldId="2147483663"/>
          </pc:sldLayoutMkLst>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4" creationId="{943B1077-04BD-30EE-6ACA-9FE22E92FECB}"/>
            </ac:spMkLst>
          </pc:spChg>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5" creationId="{9C284A11-5CCA-B3D7-7EE0-3ACBCE769CF7}"/>
            </ac:spMkLst>
          </pc:spChg>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6" creationId="{6244682A-A09B-EC75-3C1E-6E604D526315}"/>
            </ac:spMkLst>
          </pc:spChg>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7" creationId="{54D860CB-D8DC-DBBA-C692-CA468DA3DCA4}"/>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9" creationId="{3E891626-B5B4-2C88-AE25-F2123CE54788}"/>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10" creationId="{551C6435-F65D-F48F-F83E-714453ACC7EB}"/>
            </ac:spMkLst>
          </pc:spChg>
          <pc:spChg chg="add mod">
            <ac:chgData name="Nthanda Manduwi" userId="68292817-a987-48e8-863a-61937d542322" providerId="ADAL" clId="{9D6722C2-5826-4095-A4A8-527D7740D342}" dt="2022-09-07T07:06:16.345" v="107" actId="962"/>
            <ac:spMkLst>
              <pc:docMk/>
              <pc:sldMasterMk cId="4154724525" sldId="2147483648"/>
              <pc:sldLayoutMk cId="3029201279" sldId="2147483663"/>
              <ac:spMk id="11" creationId="{705BB8F6-F53C-8AB9-6FA0-186A6477D7C9}"/>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14" creationId="{1AF1ED15-D78C-3100-631E-237B97DCE921}"/>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15" creationId="{6E4EBCE2-FFCB-5B64-00EE-C0513FEAF425}"/>
            </ac:spMkLst>
          </pc:spChg>
          <pc:spChg chg="del">
            <ac:chgData name="Nthanda Manduwi" userId="68292817-a987-48e8-863a-61937d542322" providerId="ADAL" clId="{9D6722C2-5826-4095-A4A8-527D7740D342}" dt="2022-09-07T07:06:06.878" v="97" actId="21"/>
            <ac:spMkLst>
              <pc:docMk/>
              <pc:sldMasterMk cId="4154724525" sldId="2147483648"/>
              <pc:sldLayoutMk cId="3029201279" sldId="2147483663"/>
              <ac:spMk id="16" creationId="{964DEF3E-9B1C-1E86-408F-8BC5DBD40E08}"/>
            </ac:spMkLst>
          </pc:spChg>
          <pc:picChg chg="add mod">
            <ac:chgData name="Nthanda Manduwi" userId="68292817-a987-48e8-863a-61937d542322" providerId="ADAL" clId="{9D6722C2-5826-4095-A4A8-527D7740D342}" dt="2022-09-07T07:06:16.345" v="106" actId="27614"/>
            <ac:picMkLst>
              <pc:docMk/>
              <pc:sldMasterMk cId="4154724525" sldId="2147483648"/>
              <pc:sldLayoutMk cId="3029201279" sldId="2147483663"/>
              <ac:picMk id="3" creationId="{3824DD81-A424-4362-F926-3D117857BB48}"/>
            </ac:picMkLst>
          </pc:picChg>
          <pc:picChg chg="del mod">
            <ac:chgData name="Nthanda Manduwi" userId="68292817-a987-48e8-863a-61937d542322" providerId="ADAL" clId="{9D6722C2-5826-4095-A4A8-527D7740D342}" dt="2022-09-07T07:06:08.608" v="99" actId="478"/>
            <ac:picMkLst>
              <pc:docMk/>
              <pc:sldMasterMk cId="4154724525" sldId="2147483648"/>
              <pc:sldLayoutMk cId="3029201279" sldId="2147483663"/>
              <ac:picMk id="8" creationId="{2876B928-E2F6-86E2-0665-7FD5E31EDF01}"/>
            </ac:picMkLst>
          </pc:picChg>
          <pc:picChg chg="del mod">
            <ac:chgData name="Nthanda Manduwi" userId="68292817-a987-48e8-863a-61937d542322" providerId="ADAL" clId="{9D6722C2-5826-4095-A4A8-527D7740D342}" dt="2022-09-07T07:06:11.940" v="103" actId="478"/>
            <ac:picMkLst>
              <pc:docMk/>
              <pc:sldMasterMk cId="4154724525" sldId="2147483648"/>
              <pc:sldLayoutMk cId="3029201279" sldId="2147483663"/>
              <ac:picMk id="12" creationId="{792E5C71-3B66-E24E-9046-DD3BBDFB4373}"/>
            </ac:picMkLst>
          </pc:picChg>
          <pc:picChg chg="del mod">
            <ac:chgData name="Nthanda Manduwi" userId="68292817-a987-48e8-863a-61937d542322" providerId="ADAL" clId="{9D6722C2-5826-4095-A4A8-527D7740D342}" dt="2022-09-07T07:06:10.221" v="101" actId="478"/>
            <ac:picMkLst>
              <pc:docMk/>
              <pc:sldMasterMk cId="4154724525" sldId="2147483648"/>
              <pc:sldLayoutMk cId="3029201279" sldId="2147483663"/>
              <ac:picMk id="13" creationId="{16C338A6-2A83-4143-BC90-BD4D43B26964}"/>
            </ac:picMkLst>
          </pc:picChg>
        </pc:sldLayoutChg>
        <pc:sldLayoutChg chg="addSp delSp modSp mod">
          <pc:chgData name="Nthanda Manduwi" userId="68292817-a987-48e8-863a-61937d542322" providerId="ADAL" clId="{9D6722C2-5826-4095-A4A8-527D7740D342}" dt="2022-09-08T15:58:17.987" v="173" actId="478"/>
          <pc:sldLayoutMkLst>
            <pc:docMk/>
            <pc:sldMasterMk cId="4154724525" sldId="2147483648"/>
            <pc:sldLayoutMk cId="66308183" sldId="2147483664"/>
          </pc:sldLayoutMkLst>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4" creationId="{6F48F10B-2E51-D7F1-7DF7-19CC1418263B}"/>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5" creationId="{8A50C05D-D51C-8BFA-A397-7833A6175405}"/>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6" creationId="{B1F56501-5762-A838-F59F-2A78AB1DFC4D}"/>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7" creationId="{A12AB44E-50DE-4C9B-8990-A37BB45A2A2A}"/>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8" creationId="{C033661E-0D04-07EF-05EA-08C6EC337845}"/>
            </ac:spMkLst>
          </pc:spChg>
          <pc:spChg chg="add del mod">
            <ac:chgData name="Nthanda Manduwi" userId="68292817-a987-48e8-863a-61937d542322" providerId="ADAL" clId="{9D6722C2-5826-4095-A4A8-527D7740D342}" dt="2022-09-07T07:07:08.642" v="125" actId="21"/>
            <ac:spMkLst>
              <pc:docMk/>
              <pc:sldMasterMk cId="4154724525" sldId="2147483648"/>
              <pc:sldLayoutMk cId="66308183" sldId="2147483664"/>
              <ac:spMk id="9" creationId="{EE5A905D-A470-E5CE-CFAB-53CCDD9ED054}"/>
            </ac:spMkLst>
          </pc:spChg>
          <pc:spChg chg="add del">
            <ac:chgData name="Nthanda Manduwi" userId="68292817-a987-48e8-863a-61937d542322" providerId="ADAL" clId="{9D6722C2-5826-4095-A4A8-527D7740D342}" dt="2022-09-07T07:06:29.560" v="110" actId="21"/>
            <ac:spMkLst>
              <pc:docMk/>
              <pc:sldMasterMk cId="4154724525" sldId="2147483648"/>
              <pc:sldLayoutMk cId="66308183" sldId="2147483664"/>
              <ac:spMk id="13" creationId="{221D715C-A5D6-5C21-B12E-2C6608B4FDB2}"/>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4" creationId="{34DC6F00-79C6-99A3-A1E0-13A455DA0AEE}"/>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5" creationId="{8BE80C1B-EE67-3632-400A-40682B22BF18}"/>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6" creationId="{C806F448-B7D3-91B2-58C2-833C5844E075}"/>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7" creationId="{77DECD61-E670-3083-C870-D12E022EBFE8}"/>
            </ac:spMkLst>
          </pc:spChg>
          <pc:spChg chg="del">
            <ac:chgData name="Nthanda Manduwi" userId="68292817-a987-48e8-863a-61937d542322" providerId="ADAL" clId="{9D6722C2-5826-4095-A4A8-527D7740D342}" dt="2022-09-07T07:06:29.560" v="110" actId="21"/>
            <ac:spMkLst>
              <pc:docMk/>
              <pc:sldMasterMk cId="4154724525" sldId="2147483648"/>
              <pc:sldLayoutMk cId="66308183" sldId="2147483664"/>
              <ac:spMk id="18" creationId="{DDD272D7-4497-2403-B0CF-E2580FF0D34F}"/>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1" creationId="{BCE71D66-2C0E-7BD6-D908-5972EDDDBDC7}"/>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2" creationId="{94792E9F-EE8C-36A7-9177-2DDE8951A370}"/>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3" creationId="{E8157C65-7688-88F5-5169-6AFADB056835}"/>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4" creationId="{05B5BFC6-9BAA-3BA3-14A9-ADEE8989CC2E}"/>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5" creationId="{A209831B-2070-163C-B0C5-B8F0C828893C}"/>
            </ac:spMkLst>
          </pc:spChg>
          <pc:spChg chg="add mod">
            <ac:chgData name="Nthanda Manduwi" userId="68292817-a987-48e8-863a-61937d542322" providerId="ADAL" clId="{9D6722C2-5826-4095-A4A8-527D7740D342}" dt="2022-09-07T07:07:09.108" v="126"/>
            <ac:spMkLst>
              <pc:docMk/>
              <pc:sldMasterMk cId="4154724525" sldId="2147483648"/>
              <pc:sldLayoutMk cId="66308183" sldId="2147483664"/>
              <ac:spMk id="26" creationId="{407F9EA1-6A24-FF5C-4BBA-9146376B93FE}"/>
            </ac:spMkLst>
          </pc:spChg>
          <pc:picChg chg="add mod">
            <ac:chgData name="Nthanda Manduwi" userId="68292817-a987-48e8-863a-61937d542322" providerId="ADAL" clId="{9D6722C2-5826-4095-A4A8-527D7740D342}" dt="2022-09-07T07:06:42.310" v="118" actId="962"/>
            <ac:picMkLst>
              <pc:docMk/>
              <pc:sldMasterMk cId="4154724525" sldId="2147483648"/>
              <pc:sldLayoutMk cId="66308183" sldId="2147483664"/>
              <ac:picMk id="3" creationId="{D14C1136-2082-9E1A-8076-7AF164D3992A}"/>
            </ac:picMkLst>
          </pc:picChg>
          <pc:picChg chg="del mod">
            <ac:chgData name="Nthanda Manduwi" userId="68292817-a987-48e8-863a-61937d542322" providerId="ADAL" clId="{9D6722C2-5826-4095-A4A8-527D7740D342}" dt="2022-09-07T07:06:35.966" v="114" actId="478"/>
            <ac:picMkLst>
              <pc:docMk/>
              <pc:sldMasterMk cId="4154724525" sldId="2147483648"/>
              <pc:sldLayoutMk cId="66308183" sldId="2147483664"/>
              <ac:picMk id="11" creationId="{3B0662A8-114F-4890-A4FE-E1774E52C9E9}"/>
            </ac:picMkLst>
          </pc:picChg>
          <pc:picChg chg="del mod">
            <ac:chgData name="Nthanda Manduwi" userId="68292817-a987-48e8-863a-61937d542322" providerId="ADAL" clId="{9D6722C2-5826-4095-A4A8-527D7740D342}" dt="2022-09-07T07:06:33.657" v="112" actId="478"/>
            <ac:picMkLst>
              <pc:docMk/>
              <pc:sldMasterMk cId="4154724525" sldId="2147483648"/>
              <pc:sldLayoutMk cId="66308183" sldId="2147483664"/>
              <ac:picMk id="12" creationId="{CAA00E6D-FD37-AEB9-42F1-CD082DC7CACB}"/>
            </ac:picMkLst>
          </pc:picChg>
          <pc:picChg chg="add del mod">
            <ac:chgData name="Nthanda Manduwi" userId="68292817-a987-48e8-863a-61937d542322" providerId="ADAL" clId="{9D6722C2-5826-4095-A4A8-527D7740D342}" dt="2022-09-08T15:58:17.987" v="173" actId="478"/>
            <ac:picMkLst>
              <pc:docMk/>
              <pc:sldMasterMk cId="4154724525" sldId="2147483648"/>
              <pc:sldLayoutMk cId="66308183" sldId="2147483664"/>
              <ac:picMk id="19" creationId="{92FB5AC7-BA8E-57EA-B34A-4F479E3EA2BB}"/>
            </ac:picMkLst>
          </pc:picChg>
          <pc:picChg chg="del mod">
            <ac:chgData name="Nthanda Manduwi" userId="68292817-a987-48e8-863a-61937d542322" providerId="ADAL" clId="{9D6722C2-5826-4095-A4A8-527D7740D342}" dt="2022-09-07T07:06:57.165" v="122" actId="21"/>
            <ac:picMkLst>
              <pc:docMk/>
              <pc:sldMasterMk cId="4154724525" sldId="2147483648"/>
              <pc:sldLayoutMk cId="66308183" sldId="2147483664"/>
              <ac:picMk id="20" creationId="{D26D4152-40E6-44E8-9BA4-19406D5E24B8}"/>
            </ac:picMkLst>
          </pc:picChg>
        </pc:sldLayoutChg>
        <pc:sldLayoutChg chg="addSp delSp modSp mod">
          <pc:chgData name="Nthanda Manduwi" userId="68292817-a987-48e8-863a-61937d542322" providerId="ADAL" clId="{9D6722C2-5826-4095-A4A8-527D7740D342}" dt="2022-09-07T07:02:37.111" v="53" actId="208"/>
          <pc:sldLayoutMkLst>
            <pc:docMk/>
            <pc:sldMasterMk cId="4154724525" sldId="2147483648"/>
            <pc:sldLayoutMk cId="3171379621" sldId="2147483665"/>
          </pc:sldLayoutMkLst>
          <pc:spChg chg="add mod">
            <ac:chgData name="Nthanda Manduwi" userId="68292817-a987-48e8-863a-61937d542322" providerId="ADAL" clId="{9D6722C2-5826-4095-A4A8-527D7740D342}" dt="2022-09-07T07:00:19.122" v="24" actId="962"/>
            <ac:spMkLst>
              <pc:docMk/>
              <pc:sldMasterMk cId="4154724525" sldId="2147483648"/>
              <pc:sldLayoutMk cId="3171379621" sldId="2147483665"/>
              <ac:spMk id="4" creationId="{26886B70-85B3-BCCF-EDFB-7ABF0FA5730B}"/>
            </ac:spMkLst>
          </pc:spChg>
          <pc:spChg chg="add mod">
            <ac:chgData name="Nthanda Manduwi" userId="68292817-a987-48e8-863a-61937d542322" providerId="ADAL" clId="{9D6722C2-5826-4095-A4A8-527D7740D342}" dt="2022-09-07T07:00:19.122" v="24" actId="962"/>
            <ac:spMkLst>
              <pc:docMk/>
              <pc:sldMasterMk cId="4154724525" sldId="2147483648"/>
              <pc:sldLayoutMk cId="3171379621" sldId="2147483665"/>
              <ac:spMk id="5" creationId="{A579BBBD-4F80-0BC8-5BC0-241E83BD0557}"/>
            </ac:spMkLst>
          </pc:spChg>
          <pc:spChg chg="add mod">
            <ac:chgData name="Nthanda Manduwi" userId="68292817-a987-48e8-863a-61937d542322" providerId="ADAL" clId="{9D6722C2-5826-4095-A4A8-527D7740D342}" dt="2022-09-07T07:00:19.122" v="24" actId="962"/>
            <ac:spMkLst>
              <pc:docMk/>
              <pc:sldMasterMk cId="4154724525" sldId="2147483648"/>
              <pc:sldLayoutMk cId="3171379621" sldId="2147483665"/>
              <ac:spMk id="6" creationId="{9BB8290C-5A8E-649A-D9CC-D95A83A82322}"/>
            </ac:spMkLst>
          </pc:spChg>
          <pc:spChg chg="add del">
            <ac:chgData name="Nthanda Manduwi" userId="68292817-a987-48e8-863a-61937d542322" providerId="ADAL" clId="{9D6722C2-5826-4095-A4A8-527D7740D342}" dt="2022-09-07T07:00:10.660" v="18" actId="21"/>
            <ac:spMkLst>
              <pc:docMk/>
              <pc:sldMasterMk cId="4154724525" sldId="2147483648"/>
              <pc:sldLayoutMk cId="3171379621" sldId="2147483665"/>
              <ac:spMk id="19" creationId="{E3C314FA-EE57-6CD9-9738-A18584841AF2}"/>
            </ac:spMkLst>
          </pc:spChg>
          <pc:spChg chg="add del">
            <ac:chgData name="Nthanda Manduwi" userId="68292817-a987-48e8-863a-61937d542322" providerId="ADAL" clId="{9D6722C2-5826-4095-A4A8-527D7740D342}" dt="2022-09-07T07:00:10.660" v="18" actId="21"/>
            <ac:spMkLst>
              <pc:docMk/>
              <pc:sldMasterMk cId="4154724525" sldId="2147483648"/>
              <pc:sldLayoutMk cId="3171379621" sldId="2147483665"/>
              <ac:spMk id="20" creationId="{C912447D-C764-BBC1-6537-153B24A4707F}"/>
            </ac:spMkLst>
          </pc:spChg>
          <pc:spChg chg="add del">
            <ac:chgData name="Nthanda Manduwi" userId="68292817-a987-48e8-863a-61937d542322" providerId="ADAL" clId="{9D6722C2-5826-4095-A4A8-527D7740D342}" dt="2022-09-07T07:00:10.660" v="18" actId="21"/>
            <ac:spMkLst>
              <pc:docMk/>
              <pc:sldMasterMk cId="4154724525" sldId="2147483648"/>
              <pc:sldLayoutMk cId="3171379621" sldId="2147483665"/>
              <ac:spMk id="21" creationId="{5CCAB875-D3E7-0E02-8A84-9C93DA572EF1}"/>
            </ac:spMkLst>
          </pc:spChg>
          <pc:picChg chg="add mod">
            <ac:chgData name="Nthanda Manduwi" userId="68292817-a987-48e8-863a-61937d542322" providerId="ADAL" clId="{9D6722C2-5826-4095-A4A8-527D7740D342}" dt="2022-09-07T07:00:19.122" v="23" actId="27614"/>
            <ac:picMkLst>
              <pc:docMk/>
              <pc:sldMasterMk cId="4154724525" sldId="2147483648"/>
              <pc:sldLayoutMk cId="3171379621" sldId="2147483665"/>
              <ac:picMk id="3" creationId="{5762901D-894F-2724-DFA9-55C9E9605E49}"/>
            </ac:picMkLst>
          </pc:picChg>
          <pc:picChg chg="add mod">
            <ac:chgData name="Nthanda Manduwi" userId="68292817-a987-48e8-863a-61937d542322" providerId="ADAL" clId="{9D6722C2-5826-4095-A4A8-527D7740D342}" dt="2022-09-07T07:00:19.122" v="24" actId="962"/>
            <ac:picMkLst>
              <pc:docMk/>
              <pc:sldMasterMk cId="4154724525" sldId="2147483648"/>
              <pc:sldLayoutMk cId="3171379621" sldId="2147483665"/>
              <ac:picMk id="8" creationId="{71729DED-3A58-D5C5-ED72-E91BB7F9B4E9}"/>
            </ac:picMkLst>
          </pc:picChg>
          <pc:picChg chg="mod">
            <ac:chgData name="Nthanda Manduwi" userId="68292817-a987-48e8-863a-61937d542322" providerId="ADAL" clId="{9D6722C2-5826-4095-A4A8-527D7740D342}" dt="2022-09-07T07:00:13.389" v="20" actId="1076"/>
            <ac:picMkLst>
              <pc:docMk/>
              <pc:sldMasterMk cId="4154724525" sldId="2147483648"/>
              <pc:sldLayoutMk cId="3171379621" sldId="2147483665"/>
              <ac:picMk id="16" creationId="{EDC681CC-EB36-7506-5B70-412A1199A075}"/>
            </ac:picMkLst>
          </pc:picChg>
          <pc:picChg chg="del">
            <ac:chgData name="Nthanda Manduwi" userId="68292817-a987-48e8-863a-61937d542322" providerId="ADAL" clId="{9D6722C2-5826-4095-A4A8-527D7740D342}" dt="2022-09-07T07:00:10.660" v="18" actId="21"/>
            <ac:picMkLst>
              <pc:docMk/>
              <pc:sldMasterMk cId="4154724525" sldId="2147483648"/>
              <pc:sldLayoutMk cId="3171379621" sldId="2147483665"/>
              <ac:picMk id="26" creationId="{7C141033-2E7C-6D7E-4A11-00DC9E97BDAC}"/>
            </ac:picMkLst>
          </pc:picChg>
          <pc:cxnChg chg="add mod">
            <ac:chgData name="Nthanda Manduwi" userId="68292817-a987-48e8-863a-61937d542322" providerId="ADAL" clId="{9D6722C2-5826-4095-A4A8-527D7740D342}" dt="2022-09-07T07:02:37.111" v="53" actId="208"/>
            <ac:cxnSpMkLst>
              <pc:docMk/>
              <pc:sldMasterMk cId="4154724525" sldId="2147483648"/>
              <pc:sldLayoutMk cId="3171379621" sldId="2147483665"/>
              <ac:cxnSpMk id="7" creationId="{6113497D-833E-080A-D74C-138B468F652A}"/>
            </ac:cxnSpMkLst>
          </pc:cxnChg>
          <pc:cxnChg chg="add del">
            <ac:chgData name="Nthanda Manduwi" userId="68292817-a987-48e8-863a-61937d542322" providerId="ADAL" clId="{9D6722C2-5826-4095-A4A8-527D7740D342}" dt="2022-09-07T07:00:10.660" v="18" actId="21"/>
            <ac:cxnSpMkLst>
              <pc:docMk/>
              <pc:sldMasterMk cId="4154724525" sldId="2147483648"/>
              <pc:sldLayoutMk cId="3171379621" sldId="2147483665"/>
              <ac:cxnSpMk id="23" creationId="{08C12748-6D43-107A-AFC5-86ABB08791C7}"/>
            </ac:cxnSpMkLst>
          </pc:cxn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101AA2-A43E-854C-944A-7F660BE93A70}" type="datetimeFigureOut">
              <a:rPr lang="en-US" smtClean="0"/>
              <a:t>10/27/2022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09C3332-DB63-2E49-95D0-46B9EBE40781}" type="slidenum">
              <a:rPr lang="en-US" smtClean="0"/>
              <a:t>‹#›</a:t>
            </a:fld>
            <a:endParaRPr lang="en-US"/>
          </a:p>
        </p:txBody>
      </p:sp>
    </p:spTree>
    <p:extLst>
      <p:ext uri="{BB962C8B-B14F-4D97-AF65-F5344CB8AC3E}">
        <p14:creationId xmlns:p14="http://schemas.microsoft.com/office/powerpoint/2010/main" val="3006612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2"/>
          <a:srcRect l="37085" t="57282" r="21689"/>
          <a:stretch/>
        </p:blipFill>
        <p:spPr>
          <a:xfrm>
            <a:off x="3503234" y="5563052"/>
            <a:ext cx="5185531" cy="793298"/>
          </a:xfrm>
          <a:prstGeom prst="rect">
            <a:avLst/>
          </a:prstGeom>
        </p:spPr>
      </p:pic>
    </p:spTree>
    <p:extLst>
      <p:ext uri="{BB962C8B-B14F-4D97-AF65-F5344CB8AC3E}">
        <p14:creationId xmlns:p14="http://schemas.microsoft.com/office/powerpoint/2010/main" val="16165783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12" name="Picture 11" descr="Text&#10;&#10;Description automatically generated">
            <a:extLst>
              <a:ext uri="{FF2B5EF4-FFF2-40B4-BE49-F238E27FC236}">
                <a16:creationId xmlns:a16="http://schemas.microsoft.com/office/drawing/2014/main" id="{792E5C71-3B66-E24E-9046-DD3BBDFB4373}"/>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3" name="Picture 2" descr="Shape, square&#10;&#10;Description automatically generated">
            <a:extLst>
              <a:ext uri="{FF2B5EF4-FFF2-40B4-BE49-F238E27FC236}">
                <a16:creationId xmlns:a16="http://schemas.microsoft.com/office/drawing/2014/main" id="{1C4621CC-6DAE-C063-3E48-5BBAD34BAC2C}"/>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19" name="Title 1">
            <a:extLst>
              <a:ext uri="{FF2B5EF4-FFF2-40B4-BE49-F238E27FC236}">
                <a16:creationId xmlns:a16="http://schemas.microsoft.com/office/drawing/2014/main" id="{8A2090A4-04C3-0A21-81FB-858C3CB9183B}"/>
              </a:ext>
            </a:extLst>
          </p:cNvPr>
          <p:cNvSpPr>
            <a:spLocks noGrp="1"/>
          </p:cNvSpPr>
          <p:nvPr>
            <p:ph type="title" hasCustomPrompt="1"/>
          </p:nvPr>
        </p:nvSpPr>
        <p:spPr>
          <a:xfrm>
            <a:off x="2168985" y="-64347"/>
            <a:ext cx="6642371"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20" name="Content Placeholder 2">
            <a:extLst>
              <a:ext uri="{FF2B5EF4-FFF2-40B4-BE49-F238E27FC236}">
                <a16:creationId xmlns:a16="http://schemas.microsoft.com/office/drawing/2014/main" id="{F4047561-8914-8C95-3371-FF408A7AF91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Date Placeholder 3">
            <a:extLst>
              <a:ext uri="{FF2B5EF4-FFF2-40B4-BE49-F238E27FC236}">
                <a16:creationId xmlns:a16="http://schemas.microsoft.com/office/drawing/2014/main" id="{38146653-6691-D093-1770-092058AE2664}"/>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22" name="Footer Placeholder 4">
            <a:extLst>
              <a:ext uri="{FF2B5EF4-FFF2-40B4-BE49-F238E27FC236}">
                <a16:creationId xmlns:a16="http://schemas.microsoft.com/office/drawing/2014/main" id="{8BDE315B-9E75-4C43-2BB0-4E5E20C362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3" name="Slide Number Placeholder 5">
            <a:extLst>
              <a:ext uri="{FF2B5EF4-FFF2-40B4-BE49-F238E27FC236}">
                <a16:creationId xmlns:a16="http://schemas.microsoft.com/office/drawing/2014/main" id="{E298F9EB-5120-AE27-DB64-EF955C047CD0}"/>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90698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3824DD81-A424-4362-F926-3D117857BB48}"/>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43B1077-04BD-30EE-6ACA-9FE22E92FECB}"/>
              </a:ext>
            </a:extLst>
          </p:cNvPr>
          <p:cNvSpPr>
            <a:spLocks noGrp="1"/>
          </p:cNvSpPr>
          <p:nvPr>
            <p:ph type="title" hasCustomPrompt="1"/>
          </p:nvPr>
        </p:nvSpPr>
        <p:spPr>
          <a:xfrm>
            <a:off x="2168985" y="-64347"/>
            <a:ext cx="9184815"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9C284A11-5CCA-B3D7-7EE0-3ACBCE769CF7}"/>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244682A-A09B-EC75-3C1E-6E604D526315}"/>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7" name="Footer Placeholder 4">
            <a:extLst>
              <a:ext uri="{FF2B5EF4-FFF2-40B4-BE49-F238E27FC236}">
                <a16:creationId xmlns:a16="http://schemas.microsoft.com/office/drawing/2014/main" id="{54D860CB-D8DC-DBBA-C692-CA468DA3DCA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705BB8F6-F53C-8AB9-6FA0-186A6477D7C9}"/>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0292012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pic>
        <p:nvPicPr>
          <p:cNvPr id="10" name="Picture 9" descr="Text&#10;&#10;Description automatically generated">
            <a:extLst>
              <a:ext uri="{FF2B5EF4-FFF2-40B4-BE49-F238E27FC236}">
                <a16:creationId xmlns:a16="http://schemas.microsoft.com/office/drawing/2014/main" id="{08A46273-E24F-EF4A-BE12-A0343F8ABC7A}"/>
              </a:ext>
            </a:extLst>
          </p:cNvPr>
          <p:cNvPicPr>
            <a:picLocks noChangeAspect="1"/>
          </p:cNvPicPr>
          <p:nvPr userDrawn="1"/>
        </p:nvPicPr>
        <p:blipFill>
          <a:blip r:embed="rId2"/>
          <a:stretch>
            <a:fillRect/>
          </a:stretch>
        </p:blipFill>
        <p:spPr>
          <a:xfrm>
            <a:off x="10678964" y="-58982"/>
            <a:ext cx="1389190" cy="1325563"/>
          </a:xfrm>
          <a:prstGeom prst="rect">
            <a:avLst/>
          </a:prstGeom>
        </p:spPr>
      </p:pic>
      <p:pic>
        <p:nvPicPr>
          <p:cNvPr id="3" name="Picture 2" descr="Shape, square&#10;&#10;Description automatically generated">
            <a:extLst>
              <a:ext uri="{FF2B5EF4-FFF2-40B4-BE49-F238E27FC236}">
                <a16:creationId xmlns:a16="http://schemas.microsoft.com/office/drawing/2014/main" id="{D14C1136-2082-9E1A-8076-7AF164D3992A}"/>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21" name="Title 1">
            <a:extLst>
              <a:ext uri="{FF2B5EF4-FFF2-40B4-BE49-F238E27FC236}">
                <a16:creationId xmlns:a16="http://schemas.microsoft.com/office/drawing/2014/main" id="{BCE71D66-2C0E-7BD6-D908-5972EDDDBDC7}"/>
              </a:ext>
            </a:extLst>
          </p:cNvPr>
          <p:cNvSpPr>
            <a:spLocks noGrp="1"/>
          </p:cNvSpPr>
          <p:nvPr>
            <p:ph type="title" hasCustomPrompt="1"/>
          </p:nvPr>
        </p:nvSpPr>
        <p:spPr>
          <a:xfrm>
            <a:off x="1995792" y="18255"/>
            <a:ext cx="6157608" cy="1325563"/>
          </a:xfrm>
        </p:spPr>
        <p:txBody>
          <a:bodyPr/>
          <a:lstStyle>
            <a:lvl1pPr>
              <a:defRPr b="1">
                <a:latin typeface="Tw Cen MT" panose="020B0602020104020603" pitchFamily="34" charset="0"/>
              </a:defRPr>
            </a:lvl1pPr>
          </a:lstStyle>
          <a:p>
            <a:r>
              <a:rPr lang="en-US"/>
              <a:t>TITLE…</a:t>
            </a:r>
          </a:p>
        </p:txBody>
      </p:sp>
      <p:sp>
        <p:nvSpPr>
          <p:cNvPr id="22" name="Content Placeholder 2">
            <a:extLst>
              <a:ext uri="{FF2B5EF4-FFF2-40B4-BE49-F238E27FC236}">
                <a16:creationId xmlns:a16="http://schemas.microsoft.com/office/drawing/2014/main" id="{94792E9F-EE8C-36A7-9177-2DDE8951A370}"/>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23" name="Content Placeholder 3">
            <a:extLst>
              <a:ext uri="{FF2B5EF4-FFF2-40B4-BE49-F238E27FC236}">
                <a16:creationId xmlns:a16="http://schemas.microsoft.com/office/drawing/2014/main" id="{E8157C65-7688-88F5-5169-6AFADB056835}"/>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24" name="Date Placeholder 4">
            <a:extLst>
              <a:ext uri="{FF2B5EF4-FFF2-40B4-BE49-F238E27FC236}">
                <a16:creationId xmlns:a16="http://schemas.microsoft.com/office/drawing/2014/main" id="{05B5BFC6-9BAA-3BA3-14A9-ADEE8989CC2E}"/>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25" name="Footer Placeholder 5">
            <a:extLst>
              <a:ext uri="{FF2B5EF4-FFF2-40B4-BE49-F238E27FC236}">
                <a16:creationId xmlns:a16="http://schemas.microsoft.com/office/drawing/2014/main" id="{A209831B-2070-163C-B0C5-B8F0C828893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6" name="Slide Number Placeholder 6">
            <a:extLst>
              <a:ext uri="{FF2B5EF4-FFF2-40B4-BE49-F238E27FC236}">
                <a16:creationId xmlns:a16="http://schemas.microsoft.com/office/drawing/2014/main" id="{407F9EA1-6A24-FF5C-4BBA-9146376B93FE}"/>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66308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864A6B29-3D6A-29C8-6F05-1E93D49C5BA2}"/>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96A97C60-B2CC-F6A2-3941-822A8058C6B3}"/>
              </a:ext>
            </a:extLst>
          </p:cNvPr>
          <p:cNvSpPr>
            <a:spLocks noGrp="1"/>
          </p:cNvSpPr>
          <p:nvPr>
            <p:ph type="title" hasCustomPrompt="1"/>
          </p:nvPr>
        </p:nvSpPr>
        <p:spPr>
          <a:xfrm>
            <a:off x="839788" y="457200"/>
            <a:ext cx="3932237" cy="1600200"/>
          </a:xfrm>
        </p:spPr>
        <p:txBody>
          <a:bodyPr anchor="b"/>
          <a:lstStyle>
            <a:lvl1pPr>
              <a:defRPr sz="3200">
                <a:latin typeface="Tw Cen MT" panose="020B0602020104020603" pitchFamily="34" charset="0"/>
              </a:defRPr>
            </a:lvl1pPr>
          </a:lstStyle>
          <a:p>
            <a:r>
              <a:rPr lang="en-US"/>
              <a:t>Side-Title…</a:t>
            </a:r>
          </a:p>
        </p:txBody>
      </p:sp>
      <p:sp>
        <p:nvSpPr>
          <p:cNvPr id="5" name="Text Placeholder 3">
            <a:extLst>
              <a:ext uri="{FF2B5EF4-FFF2-40B4-BE49-F238E27FC236}">
                <a16:creationId xmlns:a16="http://schemas.microsoft.com/office/drawing/2014/main" id="{AC3FC954-370F-309A-8769-779BA1481A81}"/>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Date Placeholder 4">
            <a:extLst>
              <a:ext uri="{FF2B5EF4-FFF2-40B4-BE49-F238E27FC236}">
                <a16:creationId xmlns:a16="http://schemas.microsoft.com/office/drawing/2014/main" id="{0DB995C2-CD62-B439-C602-100E03ADD44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7" name="Content Placeholder 2">
            <a:extLst>
              <a:ext uri="{FF2B5EF4-FFF2-40B4-BE49-F238E27FC236}">
                <a16:creationId xmlns:a16="http://schemas.microsoft.com/office/drawing/2014/main" id="{AB17688C-5EA5-57BF-624D-F1623615051A}"/>
              </a:ext>
            </a:extLst>
          </p:cNvPr>
          <p:cNvSpPr>
            <a:spLocks noGrp="1"/>
          </p:cNvSpPr>
          <p:nvPr>
            <p:ph idx="1" hasCustomPrompt="1"/>
          </p:nvPr>
        </p:nvSpPr>
        <p:spPr>
          <a:xfrm>
            <a:off x="5183188" y="987425"/>
            <a:ext cx="6172200" cy="4873625"/>
          </a:xfrm>
          <a:prstGeom prst="rect">
            <a:avLst/>
          </a:prstGeom>
        </p:spPr>
        <p:txBody>
          <a:bodyPr/>
          <a:lstStyle>
            <a:lvl1pPr marL="0" indent="0">
              <a:buNone/>
              <a:defRPr sz="3200" b="1">
                <a:solidFill>
                  <a:srgbClr val="009193"/>
                </a:solidFill>
                <a:latin typeface="Tw Cen MT" panose="020B0602020104020603" pitchFamily="34" charset="0"/>
              </a:defRPr>
            </a:lvl1pPr>
            <a:lvl2pPr marL="457200" indent="0">
              <a:buNone/>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TITLE…</a:t>
            </a:r>
          </a:p>
          <a:p>
            <a:pPr lvl="1"/>
            <a:r>
              <a:rPr lang="en-US"/>
              <a:t>Subtitle…</a:t>
            </a:r>
          </a:p>
          <a:p>
            <a:pPr lvl="2"/>
            <a:r>
              <a:rPr lang="en-US"/>
              <a:t>Third level</a:t>
            </a:r>
          </a:p>
          <a:p>
            <a:pPr lvl="3"/>
            <a:r>
              <a:rPr lang="en-US"/>
              <a:t>Fourth level</a:t>
            </a:r>
          </a:p>
          <a:p>
            <a:pPr lvl="4"/>
            <a:r>
              <a:rPr lang="en-US"/>
              <a:t>Fifth level</a:t>
            </a:r>
          </a:p>
        </p:txBody>
      </p:sp>
      <p:sp>
        <p:nvSpPr>
          <p:cNvPr id="8" name="Footer Placeholder 5">
            <a:extLst>
              <a:ext uri="{FF2B5EF4-FFF2-40B4-BE49-F238E27FC236}">
                <a16:creationId xmlns:a16="http://schemas.microsoft.com/office/drawing/2014/main" id="{E7B6F288-414E-8F29-CE18-6DB2DF244AA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FDF2FCD8-F6EF-304C-932A-9890B1E8ABE5}"/>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14592925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60E931-700B-FF46-A784-FC25B1FB94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DF9D9F-62D0-1540-91A1-CB0FB9895FF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F1390B-9D34-DB42-8C06-9D9240A8DB25}"/>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5" name="Footer Placeholder 4">
            <a:extLst>
              <a:ext uri="{FF2B5EF4-FFF2-40B4-BE49-F238E27FC236}">
                <a16:creationId xmlns:a16="http://schemas.microsoft.com/office/drawing/2014/main" id="{8A0E1EB1-B389-CF49-82BA-8148988F13C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32EA5DC-644C-1A4C-A310-B9B2A9171762}"/>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pic>
        <p:nvPicPr>
          <p:cNvPr id="7" name="Content Placeholder 4" descr="A picture containing chart&#10;&#10;Description automatically generated">
            <a:extLst>
              <a:ext uri="{FF2B5EF4-FFF2-40B4-BE49-F238E27FC236}">
                <a16:creationId xmlns:a16="http://schemas.microsoft.com/office/drawing/2014/main" id="{F3BD3716-CC4A-B947-9F3F-BDCDB431140E}"/>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8" name="Picture 7" descr="Text&#10;&#10;Description automatically generated with medium confidence">
            <a:extLst>
              <a:ext uri="{FF2B5EF4-FFF2-40B4-BE49-F238E27FC236}">
                <a16:creationId xmlns:a16="http://schemas.microsoft.com/office/drawing/2014/main" id="{84E8B003-2DBB-E042-99A2-E67BB546F47A}"/>
              </a:ext>
            </a:extLst>
          </p:cNvPr>
          <p:cNvPicPr>
            <a:picLocks noChangeAspect="1"/>
          </p:cNvPicPr>
          <p:nvPr userDrawn="1"/>
        </p:nvPicPr>
        <p:blipFill>
          <a:blip r:embed="rId3"/>
          <a:stretch>
            <a:fillRect/>
          </a:stretch>
        </p:blipFill>
        <p:spPr>
          <a:xfrm>
            <a:off x="1911927" y="-144870"/>
            <a:ext cx="3237397" cy="1718854"/>
          </a:xfrm>
          <a:prstGeom prst="rect">
            <a:avLst/>
          </a:prstGeom>
        </p:spPr>
      </p:pic>
      <p:pic>
        <p:nvPicPr>
          <p:cNvPr id="9" name="Picture 8" descr="Text&#10;&#10;Description automatically generated">
            <a:extLst>
              <a:ext uri="{FF2B5EF4-FFF2-40B4-BE49-F238E27FC236}">
                <a16:creationId xmlns:a16="http://schemas.microsoft.com/office/drawing/2014/main" id="{1FD482D7-8B1F-EA43-A56F-14E20CB82200}"/>
              </a:ext>
            </a:extLst>
          </p:cNvPr>
          <p:cNvPicPr>
            <a:picLocks noChangeAspect="1"/>
          </p:cNvPicPr>
          <p:nvPr userDrawn="1"/>
        </p:nvPicPr>
        <p:blipFill>
          <a:blip r:embed="rId4"/>
          <a:stretch>
            <a:fillRect/>
          </a:stretch>
        </p:blipFill>
        <p:spPr>
          <a:xfrm>
            <a:off x="4602667" y="-8231"/>
            <a:ext cx="1313224" cy="1253076"/>
          </a:xfrm>
          <a:prstGeom prst="rect">
            <a:avLst/>
          </a:prstGeom>
        </p:spPr>
      </p:pic>
      <p:sp>
        <p:nvSpPr>
          <p:cNvPr id="10" name="Title 1">
            <a:extLst>
              <a:ext uri="{FF2B5EF4-FFF2-40B4-BE49-F238E27FC236}">
                <a16:creationId xmlns:a16="http://schemas.microsoft.com/office/drawing/2014/main" id="{41FB20C3-78A0-CC4B-A12E-3588270253F5}"/>
              </a:ext>
            </a:extLst>
          </p:cNvPr>
          <p:cNvSpPr txBox="1">
            <a:spLocks/>
          </p:cNvSpPr>
          <p:nvPr userDrawn="1"/>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THANK YOU</a:t>
            </a:r>
          </a:p>
        </p:txBody>
      </p:sp>
    </p:spTree>
    <p:extLst>
      <p:ext uri="{BB962C8B-B14F-4D97-AF65-F5344CB8AC3E}">
        <p14:creationId xmlns:p14="http://schemas.microsoft.com/office/powerpoint/2010/main" val="3933929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DC681CC-EB36-7506-5B70-412A1199A07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5" name="Picture 4" descr="Shape, square&#10;&#10;Description automatically generated">
            <a:extLst>
              <a:ext uri="{FF2B5EF4-FFF2-40B4-BE49-F238E27FC236}">
                <a16:creationId xmlns:a16="http://schemas.microsoft.com/office/drawing/2014/main" id="{6F4FD22D-266C-6920-E2EF-2FE704A9717E}"/>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6" name="Date Placeholder 3">
            <a:extLst>
              <a:ext uri="{FF2B5EF4-FFF2-40B4-BE49-F238E27FC236}">
                <a16:creationId xmlns:a16="http://schemas.microsoft.com/office/drawing/2014/main" id="{90AD6507-1AEC-0337-4E3D-A1C09698D3F8}"/>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7" name="Footer Placeholder 4">
            <a:extLst>
              <a:ext uri="{FF2B5EF4-FFF2-40B4-BE49-F238E27FC236}">
                <a16:creationId xmlns:a16="http://schemas.microsoft.com/office/drawing/2014/main" id="{AE5F4D83-1D4B-5A72-F08B-C83A4D9F3EF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8" name="Slide Number Placeholder 5">
            <a:extLst>
              <a:ext uri="{FF2B5EF4-FFF2-40B4-BE49-F238E27FC236}">
                <a16:creationId xmlns:a16="http://schemas.microsoft.com/office/drawing/2014/main" id="{5B62311C-13E9-1C2D-5430-1924841248F6}"/>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cxnSp>
        <p:nvCxnSpPr>
          <p:cNvPr id="9" name="Straight Connector 8">
            <a:extLst>
              <a:ext uri="{FF2B5EF4-FFF2-40B4-BE49-F238E27FC236}">
                <a16:creationId xmlns:a16="http://schemas.microsoft.com/office/drawing/2014/main" id="{15ACBDFC-8078-76C7-5035-B133A9F26B8C}"/>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10" name="Picture 9" descr="Text&#10;&#10;Description automatically generated with medium confidence">
            <a:extLst>
              <a:ext uri="{FF2B5EF4-FFF2-40B4-BE49-F238E27FC236}">
                <a16:creationId xmlns:a16="http://schemas.microsoft.com/office/drawing/2014/main" id="{32047E35-78DD-80E6-674C-16A82839F8BC}"/>
              </a:ext>
            </a:extLst>
          </p:cNvPr>
          <p:cNvPicPr>
            <a:picLocks noChangeAspect="1"/>
          </p:cNvPicPr>
          <p:nvPr userDrawn="1"/>
        </p:nvPicPr>
        <p:blipFill>
          <a:blip r:embed="rId4"/>
          <a:stretch>
            <a:fillRect/>
          </a:stretch>
        </p:blipFill>
        <p:spPr>
          <a:xfrm>
            <a:off x="7784129" y="-210215"/>
            <a:ext cx="3237397" cy="17188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DE8732F7-31C9-B71A-207D-00D92CF3F7AD}"/>
              </a:ext>
            </a:extLst>
          </p:cNvPr>
          <p:cNvPicPr>
            <a:picLocks noChangeAspect="1"/>
          </p:cNvPicPr>
          <p:nvPr userDrawn="1"/>
        </p:nvPicPr>
        <p:blipFill rotWithShape="1">
          <a:blip r:embed="rId5"/>
          <a:srcRect l="37085" t="57282" r="21689"/>
          <a:stretch/>
        </p:blipFill>
        <p:spPr>
          <a:xfrm>
            <a:off x="3503234" y="5599791"/>
            <a:ext cx="5185531" cy="793298"/>
          </a:xfrm>
          <a:prstGeom prst="rect">
            <a:avLst/>
          </a:prstGeom>
        </p:spPr>
      </p:pic>
      <p:pic>
        <p:nvPicPr>
          <p:cNvPr id="12" name="Picture 11" descr="Text&#10;&#10;Description automatically generated">
            <a:extLst>
              <a:ext uri="{FF2B5EF4-FFF2-40B4-BE49-F238E27FC236}">
                <a16:creationId xmlns:a16="http://schemas.microsoft.com/office/drawing/2014/main" id="{DE941E4E-CA5F-1F82-EBE5-AA0864407E3D}"/>
              </a:ext>
            </a:extLst>
          </p:cNvPr>
          <p:cNvPicPr>
            <a:picLocks noChangeAspect="1"/>
          </p:cNvPicPr>
          <p:nvPr userDrawn="1"/>
        </p:nvPicPr>
        <p:blipFill>
          <a:blip r:embed="rId6"/>
          <a:stretch>
            <a:fillRect/>
          </a:stretch>
        </p:blipFill>
        <p:spPr>
          <a:xfrm>
            <a:off x="10668000" y="-5354"/>
            <a:ext cx="1313224" cy="1253076"/>
          </a:xfrm>
          <a:prstGeom prst="rect">
            <a:avLst/>
          </a:prstGeom>
        </p:spPr>
      </p:pic>
    </p:spTree>
    <p:extLst>
      <p:ext uri="{BB962C8B-B14F-4D97-AF65-F5344CB8AC3E}">
        <p14:creationId xmlns:p14="http://schemas.microsoft.com/office/powerpoint/2010/main" val="3828844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9" name="Date Placeholder 3">
            <a:extLst>
              <a:ext uri="{FF2B5EF4-FFF2-40B4-BE49-F238E27FC236}">
                <a16:creationId xmlns:a16="http://schemas.microsoft.com/office/drawing/2014/main" id="{E3C314FA-EE57-6CD9-9738-A18584841AF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20" name="Footer Placeholder 4">
            <a:extLst>
              <a:ext uri="{FF2B5EF4-FFF2-40B4-BE49-F238E27FC236}">
                <a16:creationId xmlns:a16="http://schemas.microsoft.com/office/drawing/2014/main" id="{C912447D-C764-BBC1-6537-153B24A4707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21" name="Slide Number Placeholder 5">
            <a:extLst>
              <a:ext uri="{FF2B5EF4-FFF2-40B4-BE49-F238E27FC236}">
                <a16:creationId xmlns:a16="http://schemas.microsoft.com/office/drawing/2014/main" id="{5CCAB875-D3E7-0E02-8A84-9C93DA572EF1}"/>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
        <p:nvSpPr>
          <p:cNvPr id="22" name="Title 1">
            <a:extLst>
              <a:ext uri="{FF2B5EF4-FFF2-40B4-BE49-F238E27FC236}">
                <a16:creationId xmlns:a16="http://schemas.microsoft.com/office/drawing/2014/main" id="{7FEB027A-B0FC-8535-7518-43C841A01172}"/>
              </a:ext>
            </a:extLst>
          </p:cNvPr>
          <p:cNvSpPr txBox="1">
            <a:spLocks/>
          </p:cNvSpPr>
          <p:nvPr userDrawn="1"/>
        </p:nvSpPr>
        <p:spPr>
          <a:xfrm>
            <a:off x="3385335" y="2603005"/>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TITLE 3 </a:t>
            </a:r>
          </a:p>
        </p:txBody>
      </p:sp>
      <p:cxnSp>
        <p:nvCxnSpPr>
          <p:cNvPr id="23" name="Straight Connector 22">
            <a:extLst>
              <a:ext uri="{FF2B5EF4-FFF2-40B4-BE49-F238E27FC236}">
                <a16:creationId xmlns:a16="http://schemas.microsoft.com/office/drawing/2014/main" id="{08C12748-6D43-107A-AFC5-86ABB08791C7}"/>
              </a:ext>
            </a:extLst>
          </p:cNvPr>
          <p:cNvCxnSpPr/>
          <p:nvPr userDrawn="1"/>
        </p:nvCxnSpPr>
        <p:spPr>
          <a:xfrm>
            <a:off x="4125484" y="3930402"/>
            <a:ext cx="374904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pic>
        <p:nvPicPr>
          <p:cNvPr id="24" name="Picture 23" descr="Text&#10;&#10;Description automatically generated with medium confidence">
            <a:extLst>
              <a:ext uri="{FF2B5EF4-FFF2-40B4-BE49-F238E27FC236}">
                <a16:creationId xmlns:a16="http://schemas.microsoft.com/office/drawing/2014/main" id="{EF250FCB-2F13-D971-DCC0-6C2E779F2508}"/>
              </a:ext>
            </a:extLst>
          </p:cNvPr>
          <p:cNvPicPr>
            <a:picLocks noChangeAspect="1"/>
          </p:cNvPicPr>
          <p:nvPr userDrawn="1"/>
        </p:nvPicPr>
        <p:blipFill>
          <a:blip r:embed="rId2"/>
          <a:stretch>
            <a:fillRect/>
          </a:stretch>
        </p:blipFill>
        <p:spPr>
          <a:xfrm>
            <a:off x="0" y="-114680"/>
            <a:ext cx="3237397" cy="1718854"/>
          </a:xfrm>
          <a:prstGeom prst="rect">
            <a:avLst/>
          </a:prstGeom>
        </p:spPr>
      </p:pic>
      <p:sp>
        <p:nvSpPr>
          <p:cNvPr id="25" name="Subtitle 2">
            <a:extLst>
              <a:ext uri="{FF2B5EF4-FFF2-40B4-BE49-F238E27FC236}">
                <a16:creationId xmlns:a16="http://schemas.microsoft.com/office/drawing/2014/main" id="{46F5D62D-6E9E-7884-B2A5-073AE38C7C6A}"/>
              </a:ext>
            </a:extLst>
          </p:cNvPr>
          <p:cNvSpPr txBox="1">
            <a:spLocks/>
          </p:cNvSpPr>
          <p:nvPr userDrawn="1"/>
        </p:nvSpPr>
        <p:spPr>
          <a:xfrm>
            <a:off x="4125484" y="4192899"/>
            <a:ext cx="5514975" cy="624840"/>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r>
              <a:rPr lang="en-US">
                <a:solidFill>
                  <a:schemeClr val="bg1"/>
                </a:solidFill>
              </a:rPr>
              <a:t>Subtitle</a:t>
            </a:r>
          </a:p>
        </p:txBody>
      </p:sp>
      <p:pic>
        <p:nvPicPr>
          <p:cNvPr id="26" name="Picture 25" descr="A picture containing graphical user interface&#10;&#10;Description automatically generated">
            <a:extLst>
              <a:ext uri="{FF2B5EF4-FFF2-40B4-BE49-F238E27FC236}">
                <a16:creationId xmlns:a16="http://schemas.microsoft.com/office/drawing/2014/main" id="{7C141033-2E7C-6D7E-4A11-00DC9E97BDAC}"/>
              </a:ext>
            </a:extLst>
          </p:cNvPr>
          <p:cNvPicPr>
            <a:picLocks noChangeAspect="1"/>
          </p:cNvPicPr>
          <p:nvPr userDrawn="1"/>
        </p:nvPicPr>
        <p:blipFill rotWithShape="1">
          <a:blip r:embed="rId3"/>
          <a:srcRect l="37085" t="57282" r="21689"/>
          <a:stretch/>
        </p:blipFill>
        <p:spPr>
          <a:xfrm>
            <a:off x="3352269" y="6070056"/>
            <a:ext cx="5185531" cy="793298"/>
          </a:xfrm>
          <a:prstGeom prst="rect">
            <a:avLst/>
          </a:prstGeom>
        </p:spPr>
      </p:pic>
      <p:pic>
        <p:nvPicPr>
          <p:cNvPr id="27" name="Picture 26" descr="Text&#10;&#10;Description automatically generated">
            <a:extLst>
              <a:ext uri="{FF2B5EF4-FFF2-40B4-BE49-F238E27FC236}">
                <a16:creationId xmlns:a16="http://schemas.microsoft.com/office/drawing/2014/main" id="{DBC87122-DBB3-DF8A-8F77-04757603F77A}"/>
              </a:ext>
            </a:extLst>
          </p:cNvPr>
          <p:cNvPicPr>
            <a:picLocks noChangeAspect="1"/>
          </p:cNvPicPr>
          <p:nvPr userDrawn="1"/>
        </p:nvPicPr>
        <p:blipFill>
          <a:blip r:embed="rId4"/>
          <a:stretch>
            <a:fillRect/>
          </a:stretch>
        </p:blipFill>
        <p:spPr>
          <a:xfrm>
            <a:off x="2924788" y="136525"/>
            <a:ext cx="1313224" cy="1253076"/>
          </a:xfrm>
          <a:prstGeom prst="rect">
            <a:avLst/>
          </a:prstGeom>
        </p:spPr>
      </p:pic>
    </p:spTree>
    <p:extLst>
      <p:ext uri="{BB962C8B-B14F-4D97-AF65-F5344CB8AC3E}">
        <p14:creationId xmlns:p14="http://schemas.microsoft.com/office/powerpoint/2010/main" val="612491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EDC681CC-EB36-7506-5B70-412A1199A075}"/>
              </a:ext>
            </a:extLst>
          </p:cNvPr>
          <p:cNvPicPr>
            <a:picLocks noChangeAspect="1"/>
          </p:cNvPicPr>
          <p:nvPr userDrawn="1"/>
        </p:nvPicPr>
        <p:blipFill>
          <a:blip r:embed="rId2"/>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5762901D-894F-2724-DFA9-55C9E9605E49}"/>
              </a:ext>
            </a:extLst>
          </p:cNvPr>
          <p:cNvPicPr>
            <a:picLocks noChangeAspect="1"/>
          </p:cNvPicPr>
          <p:nvPr userDrawn="1"/>
        </p:nvPicPr>
        <p:blipFill>
          <a:blip r:embed="rId3"/>
          <a:stretch>
            <a:fillRect/>
          </a:stretch>
        </p:blipFill>
        <p:spPr>
          <a:xfrm>
            <a:off x="0" y="0"/>
            <a:ext cx="12192000" cy="6858000"/>
          </a:xfrm>
          <a:prstGeom prst="rect">
            <a:avLst/>
          </a:prstGeom>
        </p:spPr>
      </p:pic>
      <p:sp>
        <p:nvSpPr>
          <p:cNvPr id="4" name="Date Placeholder 3">
            <a:extLst>
              <a:ext uri="{FF2B5EF4-FFF2-40B4-BE49-F238E27FC236}">
                <a16:creationId xmlns:a16="http://schemas.microsoft.com/office/drawing/2014/main" id="{26886B70-85B3-BCCF-EDFB-7ABF0FA5730B}"/>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pPr/>
              <a:t>10/27/2022</a:t>
            </a:fld>
            <a:endParaRPr lang="en-US"/>
          </a:p>
        </p:txBody>
      </p:sp>
      <p:sp>
        <p:nvSpPr>
          <p:cNvPr id="5" name="Footer Placeholder 4">
            <a:extLst>
              <a:ext uri="{FF2B5EF4-FFF2-40B4-BE49-F238E27FC236}">
                <a16:creationId xmlns:a16="http://schemas.microsoft.com/office/drawing/2014/main" id="{A579BBBD-4F80-0BC8-5BC0-241E83BD055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BB8290C-5A8E-649A-D9CC-D95A83A82322}"/>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pPr/>
              <a:t>‹#›</a:t>
            </a:fld>
            <a:endParaRPr lang="en-US"/>
          </a:p>
        </p:txBody>
      </p:sp>
      <p:cxnSp>
        <p:nvCxnSpPr>
          <p:cNvPr id="7" name="Straight Connector 6">
            <a:extLst>
              <a:ext uri="{FF2B5EF4-FFF2-40B4-BE49-F238E27FC236}">
                <a16:creationId xmlns:a16="http://schemas.microsoft.com/office/drawing/2014/main" id="{6113497D-833E-080A-D74C-138B468F652A}"/>
              </a:ext>
            </a:extLst>
          </p:cNvPr>
          <p:cNvCxnSpPr/>
          <p:nvPr userDrawn="1"/>
        </p:nvCxnSpPr>
        <p:spPr>
          <a:xfrm>
            <a:off x="4125484" y="3930402"/>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pic>
        <p:nvPicPr>
          <p:cNvPr id="8" name="Picture 7" descr="A picture containing graphical user interface&#10;&#10;Description automatically generated">
            <a:extLst>
              <a:ext uri="{FF2B5EF4-FFF2-40B4-BE49-F238E27FC236}">
                <a16:creationId xmlns:a16="http://schemas.microsoft.com/office/drawing/2014/main" id="{71729DED-3A58-D5C5-ED72-E91BB7F9B4E9}"/>
              </a:ext>
            </a:extLst>
          </p:cNvPr>
          <p:cNvPicPr>
            <a:picLocks noChangeAspect="1"/>
          </p:cNvPicPr>
          <p:nvPr userDrawn="1"/>
        </p:nvPicPr>
        <p:blipFill rotWithShape="1">
          <a:blip r:embed="rId4"/>
          <a:srcRect l="37085" t="57282" r="21689"/>
          <a:stretch/>
        </p:blipFill>
        <p:spPr>
          <a:xfrm>
            <a:off x="3352269" y="6070056"/>
            <a:ext cx="5185531" cy="793298"/>
          </a:xfrm>
          <a:prstGeom prst="rect">
            <a:avLst/>
          </a:prstGeom>
        </p:spPr>
      </p:pic>
    </p:spTree>
    <p:extLst>
      <p:ext uri="{BB962C8B-B14F-4D97-AF65-F5344CB8AC3E}">
        <p14:creationId xmlns:p14="http://schemas.microsoft.com/office/powerpoint/2010/main" val="31713796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9" name="Picture 8" descr="Text&#10;&#10;Description automatically generated">
            <a:extLst>
              <a:ext uri="{FF2B5EF4-FFF2-40B4-BE49-F238E27FC236}">
                <a16:creationId xmlns:a16="http://schemas.microsoft.com/office/drawing/2014/main" id="{01D34FED-6882-FC40-B529-F584321E60FF}"/>
              </a:ext>
            </a:extLst>
          </p:cNvPr>
          <p:cNvPicPr>
            <a:picLocks noChangeAspect="1"/>
          </p:cNvPicPr>
          <p:nvPr userDrawn="1"/>
        </p:nvPicPr>
        <p:blipFill>
          <a:blip r:embed="rId2"/>
          <a:stretch>
            <a:fillRect/>
          </a:stretch>
        </p:blipFill>
        <p:spPr>
          <a:xfrm>
            <a:off x="10979133" y="-61006"/>
            <a:ext cx="1240050" cy="1183254"/>
          </a:xfrm>
          <a:prstGeom prst="rect">
            <a:avLst/>
          </a:prstGeom>
        </p:spPr>
      </p:pic>
      <p:pic>
        <p:nvPicPr>
          <p:cNvPr id="11" name="Picture 10" descr="A picture containing graphical user interface&#10;&#10;Description automatically generated">
            <a:extLst>
              <a:ext uri="{FF2B5EF4-FFF2-40B4-BE49-F238E27FC236}">
                <a16:creationId xmlns:a16="http://schemas.microsoft.com/office/drawing/2014/main" id="{830D95E5-BAE6-77BC-3C1B-6DEFD9CEAAFF}"/>
              </a:ext>
            </a:extLst>
          </p:cNvPr>
          <p:cNvPicPr>
            <a:picLocks noChangeAspect="1"/>
          </p:cNvPicPr>
          <p:nvPr userDrawn="1"/>
        </p:nvPicPr>
        <p:blipFill>
          <a:blip r:embed="rId3"/>
          <a:stretch>
            <a:fillRect/>
          </a:stretch>
        </p:blipFill>
        <p:spPr>
          <a:xfrm>
            <a:off x="0" y="0"/>
            <a:ext cx="12192000" cy="6858000"/>
          </a:xfrm>
          <a:prstGeom prst="rect">
            <a:avLst/>
          </a:prstGeom>
        </p:spPr>
      </p:pic>
      <p:pic>
        <p:nvPicPr>
          <p:cNvPr id="13" name="Picture 12" descr="Shape&#10;&#10;Description automatically generated">
            <a:extLst>
              <a:ext uri="{FF2B5EF4-FFF2-40B4-BE49-F238E27FC236}">
                <a16:creationId xmlns:a16="http://schemas.microsoft.com/office/drawing/2014/main" id="{472E721D-0408-B337-3AAF-A39ED19072B3}"/>
              </a:ext>
            </a:extLst>
          </p:cNvPr>
          <p:cNvPicPr>
            <a:picLocks noChangeAspect="1"/>
          </p:cNvPicPr>
          <p:nvPr userDrawn="1"/>
        </p:nvPicPr>
        <p:blipFill>
          <a:blip r:embed="rId4"/>
          <a:stretch>
            <a:fillRect/>
          </a:stretch>
        </p:blipFill>
        <p:spPr>
          <a:xfrm>
            <a:off x="0" y="0"/>
            <a:ext cx="12192000" cy="6858000"/>
          </a:xfrm>
          <a:prstGeom prst="rect">
            <a:avLst/>
          </a:prstGeom>
        </p:spPr>
      </p:pic>
      <p:pic>
        <p:nvPicPr>
          <p:cNvPr id="3" name="Picture 2" descr="Shape, square&#10;&#10;Description automatically generated">
            <a:extLst>
              <a:ext uri="{FF2B5EF4-FFF2-40B4-BE49-F238E27FC236}">
                <a16:creationId xmlns:a16="http://schemas.microsoft.com/office/drawing/2014/main" id="{D592FA2C-C178-0440-6831-01958213A396}"/>
              </a:ext>
            </a:extLst>
          </p:cNvPr>
          <p:cNvPicPr>
            <a:picLocks noChangeAspect="1"/>
          </p:cNvPicPr>
          <p:nvPr userDrawn="1"/>
        </p:nvPicPr>
        <p:blipFill>
          <a:blip r:embed="rId5"/>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BF6DEB8E-DF6D-AB42-29EA-FACABA050216}"/>
              </a:ext>
            </a:extLst>
          </p:cNvPr>
          <p:cNvSpPr>
            <a:spLocks noGrp="1"/>
          </p:cNvSpPr>
          <p:nvPr>
            <p:ph type="title" hasCustomPrompt="1"/>
          </p:nvPr>
        </p:nvSpPr>
        <p:spPr>
          <a:xfrm>
            <a:off x="831850" y="1709738"/>
            <a:ext cx="10515600" cy="2852737"/>
          </a:xfrm>
        </p:spPr>
        <p:txBody>
          <a:bodyPr anchor="b"/>
          <a:lstStyle>
            <a:lvl1pPr>
              <a:defRPr sz="6000">
                <a:latin typeface="Tw Cen MT" panose="020B0602020104020603" pitchFamily="34" charset="0"/>
              </a:defRPr>
            </a:lvl1pPr>
          </a:lstStyle>
          <a:p>
            <a:r>
              <a:rPr lang="en-US"/>
              <a:t>TITLE 5</a:t>
            </a:r>
          </a:p>
        </p:txBody>
      </p:sp>
      <p:sp>
        <p:nvSpPr>
          <p:cNvPr id="5" name="Text Placeholder 2">
            <a:extLst>
              <a:ext uri="{FF2B5EF4-FFF2-40B4-BE49-F238E27FC236}">
                <a16:creationId xmlns:a16="http://schemas.microsoft.com/office/drawing/2014/main" id="{14635D07-84F7-846C-104E-D605DC54D7C6}"/>
              </a:ext>
            </a:extLst>
          </p:cNvPr>
          <p:cNvSpPr>
            <a:spLocks noGrp="1"/>
          </p:cNvSpPr>
          <p:nvPr>
            <p:ph type="body" idx="1" hasCustomPrompt="1"/>
          </p:nvPr>
        </p:nvSpPr>
        <p:spPr>
          <a:xfrm>
            <a:off x="831850" y="4589463"/>
            <a:ext cx="10515600" cy="1500187"/>
          </a:xfrm>
          <a:prstGeom prst="rect">
            <a:avLst/>
          </a:prstGeo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Text…</a:t>
            </a:r>
          </a:p>
        </p:txBody>
      </p:sp>
      <p:sp>
        <p:nvSpPr>
          <p:cNvPr id="6" name="Date Placeholder 3">
            <a:extLst>
              <a:ext uri="{FF2B5EF4-FFF2-40B4-BE49-F238E27FC236}">
                <a16:creationId xmlns:a16="http://schemas.microsoft.com/office/drawing/2014/main" id="{03889816-F6AB-B5AE-46A9-C591BB306CC1}"/>
              </a:ext>
            </a:extLst>
          </p:cNvPr>
          <p:cNvSpPr>
            <a:spLocks noGrp="1"/>
          </p:cNvSpPr>
          <p:nvPr>
            <p:ph type="dt" sz="half" idx="10"/>
          </p:nvPr>
        </p:nvSpPr>
        <p:spPr>
          <a:xfrm>
            <a:off x="838200" y="6356350"/>
            <a:ext cx="2743200" cy="365125"/>
          </a:xfrm>
          <a:prstGeom prst="rect">
            <a:avLst/>
          </a:prstGeom>
        </p:spPr>
        <p:txBody>
          <a:bodyPr/>
          <a:lstStyle>
            <a:lvl1pPr>
              <a:defRPr>
                <a:solidFill>
                  <a:schemeClr val="tx1"/>
                </a:solidFill>
              </a:defRPr>
            </a:lvl1pPr>
          </a:lstStyle>
          <a:p>
            <a:fld id="{C5FC96DF-513F-5E44-9E83-2557597DE907}" type="datetimeFigureOut">
              <a:rPr lang="en-US" smtClean="0"/>
              <a:pPr/>
              <a:t>10/27/2022</a:t>
            </a:fld>
            <a:endParaRPr lang="en-US"/>
          </a:p>
        </p:txBody>
      </p:sp>
      <p:sp>
        <p:nvSpPr>
          <p:cNvPr id="7" name="Footer Placeholder 4">
            <a:extLst>
              <a:ext uri="{FF2B5EF4-FFF2-40B4-BE49-F238E27FC236}">
                <a16:creationId xmlns:a16="http://schemas.microsoft.com/office/drawing/2014/main" id="{48C354F4-6421-865D-1B75-9694C9344852}"/>
              </a:ext>
            </a:extLst>
          </p:cNvPr>
          <p:cNvSpPr>
            <a:spLocks noGrp="1"/>
          </p:cNvSpPr>
          <p:nvPr>
            <p:ph type="ftr" sz="quarter" idx="11"/>
          </p:nvPr>
        </p:nvSpPr>
        <p:spPr>
          <a:xfrm>
            <a:off x="4038600" y="6356350"/>
            <a:ext cx="4114800" cy="365125"/>
          </a:xfrm>
          <a:prstGeom prst="rect">
            <a:avLst/>
          </a:prstGeom>
        </p:spPr>
        <p:txBody>
          <a:bodyPr/>
          <a:lstStyle>
            <a:lvl1pPr>
              <a:defRPr>
                <a:solidFill>
                  <a:schemeClr val="tx1"/>
                </a:solidFill>
              </a:defRPr>
            </a:lvl1pPr>
          </a:lstStyle>
          <a:p>
            <a:endParaRPr lang="en-US"/>
          </a:p>
        </p:txBody>
      </p:sp>
      <p:sp>
        <p:nvSpPr>
          <p:cNvPr id="8" name="Slide Number Placeholder 5">
            <a:extLst>
              <a:ext uri="{FF2B5EF4-FFF2-40B4-BE49-F238E27FC236}">
                <a16:creationId xmlns:a16="http://schemas.microsoft.com/office/drawing/2014/main" id="{12103AEA-C836-BB70-65E4-9FD48868CB04}"/>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tx1"/>
                </a:solidFill>
              </a:defRPr>
            </a:lvl1pPr>
          </a:lstStyle>
          <a:p>
            <a:fld id="{4C9A67BC-DD03-FF45-A387-D007E712BE67}" type="slidenum">
              <a:rPr lang="en-US" smtClean="0"/>
              <a:pPr/>
              <a:t>‹#›</a:t>
            </a:fld>
            <a:endParaRPr lang="en-US"/>
          </a:p>
        </p:txBody>
      </p:sp>
    </p:spTree>
    <p:extLst>
      <p:ext uri="{BB962C8B-B14F-4D97-AF65-F5344CB8AC3E}">
        <p14:creationId xmlns:p14="http://schemas.microsoft.com/office/powerpoint/2010/main" val="1861615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3E891626-B5B4-2C88-AE25-F2123CE54788}"/>
              </a:ext>
            </a:extLst>
          </p:cNvPr>
          <p:cNvSpPr>
            <a:spLocks noGrp="1"/>
          </p:cNvSpPr>
          <p:nvPr>
            <p:ph type="title" hasCustomPrompt="1"/>
          </p:nvPr>
        </p:nvSpPr>
        <p:spPr>
          <a:xfrm>
            <a:off x="838200" y="148373"/>
            <a:ext cx="9798114"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10" name="Content Placeholder 2">
            <a:extLst>
              <a:ext uri="{FF2B5EF4-FFF2-40B4-BE49-F238E27FC236}">
                <a16:creationId xmlns:a16="http://schemas.microsoft.com/office/drawing/2014/main" id="{551C6435-F65D-F48F-F83E-714453ACC7EB}"/>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Date Placeholder 3">
            <a:extLst>
              <a:ext uri="{FF2B5EF4-FFF2-40B4-BE49-F238E27FC236}">
                <a16:creationId xmlns:a16="http://schemas.microsoft.com/office/drawing/2014/main" id="{1AF1ED15-D78C-3100-631E-237B97DCE92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15" name="Footer Placeholder 4">
            <a:extLst>
              <a:ext uri="{FF2B5EF4-FFF2-40B4-BE49-F238E27FC236}">
                <a16:creationId xmlns:a16="http://schemas.microsoft.com/office/drawing/2014/main" id="{6E4EBCE2-FFCB-5B64-00EE-C0513FEAF42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6" name="Slide Number Placeholder 5">
            <a:extLst>
              <a:ext uri="{FF2B5EF4-FFF2-40B4-BE49-F238E27FC236}">
                <a16:creationId xmlns:a16="http://schemas.microsoft.com/office/drawing/2014/main" id="{964DEF3E-9B1C-1E86-408F-8BC5DBD40E08}"/>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3166135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5A6E-AB09-46B5-90C9-B5434B8D6B0D}"/>
              </a:ext>
            </a:extLst>
          </p:cNvPr>
          <p:cNvSpPr>
            <a:spLocks noGrp="1"/>
          </p:cNvSpPr>
          <p:nvPr>
            <p:ph type="title" hasCustomPrompt="1"/>
          </p:nvPr>
        </p:nvSpPr>
        <p:spPr>
          <a:xfrm>
            <a:off x="112615" y="240307"/>
            <a:ext cx="10515600" cy="1325563"/>
          </a:xfrm>
        </p:spPr>
        <p:txBody>
          <a:bodyPr/>
          <a:lstStyle>
            <a:lvl1pPr>
              <a:defRPr>
                <a:latin typeface="Tw Cen MT" panose="020B0602020104020603" pitchFamily="34" charset="0"/>
              </a:defRPr>
            </a:lvl1pPr>
          </a:lstStyle>
          <a:p>
            <a:r>
              <a:rPr lang="en-US"/>
              <a:t>TITLE…</a:t>
            </a:r>
            <a:endParaRPr lang="en-GB"/>
          </a:p>
        </p:txBody>
      </p:sp>
      <p:sp>
        <p:nvSpPr>
          <p:cNvPr id="3" name="Date Placeholder 2">
            <a:extLst>
              <a:ext uri="{FF2B5EF4-FFF2-40B4-BE49-F238E27FC236}">
                <a16:creationId xmlns:a16="http://schemas.microsoft.com/office/drawing/2014/main" id="{118CF4B5-D781-420A-9FE4-77F957207190}"/>
              </a:ext>
            </a:extLst>
          </p:cNvPr>
          <p:cNvSpPr>
            <a:spLocks noGrp="1"/>
          </p:cNvSpPr>
          <p:nvPr>
            <p:ph type="dt" sz="half" idx="10"/>
          </p:nvPr>
        </p:nvSpPr>
        <p:spPr/>
        <p:txBody>
          <a:bodyPr/>
          <a:lstStyle/>
          <a:p>
            <a:fld id="{C5FC96DF-513F-5E44-9E83-2557597DE907}" type="datetimeFigureOut">
              <a:rPr lang="en-US" smtClean="0"/>
              <a:t>10/27/2022</a:t>
            </a:fld>
            <a:endParaRPr lang="en-US"/>
          </a:p>
        </p:txBody>
      </p:sp>
      <p:sp>
        <p:nvSpPr>
          <p:cNvPr id="4" name="Footer Placeholder 3">
            <a:extLst>
              <a:ext uri="{FF2B5EF4-FFF2-40B4-BE49-F238E27FC236}">
                <a16:creationId xmlns:a16="http://schemas.microsoft.com/office/drawing/2014/main" id="{CF018388-3E4F-4CD5-A7FF-ECA8F4C65D6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0A76298-BBA0-4815-AED8-AE104DDD98F9}"/>
              </a:ext>
            </a:extLst>
          </p:cNvPr>
          <p:cNvSpPr>
            <a:spLocks noGrp="1"/>
          </p:cNvSpPr>
          <p:nvPr>
            <p:ph type="sldNum" sz="quarter" idx="12"/>
          </p:nvPr>
        </p:nvSpPr>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18771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0AA9534C-8B93-8455-E0A8-B6D972A2FCB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D4ADC6A7-5413-41D4-1870-B3CCFAC1B846}"/>
              </a:ext>
            </a:extLst>
          </p:cNvPr>
          <p:cNvSpPr>
            <a:spLocks noGrp="1"/>
          </p:cNvSpPr>
          <p:nvPr>
            <p:ph type="title" hasCustomPrompt="1"/>
          </p:nvPr>
        </p:nvSpPr>
        <p:spPr>
          <a:xfrm>
            <a:off x="2053575" y="136525"/>
            <a:ext cx="9798114" cy="1325563"/>
          </a:xfrm>
        </p:spPr>
        <p:txBody>
          <a:bodyPr>
            <a:normAutofit/>
          </a:bodyPr>
          <a:lstStyle>
            <a:lvl1pPr>
              <a:defRPr sz="4000" b="1">
                <a:solidFill>
                  <a:srgbClr val="009193"/>
                </a:solidFill>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360883C1-6F5D-CF2D-B9C6-54DCC541A9F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a:extLst>
              <a:ext uri="{FF2B5EF4-FFF2-40B4-BE49-F238E27FC236}">
                <a16:creationId xmlns:a16="http://schemas.microsoft.com/office/drawing/2014/main" id="{610BFCD2-F8EA-EF92-6057-EDB6A0AF50DC}"/>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7" name="Footer Placeholder 4">
            <a:extLst>
              <a:ext uri="{FF2B5EF4-FFF2-40B4-BE49-F238E27FC236}">
                <a16:creationId xmlns:a16="http://schemas.microsoft.com/office/drawing/2014/main" id="{3CEE65CE-EBF1-5E8A-D21E-6D4273B717F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11" name="Slide Number Placeholder 5">
            <a:extLst>
              <a:ext uri="{FF2B5EF4-FFF2-40B4-BE49-F238E27FC236}">
                <a16:creationId xmlns:a16="http://schemas.microsoft.com/office/drawing/2014/main" id="{D8C6EF7F-EAE4-7D20-D0D7-FB53507D18C2}"/>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9430338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3" name="Picture 2" descr="Shape, square&#10;&#10;Description automatically generated">
            <a:extLst>
              <a:ext uri="{FF2B5EF4-FFF2-40B4-BE49-F238E27FC236}">
                <a16:creationId xmlns:a16="http://schemas.microsoft.com/office/drawing/2014/main" id="{7BB8C625-D69A-5E42-CFF0-7ED4D4BB0865}"/>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6F096200-4DDB-1FC4-1DAD-5C296B26759F}"/>
              </a:ext>
            </a:extLst>
          </p:cNvPr>
          <p:cNvSpPr>
            <a:spLocks noGrp="1"/>
          </p:cNvSpPr>
          <p:nvPr>
            <p:ph type="title" hasCustomPrompt="1"/>
          </p:nvPr>
        </p:nvSpPr>
        <p:spPr>
          <a:xfrm>
            <a:off x="1995792" y="18255"/>
            <a:ext cx="6157608" cy="1325563"/>
          </a:xfrm>
        </p:spPr>
        <p:txBody>
          <a:bodyPr/>
          <a:lstStyle>
            <a:lvl1pPr>
              <a:defRPr b="1">
                <a:latin typeface="Tw Cen MT" panose="020B0602020104020603" pitchFamily="34" charset="0"/>
              </a:defRPr>
            </a:lvl1pPr>
          </a:lstStyle>
          <a:p>
            <a:r>
              <a:rPr lang="en-US"/>
              <a:t>TITLE…</a:t>
            </a:r>
          </a:p>
        </p:txBody>
      </p:sp>
      <p:sp>
        <p:nvSpPr>
          <p:cNvPr id="5" name="Content Placeholder 2">
            <a:extLst>
              <a:ext uri="{FF2B5EF4-FFF2-40B4-BE49-F238E27FC236}">
                <a16:creationId xmlns:a16="http://schemas.microsoft.com/office/drawing/2014/main" id="{36358D52-2935-F906-0477-E0AB6EAEC4B6}"/>
              </a:ext>
            </a:extLst>
          </p:cNvPr>
          <p:cNvSpPr>
            <a:spLocks noGrp="1"/>
          </p:cNvSpPr>
          <p:nvPr>
            <p:ph sz="half" idx="1" hasCustomPrompt="1"/>
          </p:nvPr>
        </p:nvSpPr>
        <p:spPr>
          <a:xfrm>
            <a:off x="838200" y="1825625"/>
            <a:ext cx="5181600" cy="4351338"/>
          </a:xfrm>
          <a:prstGeom prst="rect">
            <a:avLst/>
          </a:prstGeom>
        </p:spPr>
        <p:txBody>
          <a:bodyPr/>
          <a:lstStyle>
            <a:lvl5pPr>
              <a:defRPr/>
            </a:lvl5pPr>
          </a:lstStyle>
          <a:p>
            <a:pPr lvl="0"/>
            <a:r>
              <a:rPr lang="en-US"/>
              <a:t>Subtitle</a:t>
            </a:r>
          </a:p>
          <a:p>
            <a:pPr lvl="1"/>
            <a:r>
              <a:rPr lang="en-US"/>
              <a:t>Second level</a:t>
            </a:r>
          </a:p>
          <a:p>
            <a:pPr lvl="2"/>
            <a:r>
              <a:rPr lang="en-US"/>
              <a:t>Third level</a:t>
            </a:r>
          </a:p>
          <a:p>
            <a:pPr lvl="3"/>
            <a:r>
              <a:rPr lang="en-US"/>
              <a:t>Fourth level</a:t>
            </a:r>
          </a:p>
          <a:p>
            <a:pPr lvl="4"/>
            <a:r>
              <a:rPr lang="en-US"/>
              <a:t>Fifth </a:t>
            </a:r>
            <a:r>
              <a:rPr lang="en-US" err="1"/>
              <a:t>leveldhfsjhgsd</a:t>
            </a:r>
            <a:endParaRPr lang="en-US"/>
          </a:p>
        </p:txBody>
      </p:sp>
      <p:sp>
        <p:nvSpPr>
          <p:cNvPr id="6" name="Content Placeholder 3">
            <a:extLst>
              <a:ext uri="{FF2B5EF4-FFF2-40B4-BE49-F238E27FC236}">
                <a16:creationId xmlns:a16="http://schemas.microsoft.com/office/drawing/2014/main" id="{8096295F-7499-B244-6FBA-597921C8FABA}"/>
              </a:ext>
            </a:extLst>
          </p:cNvPr>
          <p:cNvSpPr>
            <a:spLocks noGrp="1"/>
          </p:cNvSpPr>
          <p:nvPr>
            <p:ph sz="half" idx="2" hasCustomPrompt="1"/>
          </p:nvPr>
        </p:nvSpPr>
        <p:spPr>
          <a:xfrm>
            <a:off x="6172200" y="1825625"/>
            <a:ext cx="5181600" cy="4351338"/>
          </a:xfrm>
          <a:prstGeom prst="rect">
            <a:avLst/>
          </a:prstGeom>
        </p:spPr>
        <p:txBody>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7435A3CB-73E1-5C7D-F8AF-A96CE2CBDFCF}"/>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t>10/27/2022</a:t>
            </a:fld>
            <a:endParaRPr lang="en-US"/>
          </a:p>
        </p:txBody>
      </p:sp>
      <p:sp>
        <p:nvSpPr>
          <p:cNvPr id="8" name="Footer Placeholder 5">
            <a:extLst>
              <a:ext uri="{FF2B5EF4-FFF2-40B4-BE49-F238E27FC236}">
                <a16:creationId xmlns:a16="http://schemas.microsoft.com/office/drawing/2014/main" id="{B6F90FAF-A071-162C-3CE9-CE914A28802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6">
            <a:extLst>
              <a:ext uri="{FF2B5EF4-FFF2-40B4-BE49-F238E27FC236}">
                <a16:creationId xmlns:a16="http://schemas.microsoft.com/office/drawing/2014/main" id="{AA22DE04-B4E9-D76B-921A-23F52BC29284}"/>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t>‹#›</a:t>
            </a:fld>
            <a:endParaRPr lang="en-US"/>
          </a:p>
        </p:txBody>
      </p:sp>
    </p:spTree>
    <p:extLst>
      <p:ext uri="{BB962C8B-B14F-4D97-AF65-F5344CB8AC3E}">
        <p14:creationId xmlns:p14="http://schemas.microsoft.com/office/powerpoint/2010/main" val="2484179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C16F326-490A-5841-8742-5FB15826DA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TITLE</a:t>
            </a:r>
          </a:p>
        </p:txBody>
      </p:sp>
      <p:sp>
        <p:nvSpPr>
          <p:cNvPr id="3" name="Text Placeholder 2">
            <a:extLst>
              <a:ext uri="{FF2B5EF4-FFF2-40B4-BE49-F238E27FC236}">
                <a16:creationId xmlns:a16="http://schemas.microsoft.com/office/drawing/2014/main" id="{D985933D-6CD3-A14F-A0A7-D4663CEBD47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Subtitle</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C07E6E-57AE-EA4C-967E-119F5AA376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C96DF-513F-5E44-9E83-2557597DE907}" type="datetimeFigureOut">
              <a:rPr lang="en-US" smtClean="0"/>
              <a:t>10/27/2022</a:t>
            </a:fld>
            <a:endParaRPr lang="en-US"/>
          </a:p>
        </p:txBody>
      </p:sp>
      <p:sp>
        <p:nvSpPr>
          <p:cNvPr id="5" name="Footer Placeholder 4">
            <a:extLst>
              <a:ext uri="{FF2B5EF4-FFF2-40B4-BE49-F238E27FC236}">
                <a16:creationId xmlns:a16="http://schemas.microsoft.com/office/drawing/2014/main" id="{46DFEC00-6437-774F-AD44-A4F06042DD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39B6F4D-9188-9540-8287-CED16E2E3A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9A67BC-DD03-FF45-A387-D007E712BE67}" type="slidenum">
              <a:rPr lang="en-US" smtClean="0"/>
              <a:t>‹#›</a:t>
            </a:fld>
            <a:endParaRPr lang="en-US"/>
          </a:p>
        </p:txBody>
      </p:sp>
      <p:pic>
        <p:nvPicPr>
          <p:cNvPr id="7" name="Picture 6" descr="Chart&#10;&#10;Description automatically generated with low confidence">
            <a:extLst>
              <a:ext uri="{FF2B5EF4-FFF2-40B4-BE49-F238E27FC236}">
                <a16:creationId xmlns:a16="http://schemas.microsoft.com/office/drawing/2014/main" id="{CE394CBA-2848-40C8-BED7-0810754C9BAF}"/>
              </a:ext>
            </a:extLst>
          </p:cNvPr>
          <p:cNvPicPr>
            <a:picLocks noChangeAspect="1"/>
          </p:cNvPicPr>
          <p:nvPr userDrawn="1"/>
        </p:nvPicPr>
        <p:blipFill>
          <a:blip r:embed="rId16"/>
          <a:stretch>
            <a:fillRect/>
          </a:stretch>
        </p:blipFill>
        <p:spPr>
          <a:xfrm>
            <a:off x="0" y="0"/>
            <a:ext cx="12192000" cy="6858000"/>
          </a:xfrm>
          <a:prstGeom prst="rect">
            <a:avLst/>
          </a:prstGeom>
        </p:spPr>
      </p:pic>
      <p:pic>
        <p:nvPicPr>
          <p:cNvPr id="9" name="Picture 8" descr="A picture containing chart&#10;&#10;Description automatically generated">
            <a:extLst>
              <a:ext uri="{FF2B5EF4-FFF2-40B4-BE49-F238E27FC236}">
                <a16:creationId xmlns:a16="http://schemas.microsoft.com/office/drawing/2014/main" id="{363C5E02-7812-9674-F1E0-C97A931171EA}"/>
              </a:ext>
            </a:extLst>
          </p:cNvPr>
          <p:cNvPicPr>
            <a:picLocks noChangeAspect="1"/>
          </p:cNvPicPr>
          <p:nvPr userDrawn="1"/>
        </p:nvPicPr>
        <p:blipFill>
          <a:blip r:embed="rId17"/>
          <a:stretch>
            <a:fillRect/>
          </a:stretch>
        </p:blipFill>
        <p:spPr>
          <a:xfrm>
            <a:off x="762" y="428"/>
            <a:ext cx="12190476" cy="6857143"/>
          </a:xfrm>
          <a:prstGeom prst="rect">
            <a:avLst/>
          </a:prstGeom>
        </p:spPr>
      </p:pic>
    </p:spTree>
    <p:extLst>
      <p:ext uri="{BB962C8B-B14F-4D97-AF65-F5344CB8AC3E}">
        <p14:creationId xmlns:p14="http://schemas.microsoft.com/office/powerpoint/2010/main" val="4154724525"/>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67" r:id="rId3"/>
    <p:sldLayoutId id="2147483665" r:id="rId4"/>
    <p:sldLayoutId id="2147483651" r:id="rId5"/>
    <p:sldLayoutId id="2147483666" r:id="rId6"/>
    <p:sldLayoutId id="2147483660" r:id="rId7"/>
    <p:sldLayoutId id="2147483650" r:id="rId8"/>
    <p:sldLayoutId id="2147483652" r:id="rId9"/>
    <p:sldLayoutId id="2147483662" r:id="rId10"/>
    <p:sldLayoutId id="2147483663" r:id="rId11"/>
    <p:sldLayoutId id="2147483664" r:id="rId12"/>
    <p:sldLayoutId id="2147483656" r:id="rId13"/>
    <p:sldLayoutId id="2147483659" r:id="rId14"/>
  </p:sldLayoutIdLst>
  <p:txStyles>
    <p:titleStyle>
      <a:lvl1pPr algn="l" defTabSz="914400" rtl="0" eaLnBrk="1" latinLnBrk="0" hangingPunct="1">
        <a:lnSpc>
          <a:spcPct val="90000"/>
        </a:lnSpc>
        <a:spcBef>
          <a:spcPct val="0"/>
        </a:spcBef>
        <a:buNone/>
        <a:defRPr sz="4400" b="1" kern="1200">
          <a:solidFill>
            <a:srgbClr val="009193"/>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9.png"/><Relationship Id="rId1" Type="http://schemas.openxmlformats.org/officeDocument/2006/relationships/slideLayout" Target="../slideLayouts/slideLayout8.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D316F04-B8A5-9F74-A6AA-2132F7FC7B71}"/>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solidFill>
                  <a:srgbClr val="002060"/>
                </a:solidFill>
              </a:rPr>
              <a:t>10/27/2022</a:t>
            </a:fld>
            <a:endParaRPr lang="en-US">
              <a:solidFill>
                <a:srgbClr val="002060"/>
              </a:solidFill>
            </a:endParaRPr>
          </a:p>
        </p:txBody>
      </p:sp>
      <p:sp>
        <p:nvSpPr>
          <p:cNvPr id="3" name="Footer Placeholder 4">
            <a:extLst>
              <a:ext uri="{FF2B5EF4-FFF2-40B4-BE49-F238E27FC236}">
                <a16:creationId xmlns:a16="http://schemas.microsoft.com/office/drawing/2014/main" id="{06CCF7B4-9781-87D2-A69B-65A3D5B4EFB8}"/>
              </a:ext>
            </a:extLst>
          </p:cNvPr>
          <p:cNvSpPr>
            <a:spLocks noGrp="1"/>
          </p:cNvSpPr>
          <p:nvPr>
            <p:ph type="ftr" sz="quarter" idx="11"/>
          </p:nvPr>
        </p:nvSpPr>
        <p:spPr>
          <a:xfrm>
            <a:off x="4038600" y="6356350"/>
            <a:ext cx="4114800" cy="365125"/>
          </a:xfrm>
          <a:prstGeom prst="rect">
            <a:avLst/>
          </a:prstGeom>
        </p:spPr>
        <p:txBody>
          <a:bodyPr/>
          <a:lstStyle/>
          <a:p>
            <a:endParaRPr lang="en-US">
              <a:solidFill>
                <a:srgbClr val="002060"/>
              </a:solidFill>
            </a:endParaRPr>
          </a:p>
        </p:txBody>
      </p:sp>
      <p:sp>
        <p:nvSpPr>
          <p:cNvPr id="4" name="Slide Number Placeholder 5">
            <a:extLst>
              <a:ext uri="{FF2B5EF4-FFF2-40B4-BE49-F238E27FC236}">
                <a16:creationId xmlns:a16="http://schemas.microsoft.com/office/drawing/2014/main" id="{319021E5-1E78-F8CA-4E32-7A5C0F7962A6}"/>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solidFill>
                  <a:srgbClr val="002060"/>
                </a:solidFill>
              </a:rPr>
              <a:t>1</a:t>
            </a:fld>
            <a:endParaRPr lang="en-US">
              <a:solidFill>
                <a:srgbClr val="002060"/>
              </a:solidFill>
            </a:endParaRPr>
          </a:p>
        </p:txBody>
      </p:sp>
      <p:sp>
        <p:nvSpPr>
          <p:cNvPr id="5" name="Title 1">
            <a:extLst>
              <a:ext uri="{FF2B5EF4-FFF2-40B4-BE49-F238E27FC236}">
                <a16:creationId xmlns:a16="http://schemas.microsoft.com/office/drawing/2014/main" id="{AB9FB025-5D87-9AE0-9E59-3D0777D912F7}"/>
              </a:ext>
            </a:extLst>
          </p:cNvPr>
          <p:cNvSpPr txBox="1">
            <a:spLocks/>
          </p:cNvSpPr>
          <p:nvPr/>
        </p:nvSpPr>
        <p:spPr>
          <a:xfrm>
            <a:off x="2061905" y="1296536"/>
            <a:ext cx="7578555" cy="15011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b="1" dirty="0">
                <a:latin typeface="Garamond" panose="02020404030301010803" pitchFamily="18" charset="0"/>
              </a:rPr>
              <a:t>Building Resilient </a:t>
            </a:r>
            <a:r>
              <a:rPr lang="en-US" sz="4000" b="1" dirty="0" smtClean="0">
                <a:latin typeface="Garamond" panose="02020404030301010803" pitchFamily="18" charset="0"/>
              </a:rPr>
              <a:t>                     National Evaluation Systems</a:t>
            </a:r>
            <a:endParaRPr lang="en-US" sz="3600" b="1" dirty="0">
              <a:solidFill>
                <a:srgbClr val="009193"/>
              </a:solidFill>
              <a:latin typeface="Garamond" panose="02020404030301010803" pitchFamily="18" charset="0"/>
            </a:endParaRPr>
          </a:p>
        </p:txBody>
      </p:sp>
      <p:cxnSp>
        <p:nvCxnSpPr>
          <p:cNvPr id="6" name="Straight Connector 5">
            <a:extLst>
              <a:ext uri="{FF2B5EF4-FFF2-40B4-BE49-F238E27FC236}">
                <a16:creationId xmlns:a16="http://schemas.microsoft.com/office/drawing/2014/main" id="{1D599BF0-FEC0-5158-8D50-F5AE9714BC45}"/>
              </a:ext>
            </a:extLst>
          </p:cNvPr>
          <p:cNvCxnSpPr/>
          <p:nvPr/>
        </p:nvCxnSpPr>
        <p:spPr>
          <a:xfrm>
            <a:off x="4221480" y="2797638"/>
            <a:ext cx="3749040" cy="0"/>
          </a:xfrm>
          <a:prstGeom prst="line">
            <a:avLst/>
          </a:prstGeom>
          <a:ln w="28575">
            <a:solidFill>
              <a:srgbClr val="009193"/>
            </a:solidFill>
          </a:ln>
        </p:spPr>
        <p:style>
          <a:lnRef idx="1">
            <a:schemeClr val="accent1"/>
          </a:lnRef>
          <a:fillRef idx="0">
            <a:schemeClr val="accent1"/>
          </a:fillRef>
          <a:effectRef idx="0">
            <a:schemeClr val="accent1"/>
          </a:effectRef>
          <a:fontRef idx="minor">
            <a:schemeClr val="tx1"/>
          </a:fontRef>
        </p:style>
      </p:cxnSp>
      <p:sp>
        <p:nvSpPr>
          <p:cNvPr id="7" name="Subtitle 2">
            <a:extLst>
              <a:ext uri="{FF2B5EF4-FFF2-40B4-BE49-F238E27FC236}">
                <a16:creationId xmlns:a16="http://schemas.microsoft.com/office/drawing/2014/main" id="{C9CF3DE0-99AB-B65A-FCE9-B7B5A5CE26E2}"/>
              </a:ext>
            </a:extLst>
          </p:cNvPr>
          <p:cNvSpPr txBox="1">
            <a:spLocks/>
          </p:cNvSpPr>
          <p:nvPr/>
        </p:nvSpPr>
        <p:spPr>
          <a:xfrm>
            <a:off x="2552132" y="2797637"/>
            <a:ext cx="7088328" cy="3002661"/>
          </a:xfrm>
          <a:prstGeom prst="rect">
            <a:avLst/>
          </a:prstGeom>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algn="ctr"/>
            <a:r>
              <a:rPr lang="en-US" sz="2000" b="1" dirty="0">
                <a:latin typeface="Garamond" panose="02020404030301010803" pitchFamily="18" charset="0"/>
              </a:rPr>
              <a:t>Presented by </a:t>
            </a:r>
          </a:p>
          <a:p>
            <a:pPr algn="ctr"/>
            <a:r>
              <a:rPr lang="en-US" sz="2000" b="1" dirty="0">
                <a:latin typeface="Garamond" panose="02020404030301010803" pitchFamily="18" charset="0"/>
              </a:rPr>
              <a:t>Jerry Zangar</a:t>
            </a:r>
          </a:p>
          <a:p>
            <a:pPr algn="ctr"/>
            <a:r>
              <a:rPr lang="en-US" sz="2000" b="1" dirty="0">
                <a:latin typeface="Garamond" panose="02020404030301010803" pitchFamily="18" charset="0"/>
              </a:rPr>
              <a:t>Director</a:t>
            </a:r>
          </a:p>
          <a:p>
            <a:pPr algn="ctr"/>
            <a:r>
              <a:rPr lang="en-US" sz="2000" b="1" dirty="0">
                <a:latin typeface="Garamond" panose="02020404030301010803" pitchFamily="18" charset="0"/>
              </a:rPr>
              <a:t>National Monitoring and Evaluation Unit</a:t>
            </a:r>
          </a:p>
          <a:p>
            <a:pPr algn="ctr"/>
            <a:r>
              <a:rPr lang="en-US" sz="2000" b="1" dirty="0">
                <a:latin typeface="Garamond" panose="02020404030301010803" pitchFamily="18" charset="0"/>
              </a:rPr>
              <a:t>Ministry of Finance and Development Planning</a:t>
            </a:r>
          </a:p>
          <a:p>
            <a:pPr algn="ctr"/>
            <a:r>
              <a:rPr lang="en-US" sz="2000" b="1" dirty="0">
                <a:latin typeface="Garamond" panose="02020404030301010803" pitchFamily="18" charset="0"/>
              </a:rPr>
              <a:t>Liberia</a:t>
            </a:r>
          </a:p>
          <a:p>
            <a:endParaRPr lang="en-US" sz="1600" b="1" dirty="0">
              <a:solidFill>
                <a:srgbClr val="002060"/>
              </a:solidFill>
            </a:endParaRPr>
          </a:p>
        </p:txBody>
      </p:sp>
    </p:spTree>
    <p:extLst>
      <p:ext uri="{BB962C8B-B14F-4D97-AF65-F5344CB8AC3E}">
        <p14:creationId xmlns:p14="http://schemas.microsoft.com/office/powerpoint/2010/main" val="144590621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DA17C1FF-3F76-033D-52EF-C2048D631EB2}"/>
              </a:ext>
            </a:extLst>
          </p:cNvPr>
          <p:cNvSpPr>
            <a:spLocks noGrp="1"/>
          </p:cNvSpPr>
          <p:nvPr>
            <p:ph type="dt" sz="half" idx="10"/>
          </p:nvPr>
        </p:nvSpPr>
        <p:spPr>
          <a:xfrm>
            <a:off x="838200" y="6356350"/>
            <a:ext cx="2743200" cy="365125"/>
          </a:xfrm>
          <a:prstGeom prst="rect">
            <a:avLst/>
          </a:prstGeom>
        </p:spPr>
        <p:txBody>
          <a:bodyPr/>
          <a:lstStyle/>
          <a:p>
            <a:fld id="{C5FC96DF-513F-5E44-9E83-2557597DE907}" type="datetimeFigureOut">
              <a:rPr lang="en-US" smtClean="0">
                <a:solidFill>
                  <a:schemeClr val="tx1"/>
                </a:solidFill>
              </a:rPr>
              <a:t>10/27/2022</a:t>
            </a:fld>
            <a:endParaRPr lang="en-US">
              <a:solidFill>
                <a:schemeClr val="tx1"/>
              </a:solidFill>
            </a:endParaRPr>
          </a:p>
        </p:txBody>
      </p:sp>
      <p:sp>
        <p:nvSpPr>
          <p:cNvPr id="3" name="Footer Placeholder 4">
            <a:extLst>
              <a:ext uri="{FF2B5EF4-FFF2-40B4-BE49-F238E27FC236}">
                <a16:creationId xmlns:a16="http://schemas.microsoft.com/office/drawing/2014/main" id="{69623BFE-7C66-55FB-E71A-F050A594D44E}"/>
              </a:ext>
            </a:extLst>
          </p:cNvPr>
          <p:cNvSpPr>
            <a:spLocks noGrp="1"/>
          </p:cNvSpPr>
          <p:nvPr>
            <p:ph type="ftr" sz="quarter" idx="11"/>
          </p:nvPr>
        </p:nvSpPr>
        <p:spPr>
          <a:xfrm>
            <a:off x="4038600" y="6356350"/>
            <a:ext cx="4114800" cy="365125"/>
          </a:xfrm>
          <a:prstGeom prst="rect">
            <a:avLst/>
          </a:prstGeom>
        </p:spPr>
        <p:txBody>
          <a:bodyPr/>
          <a:lstStyle/>
          <a:p>
            <a:endParaRPr lang="en-US">
              <a:solidFill>
                <a:schemeClr val="tx1"/>
              </a:solidFill>
            </a:endParaRPr>
          </a:p>
        </p:txBody>
      </p:sp>
      <p:sp>
        <p:nvSpPr>
          <p:cNvPr id="4" name="Slide Number Placeholder 5">
            <a:extLst>
              <a:ext uri="{FF2B5EF4-FFF2-40B4-BE49-F238E27FC236}">
                <a16:creationId xmlns:a16="http://schemas.microsoft.com/office/drawing/2014/main" id="{2EB64B82-E6DA-ACEA-6549-FF0E295C6D75}"/>
              </a:ext>
            </a:extLst>
          </p:cNvPr>
          <p:cNvSpPr>
            <a:spLocks noGrp="1"/>
          </p:cNvSpPr>
          <p:nvPr>
            <p:ph type="sldNum" sz="quarter" idx="12"/>
          </p:nvPr>
        </p:nvSpPr>
        <p:spPr>
          <a:xfrm>
            <a:off x="8610600" y="6356350"/>
            <a:ext cx="2743200" cy="365125"/>
          </a:xfrm>
          <a:prstGeom prst="rect">
            <a:avLst/>
          </a:prstGeom>
        </p:spPr>
        <p:txBody>
          <a:bodyPr/>
          <a:lstStyle/>
          <a:p>
            <a:fld id="{4C9A67BC-DD03-FF45-A387-D007E712BE67}" type="slidenum">
              <a:rPr lang="en-US" smtClean="0">
                <a:solidFill>
                  <a:schemeClr val="tx1"/>
                </a:solidFill>
              </a:rPr>
              <a:t>2</a:t>
            </a:fld>
            <a:endParaRPr lang="en-US">
              <a:solidFill>
                <a:schemeClr val="tx1"/>
              </a:solidFill>
            </a:endParaRPr>
          </a:p>
        </p:txBody>
      </p:sp>
      <p:sp>
        <p:nvSpPr>
          <p:cNvPr id="5" name="Title 1">
            <a:extLst>
              <a:ext uri="{FF2B5EF4-FFF2-40B4-BE49-F238E27FC236}">
                <a16:creationId xmlns:a16="http://schemas.microsoft.com/office/drawing/2014/main" id="{7909B0D7-60E2-A6C1-58AA-F98415A71C6F}"/>
              </a:ext>
            </a:extLst>
          </p:cNvPr>
          <p:cNvSpPr txBox="1">
            <a:spLocks/>
          </p:cNvSpPr>
          <p:nvPr/>
        </p:nvSpPr>
        <p:spPr>
          <a:xfrm>
            <a:off x="3025497" y="170268"/>
            <a:ext cx="5421330" cy="1017087"/>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smtClean="0">
                <a:solidFill>
                  <a:srgbClr val="009193"/>
                </a:solidFill>
                <a:latin typeface="Tw Cen MT" panose="020B0602020104020603" pitchFamily="34" charset="0"/>
              </a:rPr>
              <a:t>Outline</a:t>
            </a:r>
            <a:endParaRPr lang="en-US" b="1" dirty="0">
              <a:solidFill>
                <a:srgbClr val="009193"/>
              </a:solidFill>
              <a:latin typeface="Tw Cen MT" panose="020B0602020104020603" pitchFamily="34" charset="0"/>
            </a:endParaRPr>
          </a:p>
        </p:txBody>
      </p:sp>
      <p:sp>
        <p:nvSpPr>
          <p:cNvPr id="7" name="Subtitle 2">
            <a:extLst>
              <a:ext uri="{FF2B5EF4-FFF2-40B4-BE49-F238E27FC236}">
                <a16:creationId xmlns:a16="http://schemas.microsoft.com/office/drawing/2014/main" id="{69C78A19-69F6-C547-665A-4851F0380990}"/>
              </a:ext>
            </a:extLst>
          </p:cNvPr>
          <p:cNvSpPr txBox="1">
            <a:spLocks/>
          </p:cNvSpPr>
          <p:nvPr/>
        </p:nvSpPr>
        <p:spPr>
          <a:xfrm>
            <a:off x="245660" y="1446663"/>
            <a:ext cx="11518710" cy="4271749"/>
          </a:xfrm>
          <a:prstGeom prst="rect">
            <a:avLst/>
          </a:prstGeom>
          <a:noFill/>
        </p:spPr>
        <p:txBody>
          <a:bodyPr vert="horz" lIns="91440" tIns="45720" rIns="91440" bIns="45720" rtlCol="0" anchor="ctr">
            <a:norm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285750" indent="-285750">
              <a:buFont typeface="Wingdings" panose="05000000000000000000" pitchFamily="2" charset="2"/>
              <a:buChar char="q"/>
            </a:pPr>
            <a:r>
              <a:rPr lang="en-US" b="1" dirty="0">
                <a:latin typeface="Garamond" panose="02020404030301010803" pitchFamily="18" charset="0"/>
              </a:rPr>
              <a:t>The pandemic and further crisis has seen public funds stretched across multiple needs. How has this impacted M&amp;E budgets</a:t>
            </a:r>
            <a:r>
              <a:rPr lang="en-US" b="1" dirty="0" smtClean="0">
                <a:latin typeface="Garamond" panose="02020404030301010803" pitchFamily="18" charset="0"/>
              </a:rPr>
              <a:t>.</a:t>
            </a:r>
          </a:p>
          <a:p>
            <a:endParaRPr lang="en-US" b="1" dirty="0">
              <a:latin typeface="Garamond" panose="02020404030301010803" pitchFamily="18" charset="0"/>
            </a:endParaRPr>
          </a:p>
          <a:p>
            <a:pPr marL="285750" indent="-285750">
              <a:buFont typeface="Wingdings" panose="05000000000000000000" pitchFamily="2" charset="2"/>
              <a:buChar char="q"/>
            </a:pPr>
            <a:r>
              <a:rPr lang="en-US" b="1" dirty="0">
                <a:latin typeface="Garamond" panose="02020404030301010803" pitchFamily="18" charset="0"/>
              </a:rPr>
              <a:t>To what degree is the financing of national evaluation systems seen as an additional expense, in addition to sectoral and local government budgets? </a:t>
            </a:r>
            <a:endParaRPr lang="en-US" b="1" dirty="0" smtClean="0">
              <a:latin typeface="Garamond" panose="02020404030301010803" pitchFamily="18" charset="0"/>
            </a:endParaRPr>
          </a:p>
          <a:p>
            <a:endParaRPr lang="en-US" b="1" dirty="0" smtClean="0">
              <a:latin typeface="Garamond" panose="02020404030301010803" pitchFamily="18" charset="0"/>
            </a:endParaRPr>
          </a:p>
          <a:p>
            <a:pPr marL="285750" indent="-285750">
              <a:buFont typeface="Wingdings" panose="05000000000000000000" pitchFamily="2" charset="2"/>
              <a:buChar char="q"/>
            </a:pPr>
            <a:r>
              <a:rPr lang="en-US" b="1" dirty="0" smtClean="0">
                <a:latin typeface="Garamond" panose="02020404030301010803" pitchFamily="18" charset="0"/>
              </a:rPr>
              <a:t>Can </a:t>
            </a:r>
            <a:r>
              <a:rPr lang="en-US" b="1" dirty="0">
                <a:latin typeface="Garamond" panose="02020404030301010803" pitchFamily="18" charset="0"/>
              </a:rPr>
              <a:t>ODA (official development assistance) finance be used to strengthening of national evaluation systems</a:t>
            </a:r>
            <a:r>
              <a:rPr lang="en-US" b="1" dirty="0" smtClean="0">
                <a:latin typeface="Garamond" panose="02020404030301010803" pitchFamily="18" charset="0"/>
              </a:rPr>
              <a:t>? </a:t>
            </a:r>
            <a:r>
              <a:rPr lang="en-US" b="1" dirty="0">
                <a:latin typeface="Garamond" panose="02020404030301010803" pitchFamily="18" charset="0"/>
              </a:rPr>
              <a:t>Role of Private sector Financing NES</a:t>
            </a:r>
          </a:p>
          <a:p>
            <a:endParaRPr lang="en-US" b="1" dirty="0" smtClean="0">
              <a:latin typeface="Garamond" panose="02020404030301010803" pitchFamily="18" charset="0"/>
            </a:endParaRPr>
          </a:p>
          <a:p>
            <a:r>
              <a:rPr lang="en-US" b="1" dirty="0" smtClean="0">
                <a:latin typeface="Garamond" panose="02020404030301010803" pitchFamily="18" charset="0"/>
              </a:rPr>
              <a:t> </a:t>
            </a:r>
            <a:endParaRPr lang="en-US" b="1" dirty="0">
              <a:latin typeface="Garamond" panose="02020404030301010803" pitchFamily="18" charset="0"/>
            </a:endParaRPr>
          </a:p>
          <a:p>
            <a:endParaRPr lang="en-US" dirty="0">
              <a:latin typeface="Garamond" panose="02020404030301010803" pitchFamily="18" charset="0"/>
            </a:endParaRPr>
          </a:p>
          <a:p>
            <a:endParaRPr lang="en-US" dirty="0">
              <a:solidFill>
                <a:schemeClr val="accent1"/>
              </a:solidFill>
            </a:endParaRPr>
          </a:p>
        </p:txBody>
      </p:sp>
    </p:spTree>
    <p:extLst>
      <p:ext uri="{BB962C8B-B14F-4D97-AF65-F5344CB8AC3E}">
        <p14:creationId xmlns:p14="http://schemas.microsoft.com/office/powerpoint/2010/main" val="6196670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55315E0-B91F-FD8B-543D-6F49DC068D3C}"/>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solidFill>
                  <a:srgbClr val="002060"/>
                </a:solidFill>
              </a:rPr>
              <a:pPr/>
              <a:t>10/27/2022</a:t>
            </a:fld>
            <a:endParaRPr lang="en-US">
              <a:solidFill>
                <a:srgbClr val="002060"/>
              </a:solidFill>
            </a:endParaRPr>
          </a:p>
        </p:txBody>
      </p:sp>
      <p:sp>
        <p:nvSpPr>
          <p:cNvPr id="3" name="Footer Placeholder 4">
            <a:extLst>
              <a:ext uri="{FF2B5EF4-FFF2-40B4-BE49-F238E27FC236}">
                <a16:creationId xmlns:a16="http://schemas.microsoft.com/office/drawing/2014/main" id="{939025FB-37B4-8D3D-D80C-356AEDCCB21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5">
            <a:extLst>
              <a:ext uri="{FF2B5EF4-FFF2-40B4-BE49-F238E27FC236}">
                <a16:creationId xmlns:a16="http://schemas.microsoft.com/office/drawing/2014/main" id="{0BFA17BD-D373-1133-2080-434696C9E252}"/>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solidFill>
                  <a:srgbClr val="002060"/>
                </a:solidFill>
              </a:rPr>
              <a:pPr/>
              <a:t>3</a:t>
            </a:fld>
            <a:endParaRPr lang="en-US">
              <a:solidFill>
                <a:srgbClr val="002060"/>
              </a:solidFill>
            </a:endParaRPr>
          </a:p>
        </p:txBody>
      </p:sp>
      <p:sp>
        <p:nvSpPr>
          <p:cNvPr id="5" name="Title 1">
            <a:extLst>
              <a:ext uri="{FF2B5EF4-FFF2-40B4-BE49-F238E27FC236}">
                <a16:creationId xmlns:a16="http://schemas.microsoft.com/office/drawing/2014/main" id="{E03D154E-46BE-2F77-8D30-1956D1537473}"/>
              </a:ext>
            </a:extLst>
          </p:cNvPr>
          <p:cNvSpPr txBox="1">
            <a:spLocks/>
          </p:cNvSpPr>
          <p:nvPr/>
        </p:nvSpPr>
        <p:spPr>
          <a:xfrm>
            <a:off x="1774209" y="368489"/>
            <a:ext cx="9389660" cy="1453263"/>
          </a:xfrm>
          <a:prstGeom prst="rect">
            <a:avLst/>
          </a:prstGeom>
        </p:spPr>
        <p:txBody>
          <a:bodyPr vert="horz" lIns="91440" tIns="45720" rIns="91440" bIns="45720" rtlCol="0" anchor="b">
            <a:normAutofit fontScale="47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latin typeface="Garamond" panose="02020404030301010803" pitchFamily="18" charset="0"/>
              </a:rPr>
              <a:t>The pandemic and further crisis has seen public funds stretched across multiple needs. How has this impacted M&amp;E </a:t>
            </a:r>
            <a:r>
              <a:rPr lang="en-US" b="1" dirty="0" smtClean="0">
                <a:latin typeface="Garamond" panose="02020404030301010803" pitchFamily="18" charset="0"/>
              </a:rPr>
              <a:t>budgets</a:t>
            </a:r>
            <a:endParaRPr lang="en-US" b="1" dirty="0">
              <a:latin typeface="Garamond" panose="02020404030301010803" pitchFamily="18" charset="0"/>
            </a:endParaRPr>
          </a:p>
          <a:p>
            <a:r>
              <a:rPr lang="en-US" b="1" dirty="0" smtClean="0">
                <a:solidFill>
                  <a:srgbClr val="009193"/>
                </a:solidFill>
                <a:latin typeface="Tw Cen MT" panose="020B0602020104020603" pitchFamily="34" charset="0"/>
              </a:rPr>
              <a:t> </a:t>
            </a:r>
            <a:endParaRPr lang="en-US" b="1" dirty="0">
              <a:solidFill>
                <a:srgbClr val="009193"/>
              </a:solidFill>
              <a:latin typeface="Tw Cen MT" panose="020B0602020104020603" pitchFamily="34" charset="0"/>
            </a:endParaRPr>
          </a:p>
        </p:txBody>
      </p:sp>
      <p:sp>
        <p:nvSpPr>
          <p:cNvPr id="7" name="Subtitle 2">
            <a:extLst>
              <a:ext uri="{FF2B5EF4-FFF2-40B4-BE49-F238E27FC236}">
                <a16:creationId xmlns:a16="http://schemas.microsoft.com/office/drawing/2014/main" id="{0F8579EB-E3EE-9DAD-3BD4-D642F169E2D0}"/>
              </a:ext>
            </a:extLst>
          </p:cNvPr>
          <p:cNvSpPr txBox="1">
            <a:spLocks/>
          </p:cNvSpPr>
          <p:nvPr/>
        </p:nvSpPr>
        <p:spPr>
          <a:xfrm>
            <a:off x="493594" y="2115403"/>
            <a:ext cx="11204812" cy="2879678"/>
          </a:xfrm>
          <a:prstGeom prst="rect">
            <a:avLst/>
          </a:prstGeom>
        </p:spPr>
        <p:txBody>
          <a:bodyPr vert="horz" lIns="91440" tIns="45720" rIns="91440" bIns="45720" rtlCol="0" anchor="ctr">
            <a:normAutofit fontScale="62500" lnSpcReduction="20000"/>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457200" indent="-457200">
              <a:buFont typeface="Wingdings" panose="05000000000000000000" pitchFamily="2" charset="2"/>
              <a:buChar char="q"/>
            </a:pPr>
            <a:r>
              <a:rPr lang="en-US" sz="2800" dirty="0" smtClean="0">
                <a:latin typeface="Garamond" panose="02020404030301010803" pitchFamily="18" charset="0"/>
              </a:rPr>
              <a:t>The </a:t>
            </a:r>
            <a:r>
              <a:rPr lang="en-US" sz="2800" dirty="0">
                <a:latin typeface="Garamond" panose="02020404030301010803" pitchFamily="18" charset="0"/>
              </a:rPr>
              <a:t>pandemic and further </a:t>
            </a:r>
            <a:r>
              <a:rPr lang="en-US" sz="2800" dirty="0" smtClean="0">
                <a:latin typeface="Garamond" panose="02020404030301010803" pitchFamily="18" charset="0"/>
              </a:rPr>
              <a:t>crisis has </a:t>
            </a:r>
            <a:r>
              <a:rPr lang="en-US" sz="2800" dirty="0">
                <a:latin typeface="Garamond" panose="02020404030301010803" pitchFamily="18" charset="0"/>
              </a:rPr>
              <a:t>significantly impacted the M&amp;E Budget.</a:t>
            </a:r>
          </a:p>
          <a:p>
            <a:r>
              <a:rPr lang="en-US" sz="2800" dirty="0">
                <a:latin typeface="Garamond" panose="02020404030301010803" pitchFamily="18" charset="0"/>
              </a:rPr>
              <a:t>W</a:t>
            </a:r>
            <a:r>
              <a:rPr lang="en-US" sz="2800" dirty="0" smtClean="0">
                <a:latin typeface="Garamond" panose="02020404030301010803" pitchFamily="18" charset="0"/>
              </a:rPr>
              <a:t>hen </a:t>
            </a:r>
            <a:r>
              <a:rPr lang="en-US" sz="2800" dirty="0">
                <a:latin typeface="Garamond" panose="02020404030301010803" pitchFamily="18" charset="0"/>
              </a:rPr>
              <a:t>Corona Virus hit the country, funding from </a:t>
            </a:r>
            <a:r>
              <a:rPr lang="en-US" sz="2800" dirty="0" smtClean="0">
                <a:latin typeface="Garamond" panose="02020404030301010803" pitchFamily="18" charset="0"/>
              </a:rPr>
              <a:t>Public Sector Investment Projects (PSIPs) </a:t>
            </a:r>
            <a:r>
              <a:rPr lang="en-US" sz="2800" dirty="0">
                <a:latin typeface="Garamond" panose="02020404030301010803" pitchFamily="18" charset="0"/>
              </a:rPr>
              <a:t>was shifted toward the health sector to enable it to fight the pandemic. </a:t>
            </a:r>
            <a:endParaRPr lang="en-US" sz="2800" dirty="0" smtClean="0">
              <a:latin typeface="Garamond" panose="02020404030301010803" pitchFamily="18" charset="0"/>
            </a:endParaRPr>
          </a:p>
          <a:p>
            <a:endParaRPr lang="en-US" sz="2800" dirty="0">
              <a:latin typeface="Garamond" panose="02020404030301010803" pitchFamily="18" charset="0"/>
            </a:endParaRPr>
          </a:p>
          <a:p>
            <a:endParaRPr lang="en-US" sz="2800" dirty="0" smtClean="0">
              <a:latin typeface="Garamond" panose="02020404030301010803" pitchFamily="18" charset="0"/>
            </a:endParaRPr>
          </a:p>
          <a:p>
            <a:endParaRPr lang="en-US" sz="2800" dirty="0" smtClean="0">
              <a:latin typeface="Garamond" panose="02020404030301010803" pitchFamily="18" charset="0"/>
            </a:endParaRPr>
          </a:p>
          <a:p>
            <a:endParaRPr lang="en-US" sz="2800" dirty="0" smtClean="0">
              <a:latin typeface="Garamond" panose="02020404030301010803" pitchFamily="18" charset="0"/>
            </a:endParaRPr>
          </a:p>
          <a:p>
            <a:endParaRPr lang="en-US" sz="2800" dirty="0" smtClean="0">
              <a:latin typeface="Garamond" panose="02020404030301010803" pitchFamily="18" charset="0"/>
            </a:endParaRPr>
          </a:p>
          <a:p>
            <a:pPr marL="457200" indent="-457200">
              <a:buFont typeface="Wingdings" panose="05000000000000000000" pitchFamily="2" charset="2"/>
              <a:buChar char="q"/>
            </a:pPr>
            <a:r>
              <a:rPr lang="en-US" sz="2800" dirty="0" smtClean="0">
                <a:latin typeface="Garamond" panose="02020404030301010803" pitchFamily="18" charset="0"/>
              </a:rPr>
              <a:t>Health </a:t>
            </a:r>
            <a:r>
              <a:rPr lang="en-US" sz="2800" dirty="0">
                <a:latin typeface="Garamond" panose="02020404030301010803" pitchFamily="18" charset="0"/>
              </a:rPr>
              <a:t>workers were provided short-term training; isolation centers were setup; PPEs </a:t>
            </a:r>
            <a:r>
              <a:rPr lang="en-US" sz="2800" dirty="0" smtClean="0">
                <a:latin typeface="Garamond" panose="02020404030301010803" pitchFamily="18" charset="0"/>
              </a:rPr>
              <a:t>and test kids were </a:t>
            </a:r>
            <a:r>
              <a:rPr lang="en-US" sz="2800" dirty="0">
                <a:latin typeface="Garamond" panose="02020404030301010803" pitchFamily="18" charset="0"/>
              </a:rPr>
              <a:t>procured; </a:t>
            </a:r>
            <a:r>
              <a:rPr lang="en-US" sz="2800" dirty="0" smtClean="0">
                <a:latin typeface="Garamond" panose="02020404030301010803" pitchFamily="18" charset="0"/>
              </a:rPr>
              <a:t>and </a:t>
            </a:r>
            <a:r>
              <a:rPr lang="en-US" sz="2800" dirty="0">
                <a:latin typeface="Garamond" panose="02020404030301010803" pitchFamily="18" charset="0"/>
              </a:rPr>
              <a:t>laboratories were equipped. With this, there was a hold on </a:t>
            </a:r>
            <a:r>
              <a:rPr lang="en-US" sz="2800" dirty="0" smtClean="0">
                <a:latin typeface="Garamond" panose="02020404030301010803" pitchFamily="18" charset="0"/>
              </a:rPr>
              <a:t>the implementation of capital investment projects and shift of priority to the health sector thereby significantly impacting the </a:t>
            </a:r>
            <a:r>
              <a:rPr lang="en-US" sz="2800" dirty="0">
                <a:latin typeface="Garamond" panose="02020404030301010803" pitchFamily="18" charset="0"/>
              </a:rPr>
              <a:t>M&amp;E </a:t>
            </a:r>
            <a:r>
              <a:rPr lang="en-US" sz="2800" dirty="0" smtClean="0">
                <a:latin typeface="Garamond" panose="02020404030301010803" pitchFamily="18" charset="0"/>
              </a:rPr>
              <a:t>budget.</a:t>
            </a:r>
            <a:endParaRPr lang="en-US" sz="2800" dirty="0">
              <a:latin typeface="Garamond" panose="02020404030301010803" pitchFamily="18" charset="0"/>
            </a:endParaRPr>
          </a:p>
          <a:p>
            <a:pPr algn="ctr"/>
            <a:endParaRPr lang="en-US" dirty="0">
              <a:solidFill>
                <a:schemeClr val="bg1"/>
              </a:solidFill>
            </a:endParaRPr>
          </a:p>
        </p:txBody>
      </p:sp>
    </p:spTree>
    <p:extLst>
      <p:ext uri="{BB962C8B-B14F-4D97-AF65-F5344CB8AC3E}">
        <p14:creationId xmlns:p14="http://schemas.microsoft.com/office/powerpoint/2010/main" val="44966809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55315E0-B91F-FD8B-543D-6F49DC068D3C}"/>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solidFill>
                  <a:srgbClr val="002060"/>
                </a:solidFill>
              </a:rPr>
              <a:pPr/>
              <a:t>10/27/2022</a:t>
            </a:fld>
            <a:endParaRPr lang="en-US">
              <a:solidFill>
                <a:srgbClr val="002060"/>
              </a:solidFill>
            </a:endParaRPr>
          </a:p>
        </p:txBody>
      </p:sp>
      <p:sp>
        <p:nvSpPr>
          <p:cNvPr id="3" name="Footer Placeholder 4">
            <a:extLst>
              <a:ext uri="{FF2B5EF4-FFF2-40B4-BE49-F238E27FC236}">
                <a16:creationId xmlns:a16="http://schemas.microsoft.com/office/drawing/2014/main" id="{939025FB-37B4-8D3D-D80C-356AEDCCB21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5">
            <a:extLst>
              <a:ext uri="{FF2B5EF4-FFF2-40B4-BE49-F238E27FC236}">
                <a16:creationId xmlns:a16="http://schemas.microsoft.com/office/drawing/2014/main" id="{0BFA17BD-D373-1133-2080-434696C9E252}"/>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solidFill>
                  <a:srgbClr val="002060"/>
                </a:solidFill>
              </a:rPr>
              <a:pPr/>
              <a:t>4</a:t>
            </a:fld>
            <a:endParaRPr lang="en-US">
              <a:solidFill>
                <a:srgbClr val="002060"/>
              </a:solidFill>
            </a:endParaRPr>
          </a:p>
        </p:txBody>
      </p:sp>
      <p:sp>
        <p:nvSpPr>
          <p:cNvPr id="5" name="Title 1">
            <a:extLst>
              <a:ext uri="{FF2B5EF4-FFF2-40B4-BE49-F238E27FC236}">
                <a16:creationId xmlns:a16="http://schemas.microsoft.com/office/drawing/2014/main" id="{E03D154E-46BE-2F77-8D30-1956D1537473}"/>
              </a:ext>
            </a:extLst>
          </p:cNvPr>
          <p:cNvSpPr txBox="1">
            <a:spLocks/>
          </p:cNvSpPr>
          <p:nvPr/>
        </p:nvSpPr>
        <p:spPr>
          <a:xfrm>
            <a:off x="1774209" y="368490"/>
            <a:ext cx="9389660" cy="1146412"/>
          </a:xfrm>
          <a:prstGeom prst="rect">
            <a:avLst/>
          </a:prstGeom>
        </p:spPr>
        <p:txBody>
          <a:bodyPr vert="horz" lIns="91440" tIns="45720" rIns="91440" bIns="45720" rtlCol="0" anchor="b">
            <a:normAutofit fontScale="3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latin typeface="Garamond" panose="02020404030301010803" pitchFamily="18" charset="0"/>
              </a:rPr>
              <a:t>To what degree is the financing of national evaluation systems seen as an additional expense, in addition to sectoral and local government budgets? </a:t>
            </a:r>
          </a:p>
          <a:p>
            <a:endParaRPr lang="en-US" b="1" dirty="0">
              <a:latin typeface="Garamond" panose="02020404030301010803" pitchFamily="18" charset="0"/>
            </a:endParaRPr>
          </a:p>
          <a:p>
            <a:r>
              <a:rPr lang="en-US" b="1" dirty="0" smtClean="0">
                <a:solidFill>
                  <a:srgbClr val="009193"/>
                </a:solidFill>
                <a:latin typeface="Tw Cen MT" panose="020B0602020104020603" pitchFamily="34" charset="0"/>
              </a:rPr>
              <a:t> </a:t>
            </a:r>
            <a:endParaRPr lang="en-US" b="1" dirty="0">
              <a:solidFill>
                <a:srgbClr val="009193"/>
              </a:solidFill>
              <a:latin typeface="Tw Cen MT" panose="020B0602020104020603" pitchFamily="34" charset="0"/>
            </a:endParaRPr>
          </a:p>
        </p:txBody>
      </p:sp>
      <p:sp>
        <p:nvSpPr>
          <p:cNvPr id="7" name="Subtitle 2">
            <a:extLst>
              <a:ext uri="{FF2B5EF4-FFF2-40B4-BE49-F238E27FC236}">
                <a16:creationId xmlns:a16="http://schemas.microsoft.com/office/drawing/2014/main" id="{0F8579EB-E3EE-9DAD-3BD4-D642F169E2D0}"/>
              </a:ext>
            </a:extLst>
          </p:cNvPr>
          <p:cNvSpPr txBox="1">
            <a:spLocks/>
          </p:cNvSpPr>
          <p:nvPr/>
        </p:nvSpPr>
        <p:spPr>
          <a:xfrm>
            <a:off x="866633" y="1074821"/>
            <a:ext cx="11204812" cy="5021179"/>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pPr marL="342900" indent="-342900">
              <a:buFont typeface="Wingdings" panose="05000000000000000000" pitchFamily="2" charset="2"/>
              <a:buChar char="q"/>
            </a:pPr>
            <a:endParaRPr lang="en-GB" dirty="0" smtClean="0">
              <a:latin typeface="Garamond" panose="02020404030301010803" pitchFamily="18" charset="0"/>
            </a:endParaRPr>
          </a:p>
          <a:p>
            <a:pPr marL="342900" indent="-342900">
              <a:buFont typeface="Wingdings" panose="05000000000000000000" pitchFamily="2" charset="2"/>
              <a:buChar char="q"/>
            </a:pPr>
            <a:endParaRPr lang="en-GB" dirty="0">
              <a:latin typeface="Garamond" panose="02020404030301010803" pitchFamily="18" charset="0"/>
            </a:endParaRPr>
          </a:p>
          <a:p>
            <a:pPr marL="457200" indent="-457200">
              <a:buFont typeface="Wingdings" panose="05000000000000000000" pitchFamily="2" charset="2"/>
              <a:buChar char="q"/>
            </a:pPr>
            <a:endParaRPr lang="en-GB" dirty="0" smtClean="0">
              <a:latin typeface="Garamond" panose="02020404030301010803" pitchFamily="18" charset="0"/>
            </a:endParaRPr>
          </a:p>
          <a:p>
            <a:pPr marL="457200" indent="-457200">
              <a:buFont typeface="Wingdings" panose="05000000000000000000" pitchFamily="2" charset="2"/>
              <a:buChar char="q"/>
            </a:pPr>
            <a:endParaRPr lang="en-GB" dirty="0">
              <a:latin typeface="Garamond" panose="02020404030301010803" pitchFamily="18" charset="0"/>
            </a:endParaRPr>
          </a:p>
          <a:p>
            <a:pPr marL="457200" indent="-457200">
              <a:buFont typeface="Wingdings" panose="05000000000000000000" pitchFamily="2" charset="2"/>
              <a:buChar char="q"/>
            </a:pPr>
            <a:endParaRPr lang="en-GB" dirty="0" smtClean="0">
              <a:latin typeface="Garamond" panose="02020404030301010803" pitchFamily="18" charset="0"/>
            </a:endParaRPr>
          </a:p>
          <a:p>
            <a:endParaRPr lang="en-GB" dirty="0">
              <a:latin typeface="Garamond" panose="02020404030301010803" pitchFamily="18" charset="0"/>
            </a:endParaRPr>
          </a:p>
          <a:p>
            <a:endParaRPr lang="en-GB" dirty="0" smtClean="0">
              <a:latin typeface="Garamond" panose="02020404030301010803" pitchFamily="18" charset="0"/>
            </a:endParaRPr>
          </a:p>
          <a:p>
            <a:pPr marL="457200" indent="-457200">
              <a:buFont typeface="Wingdings" panose="05000000000000000000" pitchFamily="2" charset="2"/>
              <a:buChar char="q"/>
            </a:pPr>
            <a:endParaRPr lang="en-GB" dirty="0" smtClean="0">
              <a:latin typeface="Garamond" panose="02020404030301010803" pitchFamily="18" charset="0"/>
            </a:endParaRPr>
          </a:p>
          <a:p>
            <a:pPr marL="457200" indent="-457200">
              <a:buFont typeface="Wingdings" panose="05000000000000000000" pitchFamily="2" charset="2"/>
              <a:buChar char="q"/>
            </a:pPr>
            <a:r>
              <a:rPr lang="en-GB" dirty="0" smtClean="0">
                <a:latin typeface="Garamond" panose="02020404030301010803" pitchFamily="18" charset="0"/>
              </a:rPr>
              <a:t>In </a:t>
            </a:r>
            <a:r>
              <a:rPr lang="en-GB" dirty="0">
                <a:latin typeface="Garamond" panose="02020404030301010803" pitchFamily="18" charset="0"/>
              </a:rPr>
              <a:t>the 2022 National Budget of Liberia, financing the National Evaluation System was given a percentage of the total capital investment and it was kept for monitoring </a:t>
            </a:r>
            <a:r>
              <a:rPr lang="en-GB" dirty="0" smtClean="0">
                <a:latin typeface="Garamond" panose="02020404030301010803" pitchFamily="18" charset="0"/>
              </a:rPr>
              <a:t>Government of Liberia </a:t>
            </a:r>
            <a:r>
              <a:rPr lang="en-GB" dirty="0">
                <a:latin typeface="Garamond" panose="02020404030301010803" pitchFamily="18" charset="0"/>
              </a:rPr>
              <a:t>(</a:t>
            </a:r>
            <a:r>
              <a:rPr lang="en-GB" dirty="0" err="1" smtClean="0">
                <a:latin typeface="Garamond" panose="02020404030301010803" pitchFamily="18" charset="0"/>
              </a:rPr>
              <a:t>GoL</a:t>
            </a:r>
            <a:r>
              <a:rPr lang="en-GB" dirty="0" smtClean="0">
                <a:latin typeface="Garamond" panose="02020404030301010803" pitchFamily="18" charset="0"/>
              </a:rPr>
              <a:t>) </a:t>
            </a:r>
            <a:r>
              <a:rPr lang="en-GB" dirty="0">
                <a:latin typeface="Garamond" panose="02020404030301010803" pitchFamily="18" charset="0"/>
              </a:rPr>
              <a:t>and </a:t>
            </a:r>
            <a:r>
              <a:rPr lang="en-GB" dirty="0" smtClean="0">
                <a:latin typeface="Garamond" panose="02020404030301010803" pitchFamily="18" charset="0"/>
              </a:rPr>
              <a:t>Donor Projects (</a:t>
            </a:r>
            <a:r>
              <a:rPr lang="en-GB" dirty="0" err="1" smtClean="0">
                <a:latin typeface="Garamond" panose="02020404030301010803" pitchFamily="18" charset="0"/>
              </a:rPr>
              <a:t>Dp’s</a:t>
            </a:r>
            <a:r>
              <a:rPr lang="en-GB" dirty="0" smtClean="0">
                <a:latin typeface="Garamond" panose="02020404030301010803" pitchFamily="18" charset="0"/>
              </a:rPr>
              <a:t>).</a:t>
            </a:r>
            <a:endParaRPr lang="en-GB" dirty="0">
              <a:latin typeface="Garamond" panose="02020404030301010803" pitchFamily="18" charset="0"/>
            </a:endParaRPr>
          </a:p>
          <a:p>
            <a:endParaRPr lang="en-GB" dirty="0">
              <a:latin typeface="Garamond" panose="02020404030301010803" pitchFamily="18" charset="0"/>
            </a:endParaRPr>
          </a:p>
          <a:p>
            <a:pPr marL="342900" indent="-342900">
              <a:buFont typeface="Wingdings" panose="05000000000000000000" pitchFamily="2" charset="2"/>
              <a:buChar char="q"/>
            </a:pPr>
            <a:r>
              <a:rPr lang="en-GB" dirty="0" smtClean="0">
                <a:latin typeface="Garamond" panose="02020404030301010803" pitchFamily="18" charset="0"/>
              </a:rPr>
              <a:t>The </a:t>
            </a:r>
            <a:r>
              <a:rPr lang="en-GB" dirty="0">
                <a:latin typeface="Garamond" panose="02020404030301010803" pitchFamily="18" charset="0"/>
              </a:rPr>
              <a:t>Government of Liberia and the UN </a:t>
            </a:r>
            <a:r>
              <a:rPr lang="en-GB" dirty="0" smtClean="0">
                <a:latin typeface="Garamond" panose="02020404030301010803" pitchFamily="18" charset="0"/>
              </a:rPr>
              <a:t>System </a:t>
            </a:r>
            <a:r>
              <a:rPr lang="en-GB" dirty="0">
                <a:latin typeface="Garamond" panose="02020404030301010803" pitchFamily="18" charset="0"/>
              </a:rPr>
              <a:t>are the sources for </a:t>
            </a:r>
            <a:r>
              <a:rPr lang="en-GB" dirty="0" smtClean="0">
                <a:latin typeface="Garamond" panose="02020404030301010803" pitchFamily="18" charset="0"/>
              </a:rPr>
              <a:t>National Evaluation System (NES) </a:t>
            </a:r>
            <a:r>
              <a:rPr lang="en-GB" dirty="0">
                <a:latin typeface="Garamond" panose="02020404030301010803" pitchFamily="18" charset="0"/>
              </a:rPr>
              <a:t>Finance. </a:t>
            </a:r>
            <a:endParaRPr lang="en-GB" dirty="0" smtClean="0">
              <a:latin typeface="Garamond" panose="02020404030301010803" pitchFamily="18" charset="0"/>
            </a:endParaRPr>
          </a:p>
          <a:p>
            <a:endParaRPr lang="en-GB" dirty="0" smtClean="0">
              <a:latin typeface="Garamond" panose="02020404030301010803" pitchFamily="18" charset="0"/>
            </a:endParaRPr>
          </a:p>
          <a:p>
            <a:pPr marL="342900" indent="-342900">
              <a:buFont typeface="Wingdings" panose="05000000000000000000" pitchFamily="2" charset="2"/>
              <a:buChar char="q"/>
            </a:pPr>
            <a:r>
              <a:rPr lang="en-GB" dirty="0">
                <a:latin typeface="Garamond" panose="02020404030301010803" pitchFamily="18" charset="0"/>
              </a:rPr>
              <a:t>In order to ensure that NES financing is included in and embedded across sectoral and local government </a:t>
            </a:r>
            <a:r>
              <a:rPr lang="en-GB" dirty="0" smtClean="0">
                <a:latin typeface="Garamond" panose="02020404030301010803" pitchFamily="18" charset="0"/>
              </a:rPr>
              <a:t>budgets, </a:t>
            </a:r>
            <a:r>
              <a:rPr lang="en-GB" dirty="0">
                <a:latin typeface="Garamond" panose="02020404030301010803" pitchFamily="18" charset="0"/>
              </a:rPr>
              <a:t>we must harness political buy-in from </a:t>
            </a:r>
            <a:r>
              <a:rPr lang="en-GB" dirty="0" smtClean="0">
                <a:latin typeface="Garamond" panose="02020404030301010803" pitchFamily="18" charset="0"/>
              </a:rPr>
              <a:t>decision-makers</a:t>
            </a:r>
            <a:r>
              <a:rPr lang="en-GB" dirty="0">
                <a:latin typeface="Garamond" panose="02020404030301010803" pitchFamily="18" charset="0"/>
              </a:rPr>
              <a:t>. </a:t>
            </a:r>
            <a:endParaRPr lang="en-GB" dirty="0" smtClean="0">
              <a:latin typeface="Garamond" panose="02020404030301010803" pitchFamily="18" charset="0"/>
            </a:endParaRPr>
          </a:p>
          <a:p>
            <a:endParaRPr lang="en-GB" dirty="0" smtClean="0">
              <a:latin typeface="Garamond" panose="02020404030301010803" pitchFamily="18" charset="0"/>
            </a:endParaRPr>
          </a:p>
          <a:p>
            <a:pPr marL="342900" indent="-342900">
              <a:buFont typeface="Wingdings" panose="05000000000000000000" pitchFamily="2" charset="2"/>
              <a:buChar char="q"/>
            </a:pPr>
            <a:r>
              <a:rPr lang="en-GB" dirty="0">
                <a:latin typeface="Garamond" panose="02020404030301010803" pitchFamily="18" charset="0"/>
              </a:rPr>
              <a:t>In the past, when capital investment proposals were developed, a certain percentage was kept for monitoring. This process seems ineffective, so beginning in FY 2022, </a:t>
            </a:r>
            <a:r>
              <a:rPr lang="en-GB" dirty="0" smtClean="0">
                <a:latin typeface="Garamond" panose="02020404030301010803" pitchFamily="18" charset="0"/>
              </a:rPr>
              <a:t>0.00177 </a:t>
            </a:r>
            <a:r>
              <a:rPr lang="en-GB" dirty="0">
                <a:latin typeface="Garamond" panose="02020404030301010803" pitchFamily="18" charset="0"/>
              </a:rPr>
              <a:t>percent of the capital investment budget </a:t>
            </a:r>
            <a:r>
              <a:rPr lang="en-GB" dirty="0" smtClean="0">
                <a:latin typeface="Garamond" panose="02020404030301010803" pitchFamily="18" charset="0"/>
              </a:rPr>
              <a:t>(US$107,341,445.23) goes </a:t>
            </a:r>
            <a:r>
              <a:rPr lang="en-GB" dirty="0">
                <a:latin typeface="Garamond" panose="02020404030301010803" pitchFamily="18" charset="0"/>
              </a:rPr>
              <a:t>toward </a:t>
            </a:r>
            <a:r>
              <a:rPr lang="en-GB" dirty="0" smtClean="0">
                <a:latin typeface="Garamond" panose="02020404030301010803" pitchFamily="18" charset="0"/>
              </a:rPr>
              <a:t>monitoring &amp; evaluation, which is US$US$190,000 as allotment. </a:t>
            </a:r>
            <a:r>
              <a:rPr lang="en-GB" dirty="0">
                <a:latin typeface="Garamond" panose="02020404030301010803" pitchFamily="18" charset="0"/>
              </a:rPr>
              <a:t>The amount </a:t>
            </a:r>
            <a:r>
              <a:rPr lang="en-GB" dirty="0" smtClean="0">
                <a:latin typeface="Garamond" panose="02020404030301010803" pitchFamily="18" charset="0"/>
              </a:rPr>
              <a:t>is insufficient </a:t>
            </a:r>
            <a:r>
              <a:rPr lang="en-GB" dirty="0">
                <a:latin typeface="Garamond" panose="02020404030301010803" pitchFamily="18" charset="0"/>
              </a:rPr>
              <a:t>to cover all capital investments </a:t>
            </a:r>
            <a:r>
              <a:rPr lang="en-GB" dirty="0" smtClean="0">
                <a:latin typeface="Garamond" panose="02020404030301010803" pitchFamily="18" charset="0"/>
              </a:rPr>
              <a:t>for </a:t>
            </a:r>
            <a:r>
              <a:rPr lang="en-GB" dirty="0" err="1">
                <a:latin typeface="Garamond" panose="02020404030301010803" pitchFamily="18" charset="0"/>
              </a:rPr>
              <a:t>GoL</a:t>
            </a:r>
            <a:r>
              <a:rPr lang="en-GB" dirty="0">
                <a:latin typeface="Garamond" panose="02020404030301010803" pitchFamily="18" charset="0"/>
              </a:rPr>
              <a:t> and </a:t>
            </a:r>
            <a:r>
              <a:rPr lang="en-GB" dirty="0" smtClean="0">
                <a:latin typeface="Garamond" panose="02020404030301010803" pitchFamily="18" charset="0"/>
              </a:rPr>
              <a:t>DPs.</a:t>
            </a:r>
          </a:p>
          <a:p>
            <a:endParaRPr lang="en-GB" dirty="0" smtClean="0">
              <a:latin typeface="Garamond" panose="02020404030301010803" pitchFamily="18" charset="0"/>
            </a:endParaRPr>
          </a:p>
          <a:p>
            <a:pPr marL="285750" indent="-285750">
              <a:buFont typeface="Wingdings" panose="05000000000000000000" pitchFamily="2" charset="2"/>
              <a:buChar char="q"/>
            </a:pPr>
            <a:r>
              <a:rPr lang="en-GB" dirty="0">
                <a:latin typeface="Garamond" panose="02020404030301010803" pitchFamily="18" charset="0"/>
              </a:rPr>
              <a:t>National Evaluation Systems need a value for money </a:t>
            </a:r>
            <a:r>
              <a:rPr lang="en-GB" dirty="0" smtClean="0">
                <a:latin typeface="Garamond" panose="02020404030301010803" pitchFamily="18" charset="0"/>
              </a:rPr>
              <a:t>consideration because </a:t>
            </a:r>
            <a:r>
              <a:rPr lang="en-GB" dirty="0">
                <a:latin typeface="Garamond" panose="02020404030301010803" pitchFamily="18" charset="0"/>
              </a:rPr>
              <a:t>the benefits of governance and accountability to the government must be highlighted from the start and can be tracked throughout implementation, with an impact assessment performed after a certain period. </a:t>
            </a:r>
          </a:p>
          <a:p>
            <a:endParaRPr lang="en-GB" dirty="0">
              <a:latin typeface="Garamond" panose="02020404030301010803" pitchFamily="18" charset="0"/>
            </a:endParaRPr>
          </a:p>
          <a:p>
            <a:endParaRPr lang="en-GB" dirty="0" smtClean="0"/>
          </a:p>
          <a:p>
            <a:endParaRPr lang="en-GB" dirty="0"/>
          </a:p>
          <a:p>
            <a:endParaRPr lang="en-GB" dirty="0" smtClean="0"/>
          </a:p>
          <a:p>
            <a:endParaRPr lang="en-GB" dirty="0"/>
          </a:p>
          <a:p>
            <a:r>
              <a:rPr lang="en-GB" dirty="0" smtClean="0"/>
              <a:t> </a:t>
            </a:r>
            <a:endParaRPr lang="en-GB" dirty="0"/>
          </a:p>
        </p:txBody>
      </p:sp>
    </p:spTree>
    <p:extLst>
      <p:ext uri="{BB962C8B-B14F-4D97-AF65-F5344CB8AC3E}">
        <p14:creationId xmlns:p14="http://schemas.microsoft.com/office/powerpoint/2010/main" val="10417211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455315E0-B91F-FD8B-543D-6F49DC068D3C}"/>
              </a:ext>
            </a:extLst>
          </p:cNvPr>
          <p:cNvSpPr>
            <a:spLocks noGrp="1"/>
          </p:cNvSpPr>
          <p:nvPr>
            <p:ph type="dt" sz="half" idx="10"/>
          </p:nvPr>
        </p:nvSpPr>
        <p:spPr>
          <a:xfrm>
            <a:off x="838200" y="6356350"/>
            <a:ext cx="2743200" cy="365125"/>
          </a:xfrm>
          <a:prstGeom prst="rect">
            <a:avLst/>
          </a:prstGeom>
        </p:spPr>
        <p:txBody>
          <a:bodyPr/>
          <a:lstStyle>
            <a:lvl1pPr>
              <a:defRPr>
                <a:solidFill>
                  <a:schemeClr val="bg1"/>
                </a:solidFill>
              </a:defRPr>
            </a:lvl1pPr>
          </a:lstStyle>
          <a:p>
            <a:fld id="{C5FC96DF-513F-5E44-9E83-2557597DE907}" type="datetimeFigureOut">
              <a:rPr lang="en-US" smtClean="0">
                <a:solidFill>
                  <a:srgbClr val="002060"/>
                </a:solidFill>
              </a:rPr>
              <a:pPr/>
              <a:t>10/27/2022</a:t>
            </a:fld>
            <a:endParaRPr lang="en-US">
              <a:solidFill>
                <a:srgbClr val="002060"/>
              </a:solidFill>
            </a:endParaRPr>
          </a:p>
        </p:txBody>
      </p:sp>
      <p:sp>
        <p:nvSpPr>
          <p:cNvPr id="3" name="Footer Placeholder 4">
            <a:extLst>
              <a:ext uri="{FF2B5EF4-FFF2-40B4-BE49-F238E27FC236}">
                <a16:creationId xmlns:a16="http://schemas.microsoft.com/office/drawing/2014/main" id="{939025FB-37B4-8D3D-D80C-356AEDCCB21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5">
            <a:extLst>
              <a:ext uri="{FF2B5EF4-FFF2-40B4-BE49-F238E27FC236}">
                <a16:creationId xmlns:a16="http://schemas.microsoft.com/office/drawing/2014/main" id="{0BFA17BD-D373-1133-2080-434696C9E252}"/>
              </a:ext>
            </a:extLst>
          </p:cNvPr>
          <p:cNvSpPr>
            <a:spLocks noGrp="1"/>
          </p:cNvSpPr>
          <p:nvPr>
            <p:ph type="sldNum" sz="quarter" idx="12"/>
          </p:nvPr>
        </p:nvSpPr>
        <p:spPr>
          <a:xfrm>
            <a:off x="8610600" y="6356350"/>
            <a:ext cx="2743200" cy="365125"/>
          </a:xfrm>
          <a:prstGeom prst="rect">
            <a:avLst/>
          </a:prstGeom>
        </p:spPr>
        <p:txBody>
          <a:bodyPr/>
          <a:lstStyle>
            <a:lvl1pPr>
              <a:defRPr>
                <a:solidFill>
                  <a:schemeClr val="bg1"/>
                </a:solidFill>
              </a:defRPr>
            </a:lvl1pPr>
          </a:lstStyle>
          <a:p>
            <a:fld id="{4C9A67BC-DD03-FF45-A387-D007E712BE67}" type="slidenum">
              <a:rPr lang="en-US" smtClean="0">
                <a:solidFill>
                  <a:srgbClr val="002060"/>
                </a:solidFill>
              </a:rPr>
              <a:pPr/>
              <a:t>5</a:t>
            </a:fld>
            <a:endParaRPr lang="en-US">
              <a:solidFill>
                <a:srgbClr val="002060"/>
              </a:solidFill>
            </a:endParaRPr>
          </a:p>
        </p:txBody>
      </p:sp>
      <p:sp>
        <p:nvSpPr>
          <p:cNvPr id="5" name="Title 1">
            <a:extLst>
              <a:ext uri="{FF2B5EF4-FFF2-40B4-BE49-F238E27FC236}">
                <a16:creationId xmlns:a16="http://schemas.microsoft.com/office/drawing/2014/main" id="{E03D154E-46BE-2F77-8D30-1956D1537473}"/>
              </a:ext>
            </a:extLst>
          </p:cNvPr>
          <p:cNvSpPr txBox="1">
            <a:spLocks/>
          </p:cNvSpPr>
          <p:nvPr/>
        </p:nvSpPr>
        <p:spPr>
          <a:xfrm>
            <a:off x="1774209" y="368490"/>
            <a:ext cx="9389660" cy="1146412"/>
          </a:xfrm>
          <a:prstGeom prst="rect">
            <a:avLst/>
          </a:prstGeom>
        </p:spPr>
        <p:txBody>
          <a:bodyPr vert="horz" lIns="91440" tIns="45720" rIns="91440" bIns="45720" rtlCol="0" anchor="b">
            <a:normAutofit fontScale="2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lvl="0"/>
            <a:r>
              <a:rPr lang="en-US" b="1" dirty="0">
                <a:latin typeface="Garamond" panose="02020404030301010803" pitchFamily="18" charset="0"/>
              </a:rPr>
              <a:t>Can ODA </a:t>
            </a:r>
            <a:r>
              <a:rPr lang="en-US" b="1" dirty="0" smtClean="0">
                <a:latin typeface="Garamond" panose="02020404030301010803" pitchFamily="18" charset="0"/>
              </a:rPr>
              <a:t>(Official </a:t>
            </a:r>
            <a:r>
              <a:rPr lang="en-US" b="1" dirty="0">
                <a:latin typeface="Garamond" panose="02020404030301010803" pitchFamily="18" charset="0"/>
              </a:rPr>
              <a:t>D</a:t>
            </a:r>
            <a:r>
              <a:rPr lang="en-US" b="1" dirty="0" smtClean="0">
                <a:latin typeface="Garamond" panose="02020404030301010803" pitchFamily="18" charset="0"/>
              </a:rPr>
              <a:t>evelopment </a:t>
            </a:r>
            <a:r>
              <a:rPr lang="en-US" b="1" dirty="0">
                <a:latin typeface="Garamond" panose="02020404030301010803" pitchFamily="18" charset="0"/>
              </a:rPr>
              <a:t>A</a:t>
            </a:r>
            <a:r>
              <a:rPr lang="en-US" b="1" dirty="0" smtClean="0">
                <a:latin typeface="Garamond" panose="02020404030301010803" pitchFamily="18" charset="0"/>
              </a:rPr>
              <a:t>ssistance</a:t>
            </a:r>
            <a:r>
              <a:rPr lang="en-US" b="1" dirty="0">
                <a:latin typeface="Garamond" panose="02020404030301010803" pitchFamily="18" charset="0"/>
              </a:rPr>
              <a:t>) finance be used to strengthening of national evaluation systems? </a:t>
            </a:r>
            <a:endParaRPr lang="en-US" b="1" dirty="0" smtClean="0">
              <a:latin typeface="Garamond" panose="02020404030301010803" pitchFamily="18" charset="0"/>
            </a:endParaRPr>
          </a:p>
          <a:p>
            <a:pPr lvl="0"/>
            <a:r>
              <a:rPr lang="en-US" b="1" dirty="0" smtClean="0">
                <a:latin typeface="Garamond" panose="02020404030301010803" pitchFamily="18" charset="0"/>
              </a:rPr>
              <a:t>Role of Private sector Financing NES</a:t>
            </a:r>
            <a:endParaRPr lang="en-US" b="1" dirty="0">
              <a:latin typeface="Garamond" panose="02020404030301010803" pitchFamily="18" charset="0"/>
            </a:endParaRPr>
          </a:p>
          <a:p>
            <a:endParaRPr lang="en-US" b="1" dirty="0">
              <a:latin typeface="Garamond" panose="02020404030301010803" pitchFamily="18" charset="0"/>
            </a:endParaRPr>
          </a:p>
          <a:p>
            <a:r>
              <a:rPr lang="en-US" b="1" dirty="0" smtClean="0">
                <a:solidFill>
                  <a:srgbClr val="009193"/>
                </a:solidFill>
                <a:latin typeface="Tw Cen MT" panose="020B0602020104020603" pitchFamily="34" charset="0"/>
              </a:rPr>
              <a:t> </a:t>
            </a:r>
            <a:endParaRPr lang="en-US" b="1" dirty="0">
              <a:solidFill>
                <a:srgbClr val="009193"/>
              </a:solidFill>
              <a:latin typeface="Tw Cen MT" panose="020B0602020104020603" pitchFamily="34" charset="0"/>
            </a:endParaRPr>
          </a:p>
        </p:txBody>
      </p:sp>
      <p:sp>
        <p:nvSpPr>
          <p:cNvPr id="7" name="Subtitle 2">
            <a:extLst>
              <a:ext uri="{FF2B5EF4-FFF2-40B4-BE49-F238E27FC236}">
                <a16:creationId xmlns:a16="http://schemas.microsoft.com/office/drawing/2014/main" id="{0F8579EB-E3EE-9DAD-3BD4-D642F169E2D0}"/>
              </a:ext>
            </a:extLst>
          </p:cNvPr>
          <p:cNvSpPr txBox="1">
            <a:spLocks/>
          </p:cNvSpPr>
          <p:nvPr/>
        </p:nvSpPr>
        <p:spPr>
          <a:xfrm>
            <a:off x="838200" y="1363579"/>
            <a:ext cx="11204812" cy="4805209"/>
          </a:xfrm>
          <a:prstGeom prst="rect">
            <a:avLst/>
          </a:prstGeom>
        </p:spPr>
        <p:txBody>
          <a:bodyPr vert="horz" lIns="91440" tIns="45720" rIns="91440" bIns="45720" rtlCol="0" anchor="ctr">
            <a:noAutofit/>
          </a:bodyPr>
          <a:lstStyle>
            <a:lvl1pPr marL="0" indent="0" algn="l" defTabSz="914400" rtl="0" eaLnBrk="1" latinLnBrk="0" hangingPunct="1">
              <a:lnSpc>
                <a:spcPct val="100000"/>
              </a:lnSpc>
              <a:spcBef>
                <a:spcPts val="0"/>
              </a:spcBef>
              <a:buFont typeface="Arial" panose="020B0604020202020204" pitchFamily="34" charset="0"/>
              <a:buNone/>
              <a:defRPr sz="1800" kern="1200">
                <a:solidFill>
                  <a:srgbClr val="1CADE4"/>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9pPr>
          </a:lstStyle>
          <a:p>
            <a:endParaRPr lang="en-GB" dirty="0" smtClean="0"/>
          </a:p>
          <a:p>
            <a:pPr marL="285750" indent="-285750">
              <a:buFont typeface="Wingdings" panose="05000000000000000000" pitchFamily="2" charset="2"/>
              <a:buChar char="q"/>
            </a:pPr>
            <a:endParaRPr lang="en-GB" dirty="0" smtClean="0"/>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endParaRPr lang="en-GB" dirty="0" smtClean="0"/>
          </a:p>
          <a:p>
            <a:pPr marL="285750" indent="-285750">
              <a:buFont typeface="Wingdings" panose="05000000000000000000" pitchFamily="2" charset="2"/>
              <a:buChar char="q"/>
            </a:pPr>
            <a:endParaRPr lang="en-GB" dirty="0" smtClean="0"/>
          </a:p>
          <a:p>
            <a:endParaRPr lang="en-GB" dirty="0" smtClean="0"/>
          </a:p>
          <a:p>
            <a:pPr marL="285750" indent="-285750">
              <a:buFont typeface="Wingdings" panose="05000000000000000000" pitchFamily="2" charset="2"/>
              <a:buChar char="q"/>
            </a:pPr>
            <a:r>
              <a:rPr lang="en-GB" dirty="0" smtClean="0"/>
              <a:t>ODA </a:t>
            </a:r>
            <a:r>
              <a:rPr lang="en-GB" dirty="0"/>
              <a:t>can be used to strengthen the national evaluation system because most underdeveloped countries don’t have adequate funding to monitor and evaluate capital investment, which makes the intervention of ODA very important.</a:t>
            </a:r>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smtClean="0"/>
              <a:t>The </a:t>
            </a:r>
            <a:r>
              <a:rPr lang="en-GB" dirty="0"/>
              <a:t>way to ensure a sustainable approach is when there is political buy-in. Politicians need to know that their country can't make significant progress relying on donor intervention every time. Every project or investment undertaken, must have M&amp;E allotment embedded in the project implementation budget for monitoring, periodic reviews, performance evaluation and eventually impact evaluation.  </a:t>
            </a:r>
            <a:endParaRPr lang="en-GB" dirty="0" smtClean="0"/>
          </a:p>
          <a:p>
            <a:pPr marL="285750" indent="-285750">
              <a:buFont typeface="Wingdings" panose="05000000000000000000" pitchFamily="2" charset="2"/>
              <a:buChar char="q"/>
            </a:pPr>
            <a:endParaRPr lang="en-GB" dirty="0"/>
          </a:p>
          <a:p>
            <a:pPr marL="285750" indent="-285750">
              <a:buFont typeface="Wingdings" panose="05000000000000000000" pitchFamily="2" charset="2"/>
              <a:buChar char="q"/>
            </a:pPr>
            <a:r>
              <a:rPr lang="en-GB" dirty="0" smtClean="0">
                <a:latin typeface="Garamond" panose="02020404030301010803" pitchFamily="18" charset="0"/>
              </a:rPr>
              <a:t>The </a:t>
            </a:r>
            <a:r>
              <a:rPr lang="en-GB" dirty="0">
                <a:latin typeface="Garamond" panose="02020404030301010803" pitchFamily="18" charset="0"/>
              </a:rPr>
              <a:t>private sector's role is more visible when there is a </a:t>
            </a:r>
            <a:r>
              <a:rPr lang="en-GB" dirty="0" smtClean="0">
                <a:latin typeface="Garamond" panose="02020404030301010803" pitchFamily="18" charset="0"/>
              </a:rPr>
              <a:t>Public-Private Partnership (PPP) </a:t>
            </a:r>
            <a:r>
              <a:rPr lang="en-GB" dirty="0">
                <a:latin typeface="Garamond" panose="02020404030301010803" pitchFamily="18" charset="0"/>
              </a:rPr>
              <a:t>arrangement or a capital investment that has a huge impact on the private sector. Once these two things happen, the private sector can finance NES</a:t>
            </a:r>
            <a:r>
              <a:rPr lang="en-GB" sz="2000" dirty="0">
                <a:latin typeface="Garamond" panose="02020404030301010803" pitchFamily="18" charset="0"/>
              </a:rPr>
              <a:t>.</a:t>
            </a:r>
            <a:endParaRPr lang="en-US" sz="2000" dirty="0">
              <a:latin typeface="Garamond" panose="02020404030301010803" pitchFamily="18" charset="0"/>
            </a:endParaRPr>
          </a:p>
          <a:p>
            <a:pPr marL="285750" indent="-285750">
              <a:buFont typeface="Wingdings" panose="05000000000000000000" pitchFamily="2" charset="2"/>
              <a:buChar char="q"/>
            </a:pPr>
            <a:endParaRPr lang="en-GB" dirty="0" smtClean="0"/>
          </a:p>
          <a:p>
            <a:endParaRPr lang="en-US" dirty="0"/>
          </a:p>
          <a:p>
            <a:endParaRPr lang="en-US" dirty="0"/>
          </a:p>
          <a:p>
            <a:endParaRPr lang="en-GB" dirty="0">
              <a:latin typeface="Garamond" panose="02020404030301010803" pitchFamily="18" charset="0"/>
            </a:endParaRPr>
          </a:p>
          <a:p>
            <a:endParaRPr lang="en-GB" dirty="0" smtClean="0"/>
          </a:p>
          <a:p>
            <a:endParaRPr lang="en-GB" dirty="0"/>
          </a:p>
          <a:p>
            <a:endParaRPr lang="en-GB" dirty="0" smtClean="0"/>
          </a:p>
          <a:p>
            <a:endParaRPr lang="en-GB" dirty="0"/>
          </a:p>
          <a:p>
            <a:r>
              <a:rPr lang="en-GB" dirty="0" smtClean="0"/>
              <a:t> </a:t>
            </a:r>
            <a:endParaRPr lang="en-GB" dirty="0"/>
          </a:p>
        </p:txBody>
      </p:sp>
    </p:spTree>
    <p:extLst>
      <p:ext uri="{BB962C8B-B14F-4D97-AF65-F5344CB8AC3E}">
        <p14:creationId xmlns:p14="http://schemas.microsoft.com/office/powerpoint/2010/main" val="38015951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469F69-C310-C949-852E-BFC47B959B32}"/>
              </a:ext>
            </a:extLst>
          </p:cNvPr>
          <p:cNvSpPr>
            <a:spLocks noGrp="1"/>
          </p:cNvSpPr>
          <p:nvPr>
            <p:ph type="title"/>
          </p:nvPr>
        </p:nvSpPr>
        <p:spPr>
          <a:xfrm>
            <a:off x="2168985" y="-64347"/>
            <a:ext cx="6642371" cy="1325563"/>
          </a:xfrm>
        </p:spPr>
        <p:txBody>
          <a:bodyPr/>
          <a:lstStyle/>
          <a:p>
            <a:endParaRPr lang="en-US"/>
          </a:p>
        </p:txBody>
      </p:sp>
      <p:pic>
        <p:nvPicPr>
          <p:cNvPr id="5" name="Content Placeholder 4" descr="A picture containing chart&#10;&#10;Description automatically generated">
            <a:extLst>
              <a:ext uri="{FF2B5EF4-FFF2-40B4-BE49-F238E27FC236}">
                <a16:creationId xmlns:a16="http://schemas.microsoft.com/office/drawing/2014/main" id="{1117329F-223E-5F47-B66B-F4FF66645AB6}"/>
              </a:ext>
            </a:extLst>
          </p:cNvPr>
          <p:cNvPicPr>
            <a:picLocks noGrp="1" noChangeAspect="1"/>
          </p:cNvPicPr>
          <p:nvPr>
            <p:ph idx="4294967295"/>
          </p:nvPr>
        </p:nvPicPr>
        <p:blipFill>
          <a:blip r:embed="rId2"/>
          <a:stretch>
            <a:fillRect/>
          </a:stretch>
        </p:blipFill>
        <p:spPr>
          <a:xfrm>
            <a:off x="0" y="0"/>
            <a:ext cx="12192000" cy="6858000"/>
          </a:xfrm>
        </p:spPr>
      </p:pic>
      <p:pic>
        <p:nvPicPr>
          <p:cNvPr id="6" name="Picture 5" descr="Text&#10;&#10;Description automatically generated with medium confidence">
            <a:extLst>
              <a:ext uri="{FF2B5EF4-FFF2-40B4-BE49-F238E27FC236}">
                <a16:creationId xmlns:a16="http://schemas.microsoft.com/office/drawing/2014/main" id="{78B46E94-3437-8C4E-B621-B61FF4A5738F}"/>
              </a:ext>
            </a:extLst>
          </p:cNvPr>
          <p:cNvPicPr>
            <a:picLocks noChangeAspect="1"/>
          </p:cNvPicPr>
          <p:nvPr/>
        </p:nvPicPr>
        <p:blipFill>
          <a:blip r:embed="rId3"/>
          <a:stretch>
            <a:fillRect/>
          </a:stretch>
        </p:blipFill>
        <p:spPr>
          <a:xfrm>
            <a:off x="1882336" y="-233645"/>
            <a:ext cx="3740464" cy="1985183"/>
          </a:xfrm>
          <a:prstGeom prst="rect">
            <a:avLst/>
          </a:prstGeom>
        </p:spPr>
      </p:pic>
      <p:pic>
        <p:nvPicPr>
          <p:cNvPr id="7" name="Picture 6" descr="Text&#10;&#10;Description automatically generated">
            <a:extLst>
              <a:ext uri="{FF2B5EF4-FFF2-40B4-BE49-F238E27FC236}">
                <a16:creationId xmlns:a16="http://schemas.microsoft.com/office/drawing/2014/main" id="{910D71B8-5A42-B746-8508-8A7077FB96E3}"/>
              </a:ext>
            </a:extLst>
          </p:cNvPr>
          <p:cNvPicPr>
            <a:picLocks noChangeAspect="1"/>
          </p:cNvPicPr>
          <p:nvPr/>
        </p:nvPicPr>
        <p:blipFill>
          <a:blip r:embed="rId4"/>
          <a:stretch>
            <a:fillRect/>
          </a:stretch>
        </p:blipFill>
        <p:spPr>
          <a:xfrm>
            <a:off x="4706239" y="6565"/>
            <a:ext cx="1276233" cy="1245677"/>
          </a:xfrm>
          <a:prstGeom prst="rect">
            <a:avLst/>
          </a:prstGeom>
        </p:spPr>
      </p:pic>
      <p:sp>
        <p:nvSpPr>
          <p:cNvPr id="8" name="Title 1">
            <a:extLst>
              <a:ext uri="{FF2B5EF4-FFF2-40B4-BE49-F238E27FC236}">
                <a16:creationId xmlns:a16="http://schemas.microsoft.com/office/drawing/2014/main" id="{6E4115FA-30E0-F54C-A058-5A9C700380BB}"/>
              </a:ext>
            </a:extLst>
          </p:cNvPr>
          <p:cNvSpPr txBox="1">
            <a:spLocks/>
          </p:cNvSpPr>
          <p:nvPr/>
        </p:nvSpPr>
        <p:spPr>
          <a:xfrm>
            <a:off x="3205226" y="2809692"/>
            <a:ext cx="5421330" cy="123861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a:solidFill>
                  <a:srgbClr val="009193"/>
                </a:solidFill>
                <a:latin typeface="Tw Cen MT" panose="020B0602020104020603" pitchFamily="34" charset="0"/>
              </a:rPr>
              <a:t>THANK YOU</a:t>
            </a:r>
          </a:p>
        </p:txBody>
      </p:sp>
    </p:spTree>
    <p:extLst>
      <p:ext uri="{BB962C8B-B14F-4D97-AF65-F5344CB8AC3E}">
        <p14:creationId xmlns:p14="http://schemas.microsoft.com/office/powerpoint/2010/main" val="32328023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C1DA4F4A995BF479E9488C37B756B51" ma:contentTypeVersion="8" ma:contentTypeDescription="Create a new document." ma:contentTypeScope="" ma:versionID="79ce3b18eeea16c8e5bc0f660afbc086">
  <xsd:schema xmlns:xsd="http://www.w3.org/2001/XMLSchema" xmlns:xs="http://www.w3.org/2001/XMLSchema" xmlns:p="http://schemas.microsoft.com/office/2006/metadata/properties" xmlns:ns2="cd5ca57e-aeff-4ea7-957c-ee39e8386d27" xmlns:ns3="9d5e6f84-5843-49cc-89a8-d7ee1a915182" targetNamespace="http://schemas.microsoft.com/office/2006/metadata/properties" ma:root="true" ma:fieldsID="2c09d4a8c476afae1dfa51d3cac8b136" ns2:_="" ns3:_="">
    <xsd:import namespace="cd5ca57e-aeff-4ea7-957c-ee39e8386d27"/>
    <xsd:import namespace="9d5e6f84-5843-49cc-89a8-d7ee1a915182"/>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5ca57e-aeff-4ea7-957c-ee39e8386d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d5e6f84-5843-49cc-89a8-d7ee1a915182"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56228fd1-6eef-40f4-b049-6e671a314f8d}" ma:internalName="TaxCatchAll" ma:showField="CatchAllData" ma:web="9d5e6f84-5843-49cc-89a8-d7ee1a91518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d5e6f84-5843-49cc-89a8-d7ee1a915182" xsi:nil="true"/>
    <lcf76f155ced4ddcb4097134ff3c332f xmlns="cd5ca57e-aeff-4ea7-957c-ee39e8386d27">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8F490B73-FC90-4D05-9F21-8BAFFD63F051}"/>
</file>

<file path=customXml/itemProps2.xml><?xml version="1.0" encoding="utf-8"?>
<ds:datastoreItem xmlns:ds="http://schemas.openxmlformats.org/officeDocument/2006/customXml" ds:itemID="{66320B34-3B3D-467F-B50E-DA7CAE26A877}">
  <ds:schemaRefs>
    <ds:schemaRef ds:uri="http://schemas.microsoft.com/sharepoint/v3/contenttype/forms"/>
  </ds:schemaRefs>
</ds:datastoreItem>
</file>

<file path=customXml/itemProps3.xml><?xml version="1.0" encoding="utf-8"?>
<ds:datastoreItem xmlns:ds="http://schemas.openxmlformats.org/officeDocument/2006/customXml" ds:itemID="{880BB25D-2FF7-4279-A760-140AD81464F0}">
  <ds:schemaRefs>
    <ds:schemaRef ds:uri="http://purl.org/dc/terms/"/>
    <ds:schemaRef ds:uri="d75abbe9-4b63-46ba-acaa-ae82d37ec5f4"/>
    <ds:schemaRef ds:uri="http://www.w3.org/XML/1998/namespace"/>
    <ds:schemaRef ds:uri="9d5e6f84-5843-49cc-89a8-d7ee1a915182"/>
    <ds:schemaRef ds:uri="http://purl.org/dc/dcmitype/"/>
    <ds:schemaRef ds:uri="http://schemas.microsoft.com/office/2006/documentManagement/types"/>
    <ds:schemaRef ds:uri="http://schemas.microsoft.com/office/infopath/2007/PartnerControls"/>
    <ds:schemaRef ds:uri="http://schemas.microsoft.com/office/2006/metadata/properties"/>
    <ds:schemaRef ds:uri="http://schemas.openxmlformats.org/package/2006/metadata/core-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990</TotalTime>
  <Words>606</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Calibri Light</vt:lpstr>
      <vt:lpstr>Garamond</vt:lpstr>
      <vt:lpstr>Tw Cen MT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Cheng</dc:creator>
  <cp:lastModifiedBy>Jerry D. Zangar</cp:lastModifiedBy>
  <cp:revision>16</cp:revision>
  <dcterms:created xsi:type="dcterms:W3CDTF">2022-05-05T16:01:45Z</dcterms:created>
  <dcterms:modified xsi:type="dcterms:W3CDTF">2022-10-27T10:52:20Z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0x010100DC1DA4F4A995BF479E9488C37B756B51</vt:lpwstr>
  </property>
  <property fmtid="{D5CDD505-2E9C-101B-9397-08002B2CF9AE}" pid="3" name="MediaServiceImageTags">
    <vt:lpwstr/>
  </property>
</Properties>
</file>