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5" r:id="rId5"/>
    <p:sldId id="265" r:id="rId6"/>
    <p:sldId id="277" r:id="rId7"/>
    <p:sldId id="279" r:id="rId8"/>
    <p:sldId id="281" r:id="rId9"/>
    <p:sldId id="283" r:id="rId10"/>
    <p:sldId id="284" r:id="rId11"/>
    <p:sldId id="28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5493"/>
    <a:srgbClr val="002060"/>
    <a:srgbClr val="0091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FA8FD-71AB-3353-5A49-50CC68CCB6AA}" v="3" dt="2022-10-03T19:53:3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89"/>
  </p:normalViewPr>
  <p:slideViewPr>
    <p:cSldViewPr snapToGrid="0">
      <p:cViewPr varScale="1">
        <p:scale>
          <a:sx n="79" d="100"/>
          <a:sy n="79" d="100"/>
        </p:scale>
        <p:origin x="120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thanda Manduwi" userId="68292817-a987-48e8-863a-61937d542322" providerId="ADAL" clId="{284C349F-DE6B-4C0E-BF39-62C76D41A90F}"/>
    <pc:docChg chg="custSel modSld">
      <pc:chgData name="Nthanda Manduwi" userId="68292817-a987-48e8-863a-61937d542322" providerId="ADAL" clId="{284C349F-DE6B-4C0E-BF39-62C76D41A90F}" dt="2022-09-08T15:59:30.931" v="5" actId="207"/>
      <pc:docMkLst>
        <pc:docMk/>
      </pc:docMkLst>
      <pc:sldChg chg="modSp mod">
        <pc:chgData name="Nthanda Manduwi" userId="68292817-a987-48e8-863a-61937d542322" providerId="ADAL" clId="{284C349F-DE6B-4C0E-BF39-62C76D41A90F}" dt="2022-09-08T15:58:52.148" v="1" actId="207"/>
        <pc:sldMkLst>
          <pc:docMk/>
          <pc:sldMk cId="246386496" sldId="257"/>
        </pc:sldMkLst>
        <pc:spChg chg="mod">
          <ac:chgData name="Nthanda Manduwi" userId="68292817-a987-48e8-863a-61937d542322" providerId="ADAL" clId="{284C349F-DE6B-4C0E-BF39-62C76D41A90F}" dt="2022-09-08T15:58:52.148" v="1" actId="207"/>
          <ac:spMkLst>
            <pc:docMk/>
            <pc:sldMk cId="246386496" sldId="257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9:30.931" v="5" actId="207"/>
        <pc:sldMkLst>
          <pc:docMk/>
          <pc:sldMk cId="1076359177" sldId="263"/>
        </pc:sldMkLst>
        <pc:spChg chg="mod">
          <ac:chgData name="Nthanda Manduwi" userId="68292817-a987-48e8-863a-61937d542322" providerId="ADAL" clId="{284C349F-DE6B-4C0E-BF39-62C76D41A90F}" dt="2022-09-08T15:59:30.931" v="5" actId="207"/>
          <ac:spMkLst>
            <pc:docMk/>
            <pc:sldMk cId="1076359177" sldId="263"/>
            <ac:spMk id="4" creationId="{3A7DFDA0-CF1E-F503-A3DE-A081387C9EDA}"/>
          </ac:spMkLst>
        </pc:spChg>
      </pc:sldChg>
      <pc:sldChg chg="modSp mod">
        <pc:chgData name="Nthanda Manduwi" userId="68292817-a987-48e8-863a-61937d542322" providerId="ADAL" clId="{284C349F-DE6B-4C0E-BF39-62C76D41A90F}" dt="2022-09-08T15:58:58.018" v="2" actId="207"/>
        <pc:sldMkLst>
          <pc:docMk/>
          <pc:sldMk cId="1809412073" sldId="265"/>
        </pc:sldMkLst>
        <pc:spChg chg="mod">
          <ac:chgData name="Nthanda Manduwi" userId="68292817-a987-48e8-863a-61937d542322" providerId="ADAL" clId="{284C349F-DE6B-4C0E-BF39-62C76D41A90F}" dt="2022-09-08T15:58:58.018" v="2" actId="207"/>
          <ac:spMkLst>
            <pc:docMk/>
            <pc:sldMk cId="1809412073" sldId="265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8:45.013" v="0" actId="207"/>
        <pc:sldMkLst>
          <pc:docMk/>
          <pc:sldMk cId="2739660737" sldId="268"/>
        </pc:sldMkLst>
        <pc:spChg chg="mod">
          <ac:chgData name="Nthanda Manduwi" userId="68292817-a987-48e8-863a-61937d542322" providerId="ADAL" clId="{284C349F-DE6B-4C0E-BF39-62C76D41A90F}" dt="2022-09-08T15:58:45.013" v="0" actId="207"/>
          <ac:spMkLst>
            <pc:docMk/>
            <pc:sldMk cId="2739660737" sldId="268"/>
            <ac:spMk id="5" creationId="{0E1860AA-24CC-5740-B772-E6463C8EBBCB}"/>
          </ac:spMkLst>
        </pc:spChg>
      </pc:sldChg>
      <pc:sldChg chg="delSp mod">
        <pc:chgData name="Nthanda Manduwi" userId="68292817-a987-48e8-863a-61937d542322" providerId="ADAL" clId="{284C349F-DE6B-4C0E-BF39-62C76D41A90F}" dt="2022-09-08T15:59:12.514" v="3" actId="478"/>
        <pc:sldMkLst>
          <pc:docMk/>
          <pc:sldMk cId="619667067" sldId="270"/>
        </pc:sldMkLst>
        <pc:cxnChg chg="del">
          <ac:chgData name="Nthanda Manduwi" userId="68292817-a987-48e8-863a-61937d542322" providerId="ADAL" clId="{284C349F-DE6B-4C0E-BF39-62C76D41A90F}" dt="2022-09-08T15:59:12.514" v="3" actId="478"/>
          <ac:cxnSpMkLst>
            <pc:docMk/>
            <pc:sldMk cId="619667067" sldId="270"/>
            <ac:cxnSpMk id="6" creationId="{6D3C0C31-77F1-B251-5C08-4C81BEB3873E}"/>
          </ac:cxnSpMkLst>
        </pc:cxnChg>
      </pc:sldChg>
      <pc:sldChg chg="delSp mod">
        <pc:chgData name="Nthanda Manduwi" userId="68292817-a987-48e8-863a-61937d542322" providerId="ADAL" clId="{284C349F-DE6B-4C0E-BF39-62C76D41A90F}" dt="2022-09-08T15:59:15.459" v="4" actId="478"/>
        <pc:sldMkLst>
          <pc:docMk/>
          <pc:sldMk cId="449668093" sldId="275"/>
        </pc:sldMkLst>
        <pc:cxnChg chg="del">
          <ac:chgData name="Nthanda Manduwi" userId="68292817-a987-48e8-863a-61937d542322" providerId="ADAL" clId="{284C349F-DE6B-4C0E-BF39-62C76D41A90F}" dt="2022-09-08T15:59:15.459" v="4" actId="478"/>
          <ac:cxnSpMkLst>
            <pc:docMk/>
            <pc:sldMk cId="449668093" sldId="275"/>
            <ac:cxnSpMk id="6" creationId="{6D333ED1-C562-6BCA-0946-9B784AC984EE}"/>
          </ac:cxnSpMkLst>
        </pc:cxnChg>
      </pc:sldChg>
    </pc:docChg>
  </pc:docChgLst>
  <pc:docChgLst>
    <pc:chgData name="Richard Jones" userId="S::richard.jones@undp.org::ea2eea63-19d0-4ab2-bfbc-149783ab7850" providerId="AD" clId="Web-{D01FA8FD-71AB-3353-5A49-50CC68CCB6AA}"/>
    <pc:docChg chg="modSld">
      <pc:chgData name="Richard Jones" userId="S::richard.jones@undp.org::ea2eea63-19d0-4ab2-bfbc-149783ab7850" providerId="AD" clId="Web-{D01FA8FD-71AB-3353-5A49-50CC68CCB6AA}" dt="2022-10-03T19:53:34.939" v="2" actId="1076"/>
      <pc:docMkLst>
        <pc:docMk/>
      </pc:docMkLst>
      <pc:sldChg chg="modSp">
        <pc:chgData name="Richard Jones" userId="S::richard.jones@undp.org::ea2eea63-19d0-4ab2-bfbc-149783ab7850" providerId="AD" clId="Web-{D01FA8FD-71AB-3353-5A49-50CC68CCB6AA}" dt="2022-10-03T19:53:06.437" v="0" actId="1076"/>
        <pc:sldMkLst>
          <pc:docMk/>
          <pc:sldMk cId="3232802368" sldId="261"/>
        </pc:sldMkLst>
        <pc:picChg chg="mod">
          <ac:chgData name="Richard Jones" userId="S::richard.jones@undp.org::ea2eea63-19d0-4ab2-bfbc-149783ab7850" providerId="AD" clId="Web-{D01FA8FD-71AB-3353-5A49-50CC68CCB6AA}" dt="2022-10-03T19:53:06.437" v="0" actId="1076"/>
          <ac:picMkLst>
            <pc:docMk/>
            <pc:sldMk cId="3232802368" sldId="261"/>
            <ac:picMk id="15" creationId="{D48223C9-9EBD-43E9-B1B3-EAE5DE19A5AD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20.391" v="1" actId="1076"/>
        <pc:sldMkLst>
          <pc:docMk/>
          <pc:sldMk cId="1809412073" sldId="265"/>
        </pc:sldMkLst>
        <pc:picChg chg="mod">
          <ac:chgData name="Richard Jones" userId="S::richard.jones@undp.org::ea2eea63-19d0-4ab2-bfbc-149783ab7850" providerId="AD" clId="Web-{D01FA8FD-71AB-3353-5A49-50CC68CCB6AA}" dt="2022-10-03T19:53:20.391" v="1" actId="1076"/>
          <ac:picMkLst>
            <pc:docMk/>
            <pc:sldMk cId="1809412073" sldId="265"/>
            <ac:picMk id="6" creationId="{77256255-5E13-B44A-8FBE-B574F4BB3147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34.939" v="2" actId="1076"/>
        <pc:sldMkLst>
          <pc:docMk/>
          <pc:sldMk cId="2739660737" sldId="268"/>
        </pc:sldMkLst>
        <pc:picChg chg="mod">
          <ac:chgData name="Richard Jones" userId="S::richard.jones@undp.org::ea2eea63-19d0-4ab2-bfbc-149783ab7850" providerId="AD" clId="Web-{D01FA8FD-71AB-3353-5A49-50CC68CCB6AA}" dt="2022-10-03T19:53:34.939" v="2" actId="1076"/>
          <ac:picMkLst>
            <pc:docMk/>
            <pc:sldMk cId="2739660737" sldId="268"/>
            <ac:picMk id="6" creationId="{77256255-5E13-B44A-8FBE-B574F4BB3147}"/>
          </ac:picMkLst>
        </pc:picChg>
      </pc:sldChg>
    </pc:docChg>
  </pc:docChgLst>
  <pc:docChgLst>
    <pc:chgData name="Nthanda Manduwi" userId="68292817-a987-48e8-863a-61937d542322" providerId="ADAL" clId="{783D16AA-A0F6-9649-B0B1-ED9B0904BDC6}"/>
    <pc:docChg chg="modMainMaster">
      <pc:chgData name="Nthanda Manduwi" userId="68292817-a987-48e8-863a-61937d542322" providerId="ADAL" clId="{783D16AA-A0F6-9649-B0B1-ED9B0904BDC6}" dt="2022-09-08T15:00:40.630" v="1" actId="208"/>
      <pc:docMkLst>
        <pc:docMk/>
      </pc:docMkLst>
      <pc:sldMasterChg chg="modSldLayout">
        <pc:chgData name="Nthanda Manduwi" userId="68292817-a987-48e8-863a-61937d542322" providerId="ADAL" clId="{783D16AA-A0F6-9649-B0B1-ED9B0904BDC6}" dt="2022-09-08T15:00:40.630" v="1" actId="208"/>
        <pc:sldMasterMkLst>
          <pc:docMk/>
          <pc:sldMasterMk cId="4154724525" sldId="2147483648"/>
        </pc:sldMasterMkLst>
        <pc:sldLayoutChg chg="modSp mod">
          <pc:chgData name="Nthanda Manduwi" userId="68292817-a987-48e8-863a-61937d542322" providerId="ADAL" clId="{783D16AA-A0F6-9649-B0B1-ED9B0904BDC6}" dt="2022-09-08T15:00:29.181" v="0" actId="208"/>
          <pc:sldLayoutMkLst>
            <pc:docMk/>
            <pc:sldMasterMk cId="4154724525" sldId="2147483648"/>
            <pc:sldLayoutMk cId="1616578362" sldId="2147483661"/>
          </pc:sldLayoutMkLst>
          <pc:cxnChg chg="mod">
            <ac:chgData name="Nthanda Manduwi" userId="68292817-a987-48e8-863a-61937d542322" providerId="ADAL" clId="{783D16AA-A0F6-9649-B0B1-ED9B0904BDC6}" dt="2022-09-08T15:00:29.181" v="0" actId="208"/>
            <ac:cxnSpMkLst>
              <pc:docMk/>
              <pc:sldMasterMk cId="4154724525" sldId="2147483648"/>
              <pc:sldLayoutMk cId="1616578362" sldId="2147483661"/>
              <ac:cxnSpMk id="23" creationId="{08C12748-6D43-107A-AFC5-86ABB08791C7}"/>
            </ac:cxnSpMkLst>
          </pc:cxnChg>
        </pc:sldLayoutChg>
        <pc:sldLayoutChg chg="modSp mod">
          <pc:chgData name="Nthanda Manduwi" userId="68292817-a987-48e8-863a-61937d542322" providerId="ADAL" clId="{783D16AA-A0F6-9649-B0B1-ED9B0904BDC6}" dt="2022-09-08T15:00:40.630" v="1" actId="208"/>
          <pc:sldLayoutMkLst>
            <pc:docMk/>
            <pc:sldMasterMk cId="4154724525" sldId="2147483648"/>
            <pc:sldLayoutMk cId="612491478" sldId="2147483667"/>
          </pc:sldLayoutMkLst>
          <pc:cxnChg chg="mod">
            <ac:chgData name="Nthanda Manduwi" userId="68292817-a987-48e8-863a-61937d542322" providerId="ADAL" clId="{783D16AA-A0F6-9649-B0B1-ED9B0904BDC6}" dt="2022-09-08T15:00:40.630" v="1" actId="208"/>
            <ac:cxnSpMkLst>
              <pc:docMk/>
              <pc:sldMasterMk cId="4154724525" sldId="2147483648"/>
              <pc:sldLayoutMk cId="612491478" sldId="2147483667"/>
              <ac:cxnSpMk id="23" creationId="{08C12748-6D43-107A-AFC5-86ABB08791C7}"/>
            </ac:cxnSpMkLst>
          </pc:cxnChg>
        </pc:sldLayoutChg>
      </pc:sldMasterChg>
    </pc:docChg>
  </pc:docChgLst>
  <pc:docChgLst>
    <pc:chgData name="Richard Jones" userId="ea2eea63-19d0-4ab2-bfbc-149783ab7850" providerId="ADAL" clId="{B9E8E679-C1A6-49AC-A421-AEA74FC861FD}"/>
    <pc:docChg chg="undo custSel modSld sldOrd modMainMaster">
      <pc:chgData name="Richard Jones" userId="ea2eea63-19d0-4ab2-bfbc-149783ab7850" providerId="ADAL" clId="{B9E8E679-C1A6-49AC-A421-AEA74FC861FD}" dt="2022-10-03T19:57:57.971" v="33" actId="20577"/>
      <pc:docMkLst>
        <pc:docMk/>
      </pc:docMkLst>
      <pc:sldChg chg="delSp mod">
        <pc:chgData name="Richard Jones" userId="ea2eea63-19d0-4ab2-bfbc-149783ab7850" providerId="ADAL" clId="{B9E8E679-C1A6-49AC-A421-AEA74FC861FD}" dt="2022-10-03T19:57:39.711" v="28" actId="478"/>
        <pc:sldMkLst>
          <pc:docMk/>
          <pc:sldMk cId="3232802368" sldId="261"/>
        </pc:sldMkLst>
        <pc:picChg chg="del">
          <ac:chgData name="Richard Jones" userId="ea2eea63-19d0-4ab2-bfbc-149783ab7850" providerId="ADAL" clId="{B9E8E679-C1A6-49AC-A421-AEA74FC861FD}" dt="2022-10-03T19:57:39.711" v="28" actId="478"/>
          <ac:picMkLst>
            <pc:docMk/>
            <pc:sldMk cId="3232802368" sldId="261"/>
            <ac:picMk id="13" creationId="{A1070D45-61A3-A155-BE76-C056DA933FFB}"/>
          </ac:picMkLst>
        </pc:picChg>
        <pc:picChg chg="del">
          <ac:chgData name="Richard Jones" userId="ea2eea63-19d0-4ab2-bfbc-149783ab7850" providerId="ADAL" clId="{B9E8E679-C1A6-49AC-A421-AEA74FC861FD}" dt="2022-10-03T19:57:38.484" v="27" actId="478"/>
          <ac:picMkLst>
            <pc:docMk/>
            <pc:sldMk cId="3232802368" sldId="261"/>
            <ac:picMk id="15" creationId="{D48223C9-9EBD-43E9-B1B3-EAE5DE19A5AD}"/>
          </ac:picMkLst>
        </pc:picChg>
      </pc:sldChg>
      <pc:sldChg chg="delSp modSp mod">
        <pc:chgData name="Richard Jones" userId="ea2eea63-19d0-4ab2-bfbc-149783ab7850" providerId="ADAL" clId="{B9E8E679-C1A6-49AC-A421-AEA74FC861FD}" dt="2022-10-03T19:57:20.305" v="22" actId="478"/>
        <pc:sldMkLst>
          <pc:docMk/>
          <pc:sldMk cId="1809412073" sldId="265"/>
        </pc:sldMkLst>
        <pc:picChg chg="del mod">
          <ac:chgData name="Richard Jones" userId="ea2eea63-19d0-4ab2-bfbc-149783ab7850" providerId="ADAL" clId="{B9E8E679-C1A6-49AC-A421-AEA74FC861FD}" dt="2022-10-03T19:57:18.829" v="21" actId="478"/>
          <ac:picMkLst>
            <pc:docMk/>
            <pc:sldMk cId="1809412073" sldId="265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0.305" v="22" actId="478"/>
          <ac:picMkLst>
            <pc:docMk/>
            <pc:sldMk cId="1809412073" sldId="265"/>
            <ac:picMk id="9" creationId="{4FBE63E7-2707-3A4F-9CC3-5C1EE106C3B4}"/>
          </ac:picMkLst>
        </pc:picChg>
      </pc:sldChg>
      <pc:sldChg chg="addSp delSp mod">
        <pc:chgData name="Richard Jones" userId="ea2eea63-19d0-4ab2-bfbc-149783ab7850" providerId="ADAL" clId="{B9E8E679-C1A6-49AC-A421-AEA74FC861FD}" dt="2022-10-03T19:57:29.260" v="26" actId="478"/>
        <pc:sldMkLst>
          <pc:docMk/>
          <pc:sldMk cId="2739660737" sldId="268"/>
        </pc:sldMkLst>
        <pc:spChg chg="add del">
          <ac:chgData name="Richard Jones" userId="ea2eea63-19d0-4ab2-bfbc-149783ab7850" providerId="ADAL" clId="{B9E8E679-C1A6-49AC-A421-AEA74FC861FD}" dt="2022-10-03T19:57:26.613" v="24" actId="478"/>
          <ac:spMkLst>
            <pc:docMk/>
            <pc:sldMk cId="2739660737" sldId="268"/>
            <ac:spMk id="8" creationId="{166F4CA8-37D3-BB48-9884-74BCC14EEE4D}"/>
          </ac:spMkLst>
        </pc:spChg>
        <pc:picChg chg="del">
          <ac:chgData name="Richard Jones" userId="ea2eea63-19d0-4ab2-bfbc-149783ab7850" providerId="ADAL" clId="{B9E8E679-C1A6-49AC-A421-AEA74FC861FD}" dt="2022-10-03T19:57:27.997" v="25" actId="478"/>
          <ac:picMkLst>
            <pc:docMk/>
            <pc:sldMk cId="2739660737" sldId="268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9.260" v="26" actId="478"/>
          <ac:picMkLst>
            <pc:docMk/>
            <pc:sldMk cId="2739660737" sldId="268"/>
            <ac:picMk id="9" creationId="{4FBE63E7-2707-3A4F-9CC3-5C1EE106C3B4}"/>
          </ac:picMkLst>
        </pc:picChg>
      </pc:sldChg>
      <pc:sldChg chg="modSp mod">
        <pc:chgData name="Richard Jones" userId="ea2eea63-19d0-4ab2-bfbc-149783ab7850" providerId="ADAL" clId="{B9E8E679-C1A6-49AC-A421-AEA74FC861FD}" dt="2022-10-03T19:57:57.971" v="33" actId="20577"/>
        <pc:sldMkLst>
          <pc:docMk/>
          <pc:sldMk cId="1445906211" sldId="269"/>
        </pc:sldMkLst>
        <pc:spChg chg="mod">
          <ac:chgData name="Richard Jones" userId="ea2eea63-19d0-4ab2-bfbc-149783ab7850" providerId="ADAL" clId="{B9E8E679-C1A6-49AC-A421-AEA74FC861FD}" dt="2022-10-03T19:57:57.971" v="33" actId="20577"/>
          <ac:spMkLst>
            <pc:docMk/>
            <pc:sldMk cId="1445906211" sldId="269"/>
            <ac:spMk id="5" creationId="{8A22EF68-1E92-E879-5D13-B3BC570265EA}"/>
          </ac:spMkLst>
        </pc:spChg>
      </pc:sldChg>
      <pc:sldChg chg="modSp mod ord">
        <pc:chgData name="Richard Jones" userId="ea2eea63-19d0-4ab2-bfbc-149783ab7850" providerId="ADAL" clId="{B9E8E679-C1A6-49AC-A421-AEA74FC861FD}" dt="2022-10-03T19:57:54.603" v="31" actId="20577"/>
        <pc:sldMkLst>
          <pc:docMk/>
          <pc:sldMk cId="619667067" sldId="270"/>
        </pc:sldMkLst>
        <pc:spChg chg="mod">
          <ac:chgData name="Richard Jones" userId="ea2eea63-19d0-4ab2-bfbc-149783ab7850" providerId="ADAL" clId="{B9E8E679-C1A6-49AC-A421-AEA74FC861FD}" dt="2022-10-03T19:57:54.603" v="31" actId="20577"/>
          <ac:spMkLst>
            <pc:docMk/>
            <pc:sldMk cId="619667067" sldId="270"/>
            <ac:spMk id="5" creationId="{2B415B4D-02A1-FDF3-E58E-F7646D1C839E}"/>
          </ac:spMkLst>
        </pc:spChg>
      </pc:sldChg>
      <pc:sldMasterChg chg="delSp modSp mod modSldLayout">
        <pc:chgData name="Richard Jones" userId="ea2eea63-19d0-4ab2-bfbc-149783ab7850" providerId="ADAL" clId="{B9E8E679-C1A6-49AC-A421-AEA74FC861FD}" dt="2022-10-03T19:56:24.092" v="19" actId="1076"/>
        <pc:sldMasterMkLst>
          <pc:docMk/>
          <pc:sldMasterMk cId="4154724525" sldId="2147483648"/>
        </pc:sldMasterMkLst>
        <pc:picChg chg="del">
          <ac:chgData name="Richard Jones" userId="ea2eea63-19d0-4ab2-bfbc-149783ab7850" providerId="ADAL" clId="{B9E8E679-C1A6-49AC-A421-AEA74FC861FD}" dt="2022-10-03T19:55:29.701" v="7" actId="478"/>
          <ac:picMkLst>
            <pc:docMk/>
            <pc:sldMasterMk cId="4154724525" sldId="2147483648"/>
            <ac:picMk id="7" creationId="{CE394CBA-2848-40C8-BED7-0810754C9BAF}"/>
          </ac:picMkLst>
        </pc:picChg>
        <pc:picChg chg="mod">
          <ac:chgData name="Richard Jones" userId="ea2eea63-19d0-4ab2-bfbc-149783ab7850" providerId="ADAL" clId="{B9E8E679-C1A6-49AC-A421-AEA74FC861FD}" dt="2022-10-03T19:55:36.737" v="9" actId="1076"/>
          <ac:picMkLst>
            <pc:docMk/>
            <pc:sldMasterMk cId="4154724525" sldId="2147483648"/>
            <ac:picMk id="9" creationId="{F1939CBE-BB3F-365E-79FA-1205BFC4A572}"/>
          </ac:picMkLst>
        </pc:picChg>
        <pc:sldLayoutChg chg="delSp modSp mod">
          <pc:chgData name="Richard Jones" userId="ea2eea63-19d0-4ab2-bfbc-149783ab7850" providerId="ADAL" clId="{B9E8E679-C1A6-49AC-A421-AEA74FC861FD}" dt="2022-10-03T19:55:48.681" v="12" actId="1076"/>
          <pc:sldLayoutMkLst>
            <pc:docMk/>
            <pc:sldMasterMk cId="4154724525" sldId="2147483648"/>
            <pc:sldLayoutMk cId="3828844167" sldId="2147483649"/>
          </pc:sldLayoutMkLst>
          <pc:picChg chg="mod">
            <ac:chgData name="Richard Jones" userId="ea2eea63-19d0-4ab2-bfbc-149783ab7850" providerId="ADAL" clId="{B9E8E679-C1A6-49AC-A421-AEA74FC861FD}" dt="2022-10-03T19:55:48.681" v="12" actId="1076"/>
            <ac:picMkLst>
              <pc:docMk/>
              <pc:sldMasterMk cId="4154724525" sldId="2147483648"/>
              <pc:sldLayoutMk cId="3828844167" sldId="2147483649"/>
              <ac:picMk id="3" creationId="{ADDE9BC1-1E52-1045-B142-E6A7783C46F3}"/>
            </ac:picMkLst>
          </pc:picChg>
          <pc:picChg chg="del mod">
            <ac:chgData name="Richard Jones" userId="ea2eea63-19d0-4ab2-bfbc-149783ab7850" providerId="ADAL" clId="{B9E8E679-C1A6-49AC-A421-AEA74FC861FD}" dt="2022-10-03T19:55:43.121" v="11" actId="478"/>
            <ac:picMkLst>
              <pc:docMk/>
              <pc:sldMasterMk cId="4154724525" sldId="2147483648"/>
              <pc:sldLayoutMk cId="3828844167" sldId="2147483649"/>
              <ac:picMk id="16" creationId="{EDC681CC-EB36-7506-5B70-412A1199A075}"/>
            </ac:picMkLst>
          </pc:picChg>
          <pc:picChg chg="del mod">
            <ac:chgData name="Richard Jones" userId="ea2eea63-19d0-4ab2-bfbc-149783ab7850" providerId="ADAL" clId="{B9E8E679-C1A6-49AC-A421-AEA74FC861FD}" dt="2022-10-03T19:55:41.414" v="10" actId="478"/>
            <ac:picMkLst>
              <pc:docMk/>
              <pc:sldMasterMk cId="4154724525" sldId="2147483648"/>
              <pc:sldLayoutMk cId="3828844167" sldId="2147483649"/>
              <ac:picMk id="17" creationId="{79B6C582-0089-4C17-965B-6E63DC09976C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24.092" v="19" actId="1076"/>
          <pc:sldLayoutMkLst>
            <pc:docMk/>
            <pc:sldMasterMk cId="4154724525" sldId="2147483648"/>
            <pc:sldLayoutMk cId="3933929437" sldId="2147483659"/>
          </pc:sldLayoutMkLst>
          <pc:picChg chg="del">
            <ac:chgData name="Richard Jones" userId="ea2eea63-19d0-4ab2-bfbc-149783ab7850" providerId="ADAL" clId="{B9E8E679-C1A6-49AC-A421-AEA74FC861FD}" dt="2022-10-03T19:56:20.495" v="18" actId="478"/>
            <ac:picMkLst>
              <pc:docMk/>
              <pc:sldMasterMk cId="4154724525" sldId="2147483648"/>
              <pc:sldLayoutMk cId="3933929437" sldId="2147483659"/>
              <ac:picMk id="7" creationId="{F3BD3716-CC4A-B947-9F3F-BDCDB431140E}"/>
            </ac:picMkLst>
          </pc:picChg>
          <pc:picChg chg="mod">
            <ac:chgData name="Richard Jones" userId="ea2eea63-19d0-4ab2-bfbc-149783ab7850" providerId="ADAL" clId="{B9E8E679-C1A6-49AC-A421-AEA74FC861FD}" dt="2022-10-03T19:56:24.092" v="19" actId="1076"/>
            <ac:picMkLst>
              <pc:docMk/>
              <pc:sldMasterMk cId="4154724525" sldId="2147483648"/>
              <pc:sldLayoutMk cId="3933929437" sldId="2147483659"/>
              <ac:picMk id="12" creationId="{68770396-4911-2E9E-FF92-4E272C639CAD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03.952" v="16" actId="1076"/>
          <pc:sldLayoutMkLst>
            <pc:docMk/>
            <pc:sldMasterMk cId="4154724525" sldId="2147483648"/>
            <pc:sldLayoutMk cId="3171379621" sldId="2147483665"/>
          </pc:sldLayoutMkLst>
          <pc:picChg chg="del mod">
            <ac:chgData name="Richard Jones" userId="ea2eea63-19d0-4ab2-bfbc-149783ab7850" providerId="ADAL" clId="{B9E8E679-C1A6-49AC-A421-AEA74FC861FD}" dt="2022-10-03T19:55:55.192" v="14" actId="478"/>
            <ac:picMkLst>
              <pc:docMk/>
              <pc:sldMasterMk cId="4154724525" sldId="2147483648"/>
              <pc:sldLayoutMk cId="3171379621" sldId="2147483665"/>
              <ac:picMk id="3" creationId="{78ED48BF-40A0-9090-B3B2-879FC2AFF663}"/>
            </ac:picMkLst>
          </pc:picChg>
          <pc:picChg chg="mod">
            <ac:chgData name="Richard Jones" userId="ea2eea63-19d0-4ab2-bfbc-149783ab7850" providerId="ADAL" clId="{B9E8E679-C1A6-49AC-A421-AEA74FC861FD}" dt="2022-10-03T19:56:03.952" v="16" actId="1076"/>
            <ac:picMkLst>
              <pc:docMk/>
              <pc:sldMasterMk cId="4154724525" sldId="2147483648"/>
              <pc:sldLayoutMk cId="3171379621" sldId="2147483665"/>
              <ac:picMk id="11" creationId="{AFBE9CB2-577B-C044-403A-463732C826FD}"/>
            </ac:picMkLst>
          </pc:picChg>
          <pc:picChg chg="del mod">
            <ac:chgData name="Richard Jones" userId="ea2eea63-19d0-4ab2-bfbc-149783ab7850" providerId="ADAL" clId="{B9E8E679-C1A6-49AC-A421-AEA74FC861FD}" dt="2022-10-03T19:55:54.157" v="13" actId="478"/>
            <ac:picMkLst>
              <pc:docMk/>
              <pc:sldMasterMk cId="4154724525" sldId="2147483648"/>
              <pc:sldLayoutMk cId="3171379621" sldId="2147483665"/>
              <ac:picMk id="16" creationId="{EDC681CC-EB36-7506-5B70-412A1199A075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9/3/layout/BlockDescending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F9A9A7-D44E-40D6-B626-EFC8FCB0FA8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Strategic Framework</a:t>
          </a:r>
          <a:endParaRPr lang="en-US" sz="2000" dirty="0"/>
        </a:p>
      </dgm:t>
    </dgm:pt>
    <dgm:pt modelId="{AC2F8BC6-AE35-4759-B6B0-5F23426F961C}" type="parTrans" cxnId="{D214046E-A38E-441C-ACB8-992E742ABE8F}">
      <dgm:prSet/>
      <dgm:spPr/>
      <dgm:t>
        <a:bodyPr/>
        <a:lstStyle/>
        <a:p>
          <a:endParaRPr lang="en-US"/>
        </a:p>
      </dgm:t>
    </dgm:pt>
    <dgm:pt modelId="{79D92630-FABA-4EA4-BB1F-9B881C2F22FD}" type="sibTrans" cxnId="{D214046E-A38E-441C-ACB8-992E742ABE8F}">
      <dgm:prSet/>
      <dgm:spPr/>
      <dgm:t>
        <a:bodyPr/>
        <a:lstStyle/>
        <a:p>
          <a:endParaRPr lang="en-US"/>
        </a:p>
      </dgm:t>
    </dgm:pt>
    <dgm:pt modelId="{F02501BF-9723-4B44-A0B7-B63189774F10}">
      <dgm:prSet phldrT="[Text]" custT="1"/>
      <dgm:spPr/>
      <dgm:t>
        <a:bodyPr/>
        <a:lstStyle/>
        <a:p>
          <a:r>
            <a:rPr lang="en-US" sz="2000" dirty="0" smtClean="0"/>
            <a:t>Subordinated Programs</a:t>
          </a:r>
          <a:endParaRPr lang="en-US" sz="2000" dirty="0"/>
        </a:p>
      </dgm:t>
    </dgm:pt>
    <dgm:pt modelId="{119C0E5A-A275-435F-80F3-DEE3A6142453}" type="parTrans" cxnId="{C5A55470-2E69-46E2-9307-139723125C3C}">
      <dgm:prSet/>
      <dgm:spPr/>
      <dgm:t>
        <a:bodyPr/>
        <a:lstStyle/>
        <a:p>
          <a:endParaRPr lang="en-US"/>
        </a:p>
      </dgm:t>
    </dgm:pt>
    <dgm:pt modelId="{852CF55A-CDB7-4659-A451-BDD473A00DCB}" type="sibTrans" cxnId="{C5A55470-2E69-46E2-9307-139723125C3C}">
      <dgm:prSet/>
      <dgm:spPr/>
      <dgm:t>
        <a:bodyPr/>
        <a:lstStyle/>
        <a:p>
          <a:endParaRPr lang="en-US"/>
        </a:p>
      </dgm:t>
    </dgm:pt>
    <dgm:pt modelId="{95BBD254-27AA-4D38-8D04-9B09526A1D28}">
      <dgm:prSet phldrT="[Text]"/>
      <dgm:spPr/>
      <dgm:t>
        <a:bodyPr/>
        <a:lstStyle/>
        <a:p>
          <a:r>
            <a:rPr lang="en-US" dirty="0" err="1" smtClean="0"/>
            <a:t>Subordinaated</a:t>
          </a:r>
          <a:r>
            <a:rPr lang="en-US" dirty="0" smtClean="0"/>
            <a:t> projects</a:t>
          </a:r>
          <a:endParaRPr lang="en-US" dirty="0"/>
        </a:p>
      </dgm:t>
    </dgm:pt>
    <dgm:pt modelId="{E60B4B93-75CC-493D-9ACC-0099E6B16BDE}" type="parTrans" cxnId="{DC3AD040-F5B9-4F1F-8BE6-6FE5EA6DD34E}">
      <dgm:prSet/>
      <dgm:spPr/>
      <dgm:t>
        <a:bodyPr/>
        <a:lstStyle/>
        <a:p>
          <a:endParaRPr lang="en-US"/>
        </a:p>
      </dgm:t>
    </dgm:pt>
    <dgm:pt modelId="{716C5B74-0667-4EA9-95BC-A9B8E5FE28D7}" type="sibTrans" cxnId="{DC3AD040-F5B9-4F1F-8BE6-6FE5EA6DD34E}">
      <dgm:prSet/>
      <dgm:spPr/>
      <dgm:t>
        <a:bodyPr/>
        <a:lstStyle/>
        <a:p>
          <a:endParaRPr lang="en-US"/>
        </a:p>
      </dgm:t>
    </dgm:pt>
    <dgm:pt modelId="{C524FE06-07E6-4A15-846B-78791BBEC99C}" type="pres">
      <dgm:prSet presAssocID="{B9C32B05-62EA-407A-B21C-2310C794570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uz-Cyrl-UZ"/>
        </a:p>
      </dgm:t>
    </dgm:pt>
    <dgm:pt modelId="{A5B94A0A-DD47-4A52-92B9-07B6B659DDB5}" type="pres">
      <dgm:prSet presAssocID="{39F9A9A7-D44E-40D6-B626-EFC8FCB0FA81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52A58-204C-4614-B840-4B45245A0D95}" type="pres">
      <dgm:prSet presAssocID="{39F9A9A7-D44E-40D6-B626-EFC8FCB0FA81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1506009-3006-47F9-ABBF-9C1040AFE39D}" type="pres">
      <dgm:prSet presAssocID="{39F9A9A7-D44E-40D6-B626-EFC8FCB0FA81}" presName="accentShape_1" presStyleCnt="0"/>
      <dgm:spPr/>
    </dgm:pt>
    <dgm:pt modelId="{42223316-9B2F-4464-BB3B-475BF01607B7}" type="pres">
      <dgm:prSet presAssocID="{39F9A9A7-D44E-40D6-B626-EFC8FCB0FA81}" presName="imageRepeatNode" presStyleLbl="node1" presStyleIdx="0" presStyleCnt="3" custScaleX="360347" custLinFactX="-8110" custLinFactNeighborX="-100000" custLinFactNeighborY="-460"/>
      <dgm:spPr/>
      <dgm:t>
        <a:bodyPr/>
        <a:lstStyle/>
        <a:p>
          <a:endParaRPr lang="ru-RU"/>
        </a:p>
      </dgm:t>
    </dgm:pt>
    <dgm:pt modelId="{A61D9639-531E-4101-A525-5F09349ABEEA}" type="pres">
      <dgm:prSet presAssocID="{F02501BF-9723-4B44-A0B7-B63189774F10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CB1-FFD2-47C5-BA65-45FF82CFE3F7}" type="pres">
      <dgm:prSet presAssocID="{F02501BF-9723-4B44-A0B7-B63189774F10}" presName="childText_2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7D607AB-D6B0-43D4-9A2F-DA0DD9BF2D05}" type="pres">
      <dgm:prSet presAssocID="{F02501BF-9723-4B44-A0B7-B63189774F10}" presName="accentShape_2" presStyleCnt="0"/>
      <dgm:spPr/>
    </dgm:pt>
    <dgm:pt modelId="{CDFBF0AA-9BCB-46D8-AA61-41C4DCC97CEE}" type="pres">
      <dgm:prSet presAssocID="{F02501BF-9723-4B44-A0B7-B63189774F10}" presName="imageRepeatNode" presStyleLbl="node1" presStyleIdx="1" presStyleCnt="3" custScaleX="541349"/>
      <dgm:spPr/>
      <dgm:t>
        <a:bodyPr/>
        <a:lstStyle/>
        <a:p>
          <a:endParaRPr lang="ru-RU"/>
        </a:p>
      </dgm:t>
    </dgm:pt>
    <dgm:pt modelId="{644C752D-0588-40DD-B51B-93BD5053C4F3}" type="pres">
      <dgm:prSet presAssocID="{95BBD254-27AA-4D38-8D04-9B09526A1D28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03A5F-E6DB-46DC-B4E7-1B361F5C10F2}" type="pres">
      <dgm:prSet presAssocID="{95BBD254-27AA-4D38-8D04-9B09526A1D28}" presName="childText_3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65BA3F0-4638-4E55-B23E-FB505434ECBD}" type="pres">
      <dgm:prSet presAssocID="{95BBD254-27AA-4D38-8D04-9B09526A1D28}" presName="accentShape_3" presStyleCnt="0"/>
      <dgm:spPr/>
    </dgm:pt>
    <dgm:pt modelId="{237E8E97-0744-48B1-AB12-35F1550D1470}" type="pres">
      <dgm:prSet presAssocID="{95BBD254-27AA-4D38-8D04-9B09526A1D28}" presName="imageRepeatNode" presStyleLbl="node1" presStyleIdx="2" presStyleCnt="3" custScaleX="491624" custLinFactX="4095" custLinFactNeighborX="100000" custLinFactNeighborY="587"/>
      <dgm:spPr/>
      <dgm:t>
        <a:bodyPr/>
        <a:lstStyle/>
        <a:p>
          <a:endParaRPr lang="ru-RU"/>
        </a:p>
      </dgm:t>
    </dgm:pt>
  </dgm:ptLst>
  <dgm:cxnLst>
    <dgm:cxn modelId="{D214046E-A38E-441C-ACB8-992E742ABE8F}" srcId="{B9C32B05-62EA-407A-B21C-2310C7945705}" destId="{39F9A9A7-D44E-40D6-B626-EFC8FCB0FA81}" srcOrd="0" destOrd="0" parTransId="{AC2F8BC6-AE35-4759-B6B0-5F23426F961C}" sibTransId="{79D92630-FABA-4EA4-BB1F-9B881C2F22FD}"/>
    <dgm:cxn modelId="{DB26CF02-5AD5-45CC-B091-1065B6088373}" type="presOf" srcId="{F02501BF-9723-4B44-A0B7-B63189774F10}" destId="{CDFBF0AA-9BCB-46D8-AA61-41C4DCC97CEE}" srcOrd="1" destOrd="0" presId="urn:microsoft.com/office/officeart/2009/3/layout/BlockDescendingList"/>
    <dgm:cxn modelId="{DC3AD040-F5B9-4F1F-8BE6-6FE5EA6DD34E}" srcId="{B9C32B05-62EA-407A-B21C-2310C7945705}" destId="{95BBD254-27AA-4D38-8D04-9B09526A1D28}" srcOrd="2" destOrd="0" parTransId="{E60B4B93-75CC-493D-9ACC-0099E6B16BDE}" sibTransId="{716C5B74-0667-4EA9-95BC-A9B8E5FE28D7}"/>
    <dgm:cxn modelId="{C72A1669-4830-4E6F-B5B1-812132CEF570}" type="presOf" srcId="{39F9A9A7-D44E-40D6-B626-EFC8FCB0FA81}" destId="{A5B94A0A-DD47-4A52-92B9-07B6B659DDB5}" srcOrd="0" destOrd="0" presId="urn:microsoft.com/office/officeart/2009/3/layout/BlockDescendingList"/>
    <dgm:cxn modelId="{C2B35825-3652-46D8-90BE-7CC33C3A876E}" type="presOf" srcId="{39F9A9A7-D44E-40D6-B626-EFC8FCB0FA81}" destId="{42223316-9B2F-4464-BB3B-475BF01607B7}" srcOrd="1" destOrd="0" presId="urn:microsoft.com/office/officeart/2009/3/layout/BlockDescendingList"/>
    <dgm:cxn modelId="{40B91E3D-84DA-4FC9-9D3A-2DFDCEB9B325}" type="presOf" srcId="{95BBD254-27AA-4D38-8D04-9B09526A1D28}" destId="{237E8E97-0744-48B1-AB12-35F1550D1470}" srcOrd="1" destOrd="0" presId="urn:microsoft.com/office/officeart/2009/3/layout/BlockDescendingList"/>
    <dgm:cxn modelId="{C5A55470-2E69-46E2-9307-139723125C3C}" srcId="{B9C32B05-62EA-407A-B21C-2310C7945705}" destId="{F02501BF-9723-4B44-A0B7-B63189774F10}" srcOrd="1" destOrd="0" parTransId="{119C0E5A-A275-435F-80F3-DEE3A6142453}" sibTransId="{852CF55A-CDB7-4659-A451-BDD473A00DCB}"/>
    <dgm:cxn modelId="{0ECC6A57-761F-4AF0-A2D7-5673A4164A53}" type="presOf" srcId="{B9C32B05-62EA-407A-B21C-2310C7945705}" destId="{C524FE06-07E6-4A15-846B-78791BBEC99C}" srcOrd="0" destOrd="0" presId="urn:microsoft.com/office/officeart/2009/3/layout/BlockDescendingList"/>
    <dgm:cxn modelId="{F3ABB5EE-8272-4304-908B-AAB8B8825B78}" type="presOf" srcId="{F02501BF-9723-4B44-A0B7-B63189774F10}" destId="{A61D9639-531E-4101-A525-5F09349ABEEA}" srcOrd="0" destOrd="0" presId="urn:microsoft.com/office/officeart/2009/3/layout/BlockDescendingList"/>
    <dgm:cxn modelId="{FC8BB2B4-7D25-4E7C-9009-883544C12E64}" type="presOf" srcId="{95BBD254-27AA-4D38-8D04-9B09526A1D28}" destId="{644C752D-0588-40DD-B51B-93BD5053C4F3}" srcOrd="0" destOrd="0" presId="urn:microsoft.com/office/officeart/2009/3/layout/BlockDescendingList"/>
    <dgm:cxn modelId="{36F765E2-C027-4BC6-85AF-92E4A78474DB}" type="presParOf" srcId="{C524FE06-07E6-4A15-846B-78791BBEC99C}" destId="{A5B94A0A-DD47-4A52-92B9-07B6B659DDB5}" srcOrd="0" destOrd="0" presId="urn:microsoft.com/office/officeart/2009/3/layout/BlockDescendingList"/>
    <dgm:cxn modelId="{8EACA85E-4DC4-4B76-9167-EEECB98C31E8}" type="presParOf" srcId="{C524FE06-07E6-4A15-846B-78791BBEC99C}" destId="{2DE52A58-204C-4614-B840-4B45245A0D95}" srcOrd="1" destOrd="0" presId="urn:microsoft.com/office/officeart/2009/3/layout/BlockDescendingList"/>
    <dgm:cxn modelId="{46313EFF-721A-4C6E-84FF-3EBDFEA4823F}" type="presParOf" srcId="{C524FE06-07E6-4A15-846B-78791BBEC99C}" destId="{B1506009-3006-47F9-ABBF-9C1040AFE39D}" srcOrd="2" destOrd="0" presId="urn:microsoft.com/office/officeart/2009/3/layout/BlockDescendingList"/>
    <dgm:cxn modelId="{07251AB0-9523-4163-90BA-FCAA0AEB2103}" type="presParOf" srcId="{B1506009-3006-47F9-ABBF-9C1040AFE39D}" destId="{42223316-9B2F-4464-BB3B-475BF01607B7}" srcOrd="0" destOrd="0" presId="urn:microsoft.com/office/officeart/2009/3/layout/BlockDescendingList"/>
    <dgm:cxn modelId="{82522E05-B146-44F4-8AF5-8460F7242149}" type="presParOf" srcId="{C524FE06-07E6-4A15-846B-78791BBEC99C}" destId="{A61D9639-531E-4101-A525-5F09349ABEEA}" srcOrd="3" destOrd="0" presId="urn:microsoft.com/office/officeart/2009/3/layout/BlockDescendingList"/>
    <dgm:cxn modelId="{2C2CC425-A29F-4F26-980F-F330645A846E}" type="presParOf" srcId="{C524FE06-07E6-4A15-846B-78791BBEC99C}" destId="{36B0ACB1-FFD2-47C5-BA65-45FF82CFE3F7}" srcOrd="4" destOrd="0" presId="urn:microsoft.com/office/officeart/2009/3/layout/BlockDescendingList"/>
    <dgm:cxn modelId="{20793659-559B-45BF-A3F9-03CFC476DADD}" type="presParOf" srcId="{C524FE06-07E6-4A15-846B-78791BBEC99C}" destId="{B7D607AB-D6B0-43D4-9A2F-DA0DD9BF2D05}" srcOrd="5" destOrd="0" presId="urn:microsoft.com/office/officeart/2009/3/layout/BlockDescendingList"/>
    <dgm:cxn modelId="{75085ED1-A501-4841-B16D-7B368DBF745A}" type="presParOf" srcId="{B7D607AB-D6B0-43D4-9A2F-DA0DD9BF2D05}" destId="{CDFBF0AA-9BCB-46D8-AA61-41C4DCC97CEE}" srcOrd="0" destOrd="0" presId="urn:microsoft.com/office/officeart/2009/3/layout/BlockDescendingList"/>
    <dgm:cxn modelId="{BA6C8266-7A58-4C41-B6B0-33571E2109EE}" type="presParOf" srcId="{C524FE06-07E6-4A15-846B-78791BBEC99C}" destId="{644C752D-0588-40DD-B51B-93BD5053C4F3}" srcOrd="6" destOrd="0" presId="urn:microsoft.com/office/officeart/2009/3/layout/BlockDescendingList"/>
    <dgm:cxn modelId="{84FE392C-F587-41FE-A57F-B886A8455E56}" type="presParOf" srcId="{C524FE06-07E6-4A15-846B-78791BBEC99C}" destId="{DCC03A5F-E6DB-46DC-B4E7-1B361F5C10F2}" srcOrd="7" destOrd="0" presId="urn:microsoft.com/office/officeart/2009/3/layout/BlockDescendingList"/>
    <dgm:cxn modelId="{48E13141-F25B-456A-B148-9917A4E3CF1B}" type="presParOf" srcId="{C524FE06-07E6-4A15-846B-78791BBEC99C}" destId="{265BA3F0-4638-4E55-B23E-FB505434ECBD}" srcOrd="8" destOrd="0" presId="urn:microsoft.com/office/officeart/2009/3/layout/BlockDescendingList"/>
    <dgm:cxn modelId="{385AA3BA-3945-461B-9012-956D7DD7E2BA}" type="presParOf" srcId="{265BA3F0-4638-4E55-B23E-FB505434ECBD}" destId="{237E8E97-0744-48B1-AB12-35F1550D1470}" srcOrd="0" destOrd="0" presId="urn:microsoft.com/office/officeart/2009/3/layout/BlockDescending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5/8/layout/hList6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/>
      <dgm:spPr/>
      <dgm:t>
        <a:bodyPr/>
        <a:lstStyle/>
        <a:p>
          <a:r>
            <a:rPr lang="en-US" dirty="0" smtClean="0"/>
            <a:t>Ex-ante evaluation</a:t>
          </a:r>
          <a:endParaRPr lang="en-US" dirty="0"/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/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/>
        </a:p>
      </dgm:t>
    </dgm:pt>
    <dgm:pt modelId="{F66099B6-DBBD-4AB0-82D2-877B80F846F7}">
      <dgm:prSet phldrT="[Text]"/>
      <dgm:spPr/>
      <dgm:t>
        <a:bodyPr/>
        <a:lstStyle/>
        <a:p>
          <a:r>
            <a:rPr lang="en-US" dirty="0" smtClean="0"/>
            <a:t>Ex-post evaluation</a:t>
          </a:r>
          <a:endParaRPr lang="en-US" dirty="0"/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/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/>
        </a:p>
      </dgm:t>
    </dgm:pt>
    <dgm:pt modelId="{A4278353-945E-424E-835D-6A0C4F3D6AE6}">
      <dgm:prSet phldrT="[Text]"/>
      <dgm:spPr/>
      <dgm:t>
        <a:bodyPr/>
        <a:lstStyle/>
        <a:p>
          <a:r>
            <a:rPr lang="en-US" dirty="0" smtClean="0"/>
            <a:t>Important to evaluate in the strategizing / programming </a:t>
          </a:r>
          <a:r>
            <a:rPr lang="en-US" dirty="0" err="1" smtClean="0"/>
            <a:t>pahse</a:t>
          </a:r>
          <a:endParaRPr lang="en-US" dirty="0"/>
        </a:p>
      </dgm:t>
    </dgm:pt>
    <dgm:pt modelId="{E10A466D-4E0E-41D6-BE35-FA35A608F28E}" type="parTrans" cxnId="{13E85639-6415-4FD4-8011-37D0418CB39A}">
      <dgm:prSet/>
      <dgm:spPr/>
      <dgm:t>
        <a:bodyPr/>
        <a:lstStyle/>
        <a:p>
          <a:endParaRPr lang="en-US"/>
        </a:p>
      </dgm:t>
    </dgm:pt>
    <dgm:pt modelId="{3D4A2E81-FFCB-4850-8F00-9479C6596589}" type="sibTrans" cxnId="{13E85639-6415-4FD4-8011-37D0418CB39A}">
      <dgm:prSet/>
      <dgm:spPr/>
      <dgm:t>
        <a:bodyPr/>
        <a:lstStyle/>
        <a:p>
          <a:endParaRPr lang="en-US"/>
        </a:p>
      </dgm:t>
    </dgm:pt>
    <dgm:pt modelId="{46DC72EA-62D5-4CB6-B866-882F8D3DAFE3}">
      <dgm:prSet phldrT="[Text]"/>
      <dgm:spPr/>
      <dgm:t>
        <a:bodyPr/>
        <a:lstStyle/>
        <a:p>
          <a:r>
            <a:rPr lang="en-US" dirty="0" smtClean="0"/>
            <a:t>Can be useless if national strategy, subordinated programs and projects designed weakly</a:t>
          </a:r>
          <a:endParaRPr lang="en-US" dirty="0"/>
        </a:p>
      </dgm:t>
    </dgm:pt>
    <dgm:pt modelId="{3C55C284-C7DE-4F93-A65F-176A949325AA}" type="parTrans" cxnId="{E546BBDE-DAFC-4A21-8B7A-9EBAE614FB37}">
      <dgm:prSet/>
      <dgm:spPr/>
      <dgm:t>
        <a:bodyPr/>
        <a:lstStyle/>
        <a:p>
          <a:endParaRPr lang="en-US"/>
        </a:p>
      </dgm:t>
    </dgm:pt>
    <dgm:pt modelId="{07A8FEDE-B1C4-4657-A1E6-473F0EA40209}" type="sibTrans" cxnId="{E546BBDE-DAFC-4A21-8B7A-9EBAE614FB37}">
      <dgm:prSet/>
      <dgm:spPr/>
      <dgm:t>
        <a:bodyPr/>
        <a:lstStyle/>
        <a:p>
          <a:endParaRPr lang="en-US"/>
        </a:p>
      </dgm:t>
    </dgm:pt>
    <dgm:pt modelId="{F67F2219-96D3-4E6E-A07A-275700D2378E}" type="pres">
      <dgm:prSet presAssocID="{B9C32B05-62EA-407A-B21C-2310C79457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z-Cyrl-UZ"/>
        </a:p>
      </dgm:t>
    </dgm:pt>
    <dgm:pt modelId="{D2F40F8E-7E22-455B-AF89-1D773F948FA5}" type="pres">
      <dgm:prSet presAssocID="{42D71409-67F9-455C-8C6D-716D284AAA6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D4DE2E68-7B8F-4E39-8A40-09C5AA071CD2}" type="pres">
      <dgm:prSet presAssocID="{478B7D3C-9FB4-4BC6-90AC-49960560DECD}" presName="sibTrans" presStyleCnt="0"/>
      <dgm:spPr/>
    </dgm:pt>
    <dgm:pt modelId="{6AF79292-BB87-42FA-8526-3B5E849B28BE}" type="pres">
      <dgm:prSet presAssocID="{F66099B6-DBBD-4AB0-82D2-877B80F846F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</dgm:ptLst>
  <dgm:cxnLst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250262A4-921C-4395-9D8D-B9D1E18CD0CE}" type="presOf" srcId="{A4278353-945E-424E-835D-6A0C4F3D6AE6}" destId="{D2F40F8E-7E22-455B-AF89-1D773F948FA5}" srcOrd="0" destOrd="1" presId="urn:microsoft.com/office/officeart/2005/8/layout/hList6"/>
    <dgm:cxn modelId="{13E85639-6415-4FD4-8011-37D0418CB39A}" srcId="{42D71409-67F9-455C-8C6D-716D284AAA6B}" destId="{A4278353-945E-424E-835D-6A0C4F3D6AE6}" srcOrd="0" destOrd="0" parTransId="{E10A466D-4E0E-41D6-BE35-FA35A608F28E}" sibTransId="{3D4A2E81-FFCB-4850-8F00-9479C6596589}"/>
    <dgm:cxn modelId="{4EE0352E-F79D-4C69-BA8F-3C188EB0AA38}" type="presOf" srcId="{46DC72EA-62D5-4CB6-B866-882F8D3DAFE3}" destId="{6AF79292-BB87-42FA-8526-3B5E849B28BE}" srcOrd="0" destOrd="1" presId="urn:microsoft.com/office/officeart/2005/8/layout/hList6"/>
    <dgm:cxn modelId="{950A6238-7CE1-4114-A953-2686AFAF5D86}" type="presOf" srcId="{F66099B6-DBBD-4AB0-82D2-877B80F846F7}" destId="{6AF79292-BB87-42FA-8526-3B5E849B28BE}" srcOrd="0" destOrd="0" presId="urn:microsoft.com/office/officeart/2005/8/layout/hList6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CBEFFE7B-D1B9-4C4F-A94D-D3D9B54B02A8}" type="presOf" srcId="{42D71409-67F9-455C-8C6D-716D284AAA6B}" destId="{D2F40F8E-7E22-455B-AF89-1D773F948FA5}" srcOrd="0" destOrd="0" presId="urn:microsoft.com/office/officeart/2005/8/layout/hList6"/>
    <dgm:cxn modelId="{E546BBDE-DAFC-4A21-8B7A-9EBAE614FB37}" srcId="{F66099B6-DBBD-4AB0-82D2-877B80F846F7}" destId="{46DC72EA-62D5-4CB6-B866-882F8D3DAFE3}" srcOrd="0" destOrd="0" parTransId="{3C55C284-C7DE-4F93-A65F-176A949325AA}" sibTransId="{07A8FEDE-B1C4-4657-A1E6-473F0EA40209}"/>
    <dgm:cxn modelId="{5582F33A-759B-4747-BBFE-DF77BE422451}" type="presOf" srcId="{B9C32B05-62EA-407A-B21C-2310C7945705}" destId="{F67F2219-96D3-4E6E-A07A-275700D2378E}" srcOrd="0" destOrd="0" presId="urn:microsoft.com/office/officeart/2005/8/layout/hList6"/>
    <dgm:cxn modelId="{92832F69-0F82-4696-BE66-C181CAB58757}" type="presParOf" srcId="{F67F2219-96D3-4E6E-A07A-275700D2378E}" destId="{D2F40F8E-7E22-455B-AF89-1D773F948FA5}" srcOrd="0" destOrd="0" presId="urn:microsoft.com/office/officeart/2005/8/layout/hList6"/>
    <dgm:cxn modelId="{20F706B3-5BD2-40D3-8FDE-3FC892EFD210}" type="presParOf" srcId="{F67F2219-96D3-4E6E-A07A-275700D2378E}" destId="{D4DE2E68-7B8F-4E39-8A40-09C5AA071CD2}" srcOrd="1" destOrd="0" presId="urn:microsoft.com/office/officeart/2005/8/layout/hList6"/>
    <dgm:cxn modelId="{80E421EA-5854-4FA8-928F-45763B0508F2}" type="presParOf" srcId="{F67F2219-96D3-4E6E-A07A-275700D2378E}" destId="{6AF79292-BB87-42FA-8526-3B5E849B28BE}" srcOrd="2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diagrams.loki3.com/VaryingWidth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/>
      <dgm:spPr/>
      <dgm:t>
        <a:bodyPr/>
        <a:lstStyle/>
        <a:p>
          <a:r>
            <a:rPr lang="en-US" dirty="0" smtClean="0"/>
            <a:t>National agri-food system</a:t>
          </a:r>
          <a:endParaRPr lang="en-US" dirty="0"/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/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/>
        </a:p>
      </dgm:t>
    </dgm:pt>
    <dgm:pt modelId="{F66099B6-DBBD-4AB0-82D2-877B80F846F7}">
      <dgm:prSet phldrT="[Text]" custT="1"/>
      <dgm:spPr/>
      <dgm:t>
        <a:bodyPr/>
        <a:lstStyle/>
        <a:p>
          <a:r>
            <a:rPr lang="en-US" sz="4000" dirty="0" smtClean="0"/>
            <a:t>Cluster /sub-system</a:t>
          </a:r>
          <a:endParaRPr lang="en-US" sz="4000" dirty="0"/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/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/>
        </a:p>
      </dgm:t>
    </dgm:pt>
    <dgm:pt modelId="{EE62A4F6-4AC4-435B-990E-81A71CE8CAC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200" dirty="0" smtClean="0"/>
            <a:t>Pilot</a:t>
          </a:r>
          <a:endParaRPr lang="en-US" sz="3200" dirty="0"/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/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/>
        </a:p>
      </dgm:t>
    </dgm:pt>
    <dgm:pt modelId="{0C68CB87-AC2B-4DA0-9470-9E8936CA4ADE}" type="pres">
      <dgm:prSet presAssocID="{B9C32B05-62EA-407A-B21C-2310C7945705}" presName="Name0" presStyleCnt="0">
        <dgm:presLayoutVars>
          <dgm:resizeHandles/>
        </dgm:presLayoutVars>
      </dgm:prSet>
      <dgm:spPr/>
      <dgm:t>
        <a:bodyPr/>
        <a:lstStyle/>
        <a:p>
          <a:endParaRPr lang="uz-Cyrl-UZ"/>
        </a:p>
      </dgm:t>
    </dgm:pt>
    <dgm:pt modelId="{75D5BB13-3087-4852-A5FC-D628A8FA5BBE}" type="pres">
      <dgm:prSet presAssocID="{42D71409-67F9-455C-8C6D-716D284AAA6B}" presName="text" presStyleLbl="node1" presStyleIdx="0" presStyleCnt="3" custAng="967914" custScaleX="394758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E76692F8-4488-4A6B-A1BA-1DC75012E132}" type="pres">
      <dgm:prSet presAssocID="{478B7D3C-9FB4-4BC6-90AC-49960560DECD}" presName="space" presStyleCnt="0"/>
      <dgm:spPr/>
    </dgm:pt>
    <dgm:pt modelId="{F17A4FD7-74B5-4308-93CA-3301FAA0482E}" type="pres">
      <dgm:prSet presAssocID="{F66099B6-DBBD-4AB0-82D2-877B80F846F7}" presName="text" presStyleLbl="node1" presStyleIdx="1" presStyleCnt="3" custAng="1006164" custScaleX="232922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FE25EFB2-F8D0-4EB7-8B20-CA069DE4AB37}" type="pres">
      <dgm:prSet presAssocID="{BC531B32-9B0E-482E-BF91-65C61F17168D}" presName="space" presStyleCnt="0"/>
      <dgm:spPr/>
    </dgm:pt>
    <dgm:pt modelId="{2345020A-22C1-44FE-9B49-83AEC5C7BCB7}" type="pres">
      <dgm:prSet presAssocID="{EE62A4F6-4AC4-435B-990E-81A71CE8CAC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</dgm:ptLst>
  <dgm:cxnLst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15E9A10E-A179-42AC-B423-21DF29712FBC}" type="presOf" srcId="{F66099B6-DBBD-4AB0-82D2-877B80F846F7}" destId="{F17A4FD7-74B5-4308-93CA-3301FAA0482E}" srcOrd="0" destOrd="0" presId="urn:diagrams.loki3.com/VaryingWidthList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C797BEA9-A9EE-4F90-A3D3-79D22635E096}" type="presOf" srcId="{42D71409-67F9-455C-8C6D-716D284AAA6B}" destId="{75D5BB13-3087-4852-A5FC-D628A8FA5BBE}" srcOrd="0" destOrd="0" presId="urn:diagrams.loki3.com/VaryingWidthList"/>
    <dgm:cxn modelId="{7BD74D14-6025-4F93-B46A-73D12D1AA9C4}" type="presOf" srcId="{EE62A4F6-4AC4-435B-990E-81A71CE8CAC7}" destId="{2345020A-22C1-44FE-9B49-83AEC5C7BCB7}" srcOrd="0" destOrd="0" presId="urn:diagrams.loki3.com/VaryingWidthList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3FE27179-57A7-4040-8851-B8582E1F9C7E}" type="presOf" srcId="{B9C32B05-62EA-407A-B21C-2310C7945705}" destId="{0C68CB87-AC2B-4DA0-9470-9E8936CA4ADE}" srcOrd="0" destOrd="0" presId="urn:diagrams.loki3.com/VaryingWidthList"/>
    <dgm:cxn modelId="{C510FDBE-0B98-441F-B789-BDB988B68916}" type="presParOf" srcId="{0C68CB87-AC2B-4DA0-9470-9E8936CA4ADE}" destId="{75D5BB13-3087-4852-A5FC-D628A8FA5BBE}" srcOrd="0" destOrd="0" presId="urn:diagrams.loki3.com/VaryingWidthList"/>
    <dgm:cxn modelId="{E7F11C42-758B-4E90-B4FE-63B9DA43C8B3}" type="presParOf" srcId="{0C68CB87-AC2B-4DA0-9470-9E8936CA4ADE}" destId="{E76692F8-4488-4A6B-A1BA-1DC75012E132}" srcOrd="1" destOrd="0" presId="urn:diagrams.loki3.com/VaryingWidthList"/>
    <dgm:cxn modelId="{EB01D0D4-1554-4256-9745-0C58DDEB33D3}" type="presParOf" srcId="{0C68CB87-AC2B-4DA0-9470-9E8936CA4ADE}" destId="{F17A4FD7-74B5-4308-93CA-3301FAA0482E}" srcOrd="2" destOrd="0" presId="urn:diagrams.loki3.com/VaryingWidthList"/>
    <dgm:cxn modelId="{3A550E05-C617-461D-94A1-5AFF76754EF9}" type="presParOf" srcId="{0C68CB87-AC2B-4DA0-9470-9E8936CA4ADE}" destId="{FE25EFB2-F8D0-4EB7-8B20-CA069DE4AB37}" srcOrd="3" destOrd="0" presId="urn:diagrams.loki3.com/VaryingWidthList"/>
    <dgm:cxn modelId="{147620E3-E42B-4E2F-BE68-60EC701BB70B}" type="presParOf" srcId="{0C68CB87-AC2B-4DA0-9470-9E8936CA4ADE}" destId="{2345020A-22C1-44FE-9B49-83AEC5C7BCB7}" srcOrd="4" destOrd="0" presId="urn:diagrams.loki3.com/VaryingWidth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76C05E-A13B-4839-B505-63AFF896AD26}" type="doc">
      <dgm:prSet loTypeId="urn:microsoft.com/office/officeart/2008/layout/AlternatingHexagons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6B9C8D-4C99-4686-B350-79F5EAE1793F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35D8A783-7458-4B65-BAC7-48864529B73B}" type="parTrans" cxnId="{65329227-BA0D-4A74-A79C-30B68928F254}">
      <dgm:prSet/>
      <dgm:spPr/>
      <dgm:t>
        <a:bodyPr/>
        <a:lstStyle/>
        <a:p>
          <a:endParaRPr lang="en-US"/>
        </a:p>
      </dgm:t>
    </dgm:pt>
    <dgm:pt modelId="{685E0F1F-1BB1-4613-B0E7-EA4F352EBEB4}" type="sibTrans" cxnId="{65329227-BA0D-4A74-A79C-30B68928F254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B3D621AA-37E0-41EC-8E9D-F57E6CE93B78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3D876613-D0E8-4909-AF6E-C7D5AE93E1EB}" type="parTrans" cxnId="{F6579966-6A58-4F35-AEC8-EA4F24ED4430}">
      <dgm:prSet/>
      <dgm:spPr/>
      <dgm:t>
        <a:bodyPr/>
        <a:lstStyle/>
        <a:p>
          <a:endParaRPr lang="en-US"/>
        </a:p>
      </dgm:t>
    </dgm:pt>
    <dgm:pt modelId="{76BAE1C3-FCDA-4394-A6A3-AA8AAFD9DA21}" type="sibTrans" cxnId="{F6579966-6A58-4F35-AEC8-EA4F24ED4430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F486CA89-67C9-41A0-A033-DA3A21526380}">
      <dgm:prSet phldrT="[Text]"/>
      <dgm:spPr/>
      <dgm:t>
        <a:bodyPr/>
        <a:lstStyle/>
        <a:p>
          <a:r>
            <a:rPr lang="en-US" dirty="0" smtClean="0"/>
            <a:t>Knowledge sharing</a:t>
          </a:r>
          <a:endParaRPr lang="en-US" dirty="0"/>
        </a:p>
      </dgm:t>
    </dgm:pt>
    <dgm:pt modelId="{048907B0-9AE8-48CF-9CA2-3FBB1169222B}" type="parTrans" cxnId="{D9D1DE26-4927-4E8E-9506-4B7F6CD969FE}">
      <dgm:prSet/>
      <dgm:spPr/>
      <dgm:t>
        <a:bodyPr/>
        <a:lstStyle/>
        <a:p>
          <a:endParaRPr lang="en-US"/>
        </a:p>
      </dgm:t>
    </dgm:pt>
    <dgm:pt modelId="{7C602446-D238-48C7-836F-B74E3E8FEFF5}" type="sibTrans" cxnId="{D9D1DE26-4927-4E8E-9506-4B7F6CD969FE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4ABBBA40-BB16-4C71-9D76-9AB8C44AC9E0}" type="pres">
      <dgm:prSet presAssocID="{7476C05E-A13B-4839-B505-63AFF896AD2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z-Cyrl-UZ"/>
        </a:p>
      </dgm:t>
    </dgm:pt>
    <dgm:pt modelId="{0481788C-BC3B-44E7-9CB9-9D7C7E20BD5F}" type="pres">
      <dgm:prSet presAssocID="{746B9C8D-4C99-4686-B350-79F5EAE1793F}" presName="composite" presStyleCnt="0"/>
      <dgm:spPr/>
    </dgm:pt>
    <dgm:pt modelId="{21A26DDC-E032-4123-B630-CBDA30309CD0}" type="pres">
      <dgm:prSet presAssocID="{746B9C8D-4C99-4686-B350-79F5EAE1793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6C89AF77-78CC-4A2C-BD73-68E135919958}" type="pres">
      <dgm:prSet presAssocID="{746B9C8D-4C99-4686-B350-79F5EAE179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5F4809B1-5856-476C-8813-2250B38B75C9}" type="pres">
      <dgm:prSet presAssocID="{746B9C8D-4C99-4686-B350-79F5EAE1793F}" presName="BalanceSpacing" presStyleCnt="0"/>
      <dgm:spPr/>
    </dgm:pt>
    <dgm:pt modelId="{30E77F4B-E64D-4862-8D8B-BB0EF4BA23D3}" type="pres">
      <dgm:prSet presAssocID="{746B9C8D-4C99-4686-B350-79F5EAE1793F}" presName="BalanceSpacing1" presStyleCnt="0"/>
      <dgm:spPr/>
    </dgm:pt>
    <dgm:pt modelId="{02132D3F-0D5D-493D-AAD5-4C2C410A5E13}" type="pres">
      <dgm:prSet presAssocID="{685E0F1F-1BB1-4613-B0E7-EA4F352EBEB4}" presName="Accent1Text" presStyleLbl="node1" presStyleIdx="1" presStyleCnt="6"/>
      <dgm:spPr/>
      <dgm:t>
        <a:bodyPr/>
        <a:lstStyle/>
        <a:p>
          <a:endParaRPr lang="uz-Cyrl-UZ"/>
        </a:p>
      </dgm:t>
    </dgm:pt>
    <dgm:pt modelId="{EE3FD7E9-E4D3-4378-BE5E-9812FF3E21E9}" type="pres">
      <dgm:prSet presAssocID="{685E0F1F-1BB1-4613-B0E7-EA4F352EBEB4}" presName="spaceBetweenRectangles" presStyleCnt="0"/>
      <dgm:spPr/>
    </dgm:pt>
    <dgm:pt modelId="{A525C840-C80B-4D9C-94D0-D41E42C192A5}" type="pres">
      <dgm:prSet presAssocID="{B3D621AA-37E0-41EC-8E9D-F57E6CE93B78}" presName="composite" presStyleCnt="0"/>
      <dgm:spPr/>
    </dgm:pt>
    <dgm:pt modelId="{4E32DBAD-F95D-4034-94E0-706FC5E94D6E}" type="pres">
      <dgm:prSet presAssocID="{B3D621AA-37E0-41EC-8E9D-F57E6CE93B7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E1A0FA4C-E380-4599-8FB4-133B7280556C}" type="pres">
      <dgm:prSet presAssocID="{B3D621AA-37E0-41EC-8E9D-F57E6CE93B7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67A27631-23DC-4740-BC13-64C5DB75E5C9}" type="pres">
      <dgm:prSet presAssocID="{B3D621AA-37E0-41EC-8E9D-F57E6CE93B78}" presName="BalanceSpacing" presStyleCnt="0"/>
      <dgm:spPr/>
    </dgm:pt>
    <dgm:pt modelId="{70B6BCBB-23BA-4A71-A52F-15B619AA5FD1}" type="pres">
      <dgm:prSet presAssocID="{B3D621AA-37E0-41EC-8E9D-F57E6CE93B78}" presName="BalanceSpacing1" presStyleCnt="0"/>
      <dgm:spPr/>
    </dgm:pt>
    <dgm:pt modelId="{0166F58E-F44C-4C52-99DA-0124B93FB492}" type="pres">
      <dgm:prSet presAssocID="{76BAE1C3-FCDA-4394-A6A3-AA8AAFD9DA21}" presName="Accent1Text" presStyleLbl="node1" presStyleIdx="3" presStyleCnt="6"/>
      <dgm:spPr/>
      <dgm:t>
        <a:bodyPr/>
        <a:lstStyle/>
        <a:p>
          <a:endParaRPr lang="uz-Cyrl-UZ"/>
        </a:p>
      </dgm:t>
    </dgm:pt>
    <dgm:pt modelId="{49EE8C03-6BF6-439F-B3FE-3A5B146A1416}" type="pres">
      <dgm:prSet presAssocID="{76BAE1C3-FCDA-4394-A6A3-AA8AAFD9DA21}" presName="spaceBetweenRectangles" presStyleCnt="0"/>
      <dgm:spPr/>
    </dgm:pt>
    <dgm:pt modelId="{6C2F87E3-7298-4A3E-94A8-9D77109AE703}" type="pres">
      <dgm:prSet presAssocID="{F486CA89-67C9-41A0-A033-DA3A21526380}" presName="composite" presStyleCnt="0"/>
      <dgm:spPr/>
    </dgm:pt>
    <dgm:pt modelId="{A186E599-E4E3-47A9-A2EA-7A6FAA606791}" type="pres">
      <dgm:prSet presAssocID="{F486CA89-67C9-41A0-A033-DA3A2152638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82F3311D-6C54-471B-BB24-8F0BDDF6BDB4}" type="pres">
      <dgm:prSet presAssocID="{F486CA89-67C9-41A0-A033-DA3A2152638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B262D855-BAA8-4A3D-B8F7-714C580652CA}" type="pres">
      <dgm:prSet presAssocID="{F486CA89-67C9-41A0-A033-DA3A21526380}" presName="BalanceSpacing" presStyleCnt="0"/>
      <dgm:spPr/>
    </dgm:pt>
    <dgm:pt modelId="{AEE949E7-B75E-4C17-AD2A-23CB4BCD6484}" type="pres">
      <dgm:prSet presAssocID="{F486CA89-67C9-41A0-A033-DA3A21526380}" presName="BalanceSpacing1" presStyleCnt="0"/>
      <dgm:spPr/>
    </dgm:pt>
    <dgm:pt modelId="{A50F25F9-C65C-4087-878B-2B11A2604551}" type="pres">
      <dgm:prSet presAssocID="{7C602446-D238-48C7-836F-B74E3E8FEFF5}" presName="Accent1Text" presStyleLbl="node1" presStyleIdx="5" presStyleCnt="6"/>
      <dgm:spPr/>
      <dgm:t>
        <a:bodyPr/>
        <a:lstStyle/>
        <a:p>
          <a:endParaRPr lang="uz-Cyrl-UZ"/>
        </a:p>
      </dgm:t>
    </dgm:pt>
  </dgm:ptLst>
  <dgm:cxnLst>
    <dgm:cxn modelId="{32D2C01F-6A12-439A-8C22-79E5A53BC86A}" type="presOf" srcId="{7C602446-D238-48C7-836F-B74E3E8FEFF5}" destId="{A50F25F9-C65C-4087-878B-2B11A2604551}" srcOrd="0" destOrd="0" presId="urn:microsoft.com/office/officeart/2008/layout/AlternatingHexagons"/>
    <dgm:cxn modelId="{A22C97DC-8DFC-47BA-8403-CACDF22FEC8F}" type="presOf" srcId="{685E0F1F-1BB1-4613-B0E7-EA4F352EBEB4}" destId="{02132D3F-0D5D-493D-AAD5-4C2C410A5E13}" srcOrd="0" destOrd="0" presId="urn:microsoft.com/office/officeart/2008/layout/AlternatingHexagons"/>
    <dgm:cxn modelId="{8E662D8F-1753-4DFC-8AAA-7972A5FDE4C5}" type="presOf" srcId="{76BAE1C3-FCDA-4394-A6A3-AA8AAFD9DA21}" destId="{0166F58E-F44C-4C52-99DA-0124B93FB492}" srcOrd="0" destOrd="0" presId="urn:microsoft.com/office/officeart/2008/layout/AlternatingHexagons"/>
    <dgm:cxn modelId="{A6611ABD-0406-421C-BF4B-A85808C7475D}" type="presOf" srcId="{F486CA89-67C9-41A0-A033-DA3A21526380}" destId="{A186E599-E4E3-47A9-A2EA-7A6FAA606791}" srcOrd="0" destOrd="0" presId="urn:microsoft.com/office/officeart/2008/layout/AlternatingHexagons"/>
    <dgm:cxn modelId="{27EFBDB7-846B-456F-9784-2493F801BEBF}" type="presOf" srcId="{7476C05E-A13B-4839-B505-63AFF896AD26}" destId="{4ABBBA40-BB16-4C71-9D76-9AB8C44AC9E0}" srcOrd="0" destOrd="0" presId="urn:microsoft.com/office/officeart/2008/layout/AlternatingHexagons"/>
    <dgm:cxn modelId="{F6579966-6A58-4F35-AEC8-EA4F24ED4430}" srcId="{7476C05E-A13B-4839-B505-63AFF896AD26}" destId="{B3D621AA-37E0-41EC-8E9D-F57E6CE93B78}" srcOrd="1" destOrd="0" parTransId="{3D876613-D0E8-4909-AF6E-C7D5AE93E1EB}" sibTransId="{76BAE1C3-FCDA-4394-A6A3-AA8AAFD9DA21}"/>
    <dgm:cxn modelId="{D9D1DE26-4927-4E8E-9506-4B7F6CD969FE}" srcId="{7476C05E-A13B-4839-B505-63AFF896AD26}" destId="{F486CA89-67C9-41A0-A033-DA3A21526380}" srcOrd="2" destOrd="0" parTransId="{048907B0-9AE8-48CF-9CA2-3FBB1169222B}" sibTransId="{7C602446-D238-48C7-836F-B74E3E8FEFF5}"/>
    <dgm:cxn modelId="{8CF04296-2448-433D-9E61-1167B06C1088}" type="presOf" srcId="{B3D621AA-37E0-41EC-8E9D-F57E6CE93B78}" destId="{4E32DBAD-F95D-4034-94E0-706FC5E94D6E}" srcOrd="0" destOrd="0" presId="urn:microsoft.com/office/officeart/2008/layout/AlternatingHexagons"/>
    <dgm:cxn modelId="{6C35EDDC-EA7C-4C0C-827F-2C7887E2D88F}" type="presOf" srcId="{746B9C8D-4C99-4686-B350-79F5EAE1793F}" destId="{21A26DDC-E032-4123-B630-CBDA30309CD0}" srcOrd="0" destOrd="0" presId="urn:microsoft.com/office/officeart/2008/layout/AlternatingHexagons"/>
    <dgm:cxn modelId="{65329227-BA0D-4A74-A79C-30B68928F254}" srcId="{7476C05E-A13B-4839-B505-63AFF896AD26}" destId="{746B9C8D-4C99-4686-B350-79F5EAE1793F}" srcOrd="0" destOrd="0" parTransId="{35D8A783-7458-4B65-BAC7-48864529B73B}" sibTransId="{685E0F1F-1BB1-4613-B0E7-EA4F352EBEB4}"/>
    <dgm:cxn modelId="{086BFE52-1AF1-42C6-8BDA-B36BE1D7C4DD}" type="presParOf" srcId="{4ABBBA40-BB16-4C71-9D76-9AB8C44AC9E0}" destId="{0481788C-BC3B-44E7-9CB9-9D7C7E20BD5F}" srcOrd="0" destOrd="0" presId="urn:microsoft.com/office/officeart/2008/layout/AlternatingHexagons"/>
    <dgm:cxn modelId="{C89E752A-1B13-4256-9F15-91EB6DFEE85E}" type="presParOf" srcId="{0481788C-BC3B-44E7-9CB9-9D7C7E20BD5F}" destId="{21A26DDC-E032-4123-B630-CBDA30309CD0}" srcOrd="0" destOrd="0" presId="urn:microsoft.com/office/officeart/2008/layout/AlternatingHexagons"/>
    <dgm:cxn modelId="{FC2BDDC2-3D0E-484E-A15F-6010110A7F8C}" type="presParOf" srcId="{0481788C-BC3B-44E7-9CB9-9D7C7E20BD5F}" destId="{6C89AF77-78CC-4A2C-BD73-68E135919958}" srcOrd="1" destOrd="0" presId="urn:microsoft.com/office/officeart/2008/layout/AlternatingHexagons"/>
    <dgm:cxn modelId="{67E1789F-73D6-45D7-9BAA-E516E80F9972}" type="presParOf" srcId="{0481788C-BC3B-44E7-9CB9-9D7C7E20BD5F}" destId="{5F4809B1-5856-476C-8813-2250B38B75C9}" srcOrd="2" destOrd="0" presId="urn:microsoft.com/office/officeart/2008/layout/AlternatingHexagons"/>
    <dgm:cxn modelId="{6322EED9-619B-439A-BEC9-AC3BA11B8548}" type="presParOf" srcId="{0481788C-BC3B-44E7-9CB9-9D7C7E20BD5F}" destId="{30E77F4B-E64D-4862-8D8B-BB0EF4BA23D3}" srcOrd="3" destOrd="0" presId="urn:microsoft.com/office/officeart/2008/layout/AlternatingHexagons"/>
    <dgm:cxn modelId="{4048712D-7DFC-4FFC-9D72-BBA25EB1C6FB}" type="presParOf" srcId="{0481788C-BC3B-44E7-9CB9-9D7C7E20BD5F}" destId="{02132D3F-0D5D-493D-AAD5-4C2C410A5E13}" srcOrd="4" destOrd="0" presId="urn:microsoft.com/office/officeart/2008/layout/AlternatingHexagons"/>
    <dgm:cxn modelId="{56EB48D0-701A-4916-9FBD-CB3851F2428E}" type="presParOf" srcId="{4ABBBA40-BB16-4C71-9D76-9AB8C44AC9E0}" destId="{EE3FD7E9-E4D3-4378-BE5E-9812FF3E21E9}" srcOrd="1" destOrd="0" presId="urn:microsoft.com/office/officeart/2008/layout/AlternatingHexagons"/>
    <dgm:cxn modelId="{CEC34C09-FD87-4613-AE09-F662852C3D01}" type="presParOf" srcId="{4ABBBA40-BB16-4C71-9D76-9AB8C44AC9E0}" destId="{A525C840-C80B-4D9C-94D0-D41E42C192A5}" srcOrd="2" destOrd="0" presId="urn:microsoft.com/office/officeart/2008/layout/AlternatingHexagons"/>
    <dgm:cxn modelId="{A7E98202-ACB5-4DDE-845E-45574AA8FBD9}" type="presParOf" srcId="{A525C840-C80B-4D9C-94D0-D41E42C192A5}" destId="{4E32DBAD-F95D-4034-94E0-706FC5E94D6E}" srcOrd="0" destOrd="0" presId="urn:microsoft.com/office/officeart/2008/layout/AlternatingHexagons"/>
    <dgm:cxn modelId="{DCDF5D78-4E48-4716-8E07-579E8E5B8E35}" type="presParOf" srcId="{A525C840-C80B-4D9C-94D0-D41E42C192A5}" destId="{E1A0FA4C-E380-4599-8FB4-133B7280556C}" srcOrd="1" destOrd="0" presId="urn:microsoft.com/office/officeart/2008/layout/AlternatingHexagons"/>
    <dgm:cxn modelId="{45C1210F-E66A-4643-8923-CA81E345EE35}" type="presParOf" srcId="{A525C840-C80B-4D9C-94D0-D41E42C192A5}" destId="{67A27631-23DC-4740-BC13-64C5DB75E5C9}" srcOrd="2" destOrd="0" presId="urn:microsoft.com/office/officeart/2008/layout/AlternatingHexagons"/>
    <dgm:cxn modelId="{83842A69-B7E6-429C-95B1-A80B37EC9210}" type="presParOf" srcId="{A525C840-C80B-4D9C-94D0-D41E42C192A5}" destId="{70B6BCBB-23BA-4A71-A52F-15B619AA5FD1}" srcOrd="3" destOrd="0" presId="urn:microsoft.com/office/officeart/2008/layout/AlternatingHexagons"/>
    <dgm:cxn modelId="{29136653-FA26-4DCB-8141-1D38373296C2}" type="presParOf" srcId="{A525C840-C80B-4D9C-94D0-D41E42C192A5}" destId="{0166F58E-F44C-4C52-99DA-0124B93FB492}" srcOrd="4" destOrd="0" presId="urn:microsoft.com/office/officeart/2008/layout/AlternatingHexagons"/>
    <dgm:cxn modelId="{911A138E-AF2B-4461-8973-AFE58D134E47}" type="presParOf" srcId="{4ABBBA40-BB16-4C71-9D76-9AB8C44AC9E0}" destId="{49EE8C03-6BF6-439F-B3FE-3A5B146A1416}" srcOrd="3" destOrd="0" presId="urn:microsoft.com/office/officeart/2008/layout/AlternatingHexagons"/>
    <dgm:cxn modelId="{66971CFC-40EA-44BC-8762-B31EF2539AF0}" type="presParOf" srcId="{4ABBBA40-BB16-4C71-9D76-9AB8C44AC9E0}" destId="{6C2F87E3-7298-4A3E-94A8-9D77109AE703}" srcOrd="4" destOrd="0" presId="urn:microsoft.com/office/officeart/2008/layout/AlternatingHexagons"/>
    <dgm:cxn modelId="{A1BBEE98-48FC-424D-A99D-319006707C81}" type="presParOf" srcId="{6C2F87E3-7298-4A3E-94A8-9D77109AE703}" destId="{A186E599-E4E3-47A9-A2EA-7A6FAA606791}" srcOrd="0" destOrd="0" presId="urn:microsoft.com/office/officeart/2008/layout/AlternatingHexagons"/>
    <dgm:cxn modelId="{A9A4AF81-A725-4179-A22B-E5409F244DF6}" type="presParOf" srcId="{6C2F87E3-7298-4A3E-94A8-9D77109AE703}" destId="{82F3311D-6C54-471B-BB24-8F0BDDF6BDB4}" srcOrd="1" destOrd="0" presId="urn:microsoft.com/office/officeart/2008/layout/AlternatingHexagons"/>
    <dgm:cxn modelId="{D677963F-D172-4575-91D0-7F67065DC502}" type="presParOf" srcId="{6C2F87E3-7298-4A3E-94A8-9D77109AE703}" destId="{B262D855-BAA8-4A3D-B8F7-714C580652CA}" srcOrd="2" destOrd="0" presId="urn:microsoft.com/office/officeart/2008/layout/AlternatingHexagons"/>
    <dgm:cxn modelId="{BEA5EF64-3CA7-4422-997B-A2627C50FB35}" type="presParOf" srcId="{6C2F87E3-7298-4A3E-94A8-9D77109AE703}" destId="{AEE949E7-B75E-4C17-AD2A-23CB4BCD6484}" srcOrd="3" destOrd="0" presId="urn:microsoft.com/office/officeart/2008/layout/AlternatingHexagons"/>
    <dgm:cxn modelId="{218A02FB-1DBB-4022-B9F8-E884E658C8D1}" type="presParOf" srcId="{6C2F87E3-7298-4A3E-94A8-9D77109AE703}" destId="{A50F25F9-C65C-4087-878B-2B11A260455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5/8/layout/cycle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 smtClean="0"/>
            <a:t>Strategic Planning Framework</a:t>
          </a:r>
          <a:endParaRPr lang="en-US" sz="1400" dirty="0"/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/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/>
        </a:p>
      </dgm:t>
    </dgm:pt>
    <dgm:pt modelId="{F66099B6-DBBD-4AB0-82D2-877B80F846F7}">
      <dgm:prSet phldrT="[Text]" custT="1"/>
      <dgm:spPr/>
      <dgm:t>
        <a:bodyPr/>
        <a:lstStyle/>
        <a:p>
          <a:r>
            <a:rPr lang="en-US" sz="1400" dirty="0" smtClean="0"/>
            <a:t>Statistics and data management</a:t>
          </a:r>
          <a:endParaRPr lang="en-US" sz="1400" dirty="0"/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/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/>
        </a:p>
      </dgm:t>
    </dgm:pt>
    <dgm:pt modelId="{EE62A4F6-4AC4-435B-990E-81A71CE8CAC7}">
      <dgm:prSet phldrT="[Text]"/>
      <dgm:spPr/>
      <dgm:t>
        <a:bodyPr/>
        <a:lstStyle/>
        <a:p>
          <a:r>
            <a:rPr lang="en-US" dirty="0" smtClean="0"/>
            <a:t>Cooperation with international donors</a:t>
          </a:r>
          <a:endParaRPr lang="en-US" dirty="0"/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/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/>
        </a:p>
      </dgm:t>
    </dgm:pt>
    <dgm:pt modelId="{2A22E84C-3AA3-4E9C-AE5F-9C2FB0D7FB11}">
      <dgm:prSet phldrT="[Text]" custT="1"/>
      <dgm:spPr/>
      <dgm:t>
        <a:bodyPr/>
        <a:lstStyle/>
        <a:p>
          <a:r>
            <a:rPr lang="en-US" sz="1400" dirty="0" smtClean="0"/>
            <a:t>Transparency and accountability</a:t>
          </a:r>
          <a:endParaRPr lang="en-US" sz="1400" dirty="0"/>
        </a:p>
      </dgm:t>
    </dgm:pt>
    <dgm:pt modelId="{6C025E55-DF42-4C5D-AFD5-6015FA053D46}" type="parTrans" cxnId="{BEB859E7-C343-408E-86A1-667C27EE5761}">
      <dgm:prSet/>
      <dgm:spPr/>
      <dgm:t>
        <a:bodyPr/>
        <a:lstStyle/>
        <a:p>
          <a:endParaRPr lang="en-US"/>
        </a:p>
      </dgm:t>
    </dgm:pt>
    <dgm:pt modelId="{744EA591-F199-49C2-B63A-82709D96C729}" type="sibTrans" cxnId="{BEB859E7-C343-408E-86A1-667C27EE5761}">
      <dgm:prSet/>
      <dgm:spPr/>
      <dgm:t>
        <a:bodyPr/>
        <a:lstStyle/>
        <a:p>
          <a:endParaRPr lang="en-US"/>
        </a:p>
      </dgm:t>
    </dgm:pt>
    <dgm:pt modelId="{02C5C993-2D65-4BB0-A6B2-BE7D3F9C43C2}">
      <dgm:prSet phldrT="[Text]" custT="1"/>
      <dgm:spPr>
        <a:solidFill>
          <a:srgbClr val="6666FF"/>
        </a:solidFill>
      </dgm:spPr>
      <dgm:t>
        <a:bodyPr/>
        <a:lstStyle/>
        <a:p>
          <a:r>
            <a:rPr lang="en-US" sz="1400" dirty="0" smtClean="0"/>
            <a:t>Capacity of public  ministries and agents</a:t>
          </a:r>
          <a:endParaRPr lang="en-US" sz="1400" dirty="0"/>
        </a:p>
      </dgm:t>
    </dgm:pt>
    <dgm:pt modelId="{6C53AFCD-6E29-4E3F-999F-41047A9320B5}" type="parTrans" cxnId="{A476C2A5-8FD1-451C-B4B9-33580FF918DD}">
      <dgm:prSet/>
      <dgm:spPr/>
      <dgm:t>
        <a:bodyPr/>
        <a:lstStyle/>
        <a:p>
          <a:endParaRPr lang="en-US"/>
        </a:p>
      </dgm:t>
    </dgm:pt>
    <dgm:pt modelId="{43DD8405-252E-423F-99DB-8319ED9821DA}" type="sibTrans" cxnId="{A476C2A5-8FD1-451C-B4B9-33580FF918DD}">
      <dgm:prSet/>
      <dgm:spPr/>
      <dgm:t>
        <a:bodyPr/>
        <a:lstStyle/>
        <a:p>
          <a:endParaRPr lang="en-US"/>
        </a:p>
      </dgm:t>
    </dgm:pt>
    <dgm:pt modelId="{DCD8CA04-AC3E-4F1E-8AAE-C452B04131BA}">
      <dgm:prSet/>
      <dgm:spPr>
        <a:solidFill>
          <a:srgbClr val="005493"/>
        </a:solidFill>
      </dgm:spPr>
      <dgm:t>
        <a:bodyPr/>
        <a:lstStyle/>
        <a:p>
          <a:r>
            <a:rPr lang="en-US" dirty="0" smtClean="0"/>
            <a:t>International standards</a:t>
          </a:r>
          <a:endParaRPr lang="ru-RU" dirty="0"/>
        </a:p>
      </dgm:t>
    </dgm:pt>
    <dgm:pt modelId="{F208161D-7AA4-4B50-BD8D-DC7B7870ED3C}" type="parTrans" cxnId="{507B5DB2-0D51-452E-AE7D-0A4A6DA32DBF}">
      <dgm:prSet/>
      <dgm:spPr/>
      <dgm:t>
        <a:bodyPr/>
        <a:lstStyle/>
        <a:p>
          <a:endParaRPr lang="ru-RU"/>
        </a:p>
      </dgm:t>
    </dgm:pt>
    <dgm:pt modelId="{F87E797C-AB67-4228-82A5-87B332303F9F}" type="sibTrans" cxnId="{507B5DB2-0D51-452E-AE7D-0A4A6DA32DBF}">
      <dgm:prSet/>
      <dgm:spPr/>
      <dgm:t>
        <a:bodyPr/>
        <a:lstStyle/>
        <a:p>
          <a:endParaRPr lang="ru-RU"/>
        </a:p>
      </dgm:t>
    </dgm:pt>
    <dgm:pt modelId="{31216736-BB45-499B-A2CC-7906A9AC1030}">
      <dgm:prSet/>
      <dgm:spPr/>
      <dgm:t>
        <a:bodyPr/>
        <a:lstStyle/>
        <a:p>
          <a:r>
            <a:rPr lang="en-US" dirty="0" smtClean="0"/>
            <a:t>?</a:t>
          </a:r>
          <a:endParaRPr lang="ru-RU" dirty="0"/>
        </a:p>
      </dgm:t>
    </dgm:pt>
    <dgm:pt modelId="{D968735D-9CB3-4946-A821-0DF7C6E34D23}" type="parTrans" cxnId="{BB995443-C4B7-4885-8595-E0514EAFD152}">
      <dgm:prSet/>
      <dgm:spPr/>
      <dgm:t>
        <a:bodyPr/>
        <a:lstStyle/>
        <a:p>
          <a:endParaRPr lang="ru-RU"/>
        </a:p>
      </dgm:t>
    </dgm:pt>
    <dgm:pt modelId="{23AB7106-A9C2-4778-A032-443C9645E595}" type="sibTrans" cxnId="{BB995443-C4B7-4885-8595-E0514EAFD152}">
      <dgm:prSet/>
      <dgm:spPr/>
      <dgm:t>
        <a:bodyPr/>
        <a:lstStyle/>
        <a:p>
          <a:endParaRPr lang="ru-RU"/>
        </a:p>
      </dgm:t>
    </dgm:pt>
    <dgm:pt modelId="{9336E4AC-BEAD-49C2-8349-75AB23EDC0C7}" type="pres">
      <dgm:prSet presAssocID="{B9C32B05-62EA-407A-B21C-2310C79457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z-Cyrl-UZ"/>
        </a:p>
      </dgm:t>
    </dgm:pt>
    <dgm:pt modelId="{A2ED716B-B208-4499-910D-70CCBB66A7A2}" type="pres">
      <dgm:prSet presAssocID="{42D71409-67F9-455C-8C6D-716D284AAA6B}" presName="node" presStyleLbl="node1" presStyleIdx="0" presStyleCnt="7" custScaleX="130777" custScaleY="138384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05C0CD72-069D-476B-B2F8-3E74BE2ED2D8}" type="pres">
      <dgm:prSet presAssocID="{42D71409-67F9-455C-8C6D-716D284AAA6B}" presName="spNode" presStyleCnt="0"/>
      <dgm:spPr/>
    </dgm:pt>
    <dgm:pt modelId="{0AA4EB5B-9DE0-4148-9AD1-6019307BB38C}" type="pres">
      <dgm:prSet presAssocID="{478B7D3C-9FB4-4BC6-90AC-49960560DECD}" presName="sibTrans" presStyleLbl="sibTrans1D1" presStyleIdx="0" presStyleCnt="7"/>
      <dgm:spPr/>
      <dgm:t>
        <a:bodyPr/>
        <a:lstStyle/>
        <a:p>
          <a:endParaRPr lang="uz-Cyrl-UZ"/>
        </a:p>
      </dgm:t>
    </dgm:pt>
    <dgm:pt modelId="{61E39420-2450-4A1D-9175-4450DFF7C6B4}" type="pres">
      <dgm:prSet presAssocID="{F66099B6-DBBD-4AB0-82D2-877B80F846F7}" presName="node" presStyleLbl="node1" presStyleIdx="1" presStyleCnt="7" custScaleX="141500" custScaleY="148944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5C45A55B-9EB2-4065-AF2A-805BABD8CBC0}" type="pres">
      <dgm:prSet presAssocID="{F66099B6-DBBD-4AB0-82D2-877B80F846F7}" presName="spNode" presStyleCnt="0"/>
      <dgm:spPr/>
    </dgm:pt>
    <dgm:pt modelId="{E4A53229-A212-4354-BD3D-06A1802B2243}" type="pres">
      <dgm:prSet presAssocID="{BC531B32-9B0E-482E-BF91-65C61F17168D}" presName="sibTrans" presStyleLbl="sibTrans1D1" presStyleIdx="1" presStyleCnt="7"/>
      <dgm:spPr/>
      <dgm:t>
        <a:bodyPr/>
        <a:lstStyle/>
        <a:p>
          <a:endParaRPr lang="uz-Cyrl-UZ"/>
        </a:p>
      </dgm:t>
    </dgm:pt>
    <dgm:pt modelId="{E8BDF1E8-3707-465F-ADD9-58A8C00B9682}" type="pres">
      <dgm:prSet presAssocID="{DCD8CA04-AC3E-4F1E-8AAE-C452B04131BA}" presName="node" presStyleLbl="node1" presStyleIdx="2" presStyleCnt="7" custScaleX="121662" custScaleY="15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6C66B-0C9C-4FF8-B6B3-3FF7A42DBA73}" type="pres">
      <dgm:prSet presAssocID="{DCD8CA04-AC3E-4F1E-8AAE-C452B04131BA}" presName="spNode" presStyleCnt="0"/>
      <dgm:spPr/>
    </dgm:pt>
    <dgm:pt modelId="{60048D8E-ADAB-494C-8BCC-66A501C4FD81}" type="pres">
      <dgm:prSet presAssocID="{F87E797C-AB67-4228-82A5-87B332303F9F}" presName="sibTrans" presStyleLbl="sibTrans1D1" presStyleIdx="2" presStyleCnt="7"/>
      <dgm:spPr/>
    </dgm:pt>
    <dgm:pt modelId="{4E1B39D1-D338-4AFF-A9DA-188C84FF7A39}" type="pres">
      <dgm:prSet presAssocID="{31216736-BB45-499B-A2CC-7906A9AC1030}" presName="node" presStyleLbl="node1" presStyleIdx="3" presStyleCnt="7" custScaleX="143978" custScaleY="166158">
        <dgm:presLayoutVars>
          <dgm:bulletEnabled val="1"/>
        </dgm:presLayoutVars>
      </dgm:prSet>
      <dgm:spPr/>
    </dgm:pt>
    <dgm:pt modelId="{BD3F2EC6-FFCD-477F-83D1-1E72E212F522}" type="pres">
      <dgm:prSet presAssocID="{31216736-BB45-499B-A2CC-7906A9AC1030}" presName="spNode" presStyleCnt="0"/>
      <dgm:spPr/>
    </dgm:pt>
    <dgm:pt modelId="{99390D88-6D0B-4A04-A0CF-BE3A0789C82F}" type="pres">
      <dgm:prSet presAssocID="{23AB7106-A9C2-4778-A032-443C9645E595}" presName="sibTrans" presStyleLbl="sibTrans1D1" presStyleIdx="3" presStyleCnt="7"/>
      <dgm:spPr/>
    </dgm:pt>
    <dgm:pt modelId="{4568E074-C128-4B06-9559-ED3D93003293}" type="pres">
      <dgm:prSet presAssocID="{EE62A4F6-4AC4-435B-990E-81A71CE8CAC7}" presName="node" presStyleLbl="node1" presStyleIdx="4" presStyleCnt="7" custScaleX="122338" custScaleY="149785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F4D5760C-108B-4B0B-A4A7-FA4042203E43}" type="pres">
      <dgm:prSet presAssocID="{EE62A4F6-4AC4-435B-990E-81A71CE8CAC7}" presName="spNode" presStyleCnt="0"/>
      <dgm:spPr/>
    </dgm:pt>
    <dgm:pt modelId="{78540B72-E17A-416D-8D69-0A299753131E}" type="pres">
      <dgm:prSet presAssocID="{389F9A93-0231-4877-8C41-5D5B8DD7AAC0}" presName="sibTrans" presStyleLbl="sibTrans1D1" presStyleIdx="4" presStyleCnt="7"/>
      <dgm:spPr/>
      <dgm:t>
        <a:bodyPr/>
        <a:lstStyle/>
        <a:p>
          <a:endParaRPr lang="uz-Cyrl-UZ"/>
        </a:p>
      </dgm:t>
    </dgm:pt>
    <dgm:pt modelId="{197750D8-F002-4135-8E37-EE8D43797C02}" type="pres">
      <dgm:prSet presAssocID="{2A22E84C-3AA3-4E9C-AE5F-9C2FB0D7FB11}" presName="node" presStyleLbl="node1" presStyleIdx="5" presStyleCnt="7" custScaleX="134189" custScaleY="173797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62873397-6D2D-4F73-8954-8EFF3DF08055}" type="pres">
      <dgm:prSet presAssocID="{2A22E84C-3AA3-4E9C-AE5F-9C2FB0D7FB11}" presName="spNode" presStyleCnt="0"/>
      <dgm:spPr/>
    </dgm:pt>
    <dgm:pt modelId="{1188906B-F062-416E-BDD3-94E59DB9BCD5}" type="pres">
      <dgm:prSet presAssocID="{744EA591-F199-49C2-B63A-82709D96C729}" presName="sibTrans" presStyleLbl="sibTrans1D1" presStyleIdx="5" presStyleCnt="7"/>
      <dgm:spPr/>
      <dgm:t>
        <a:bodyPr/>
        <a:lstStyle/>
        <a:p>
          <a:endParaRPr lang="uz-Cyrl-UZ"/>
        </a:p>
      </dgm:t>
    </dgm:pt>
    <dgm:pt modelId="{F4F11A63-1F73-46F3-A675-933B071C6BB3}" type="pres">
      <dgm:prSet presAssocID="{02C5C993-2D65-4BB0-A6B2-BE7D3F9C43C2}" presName="node" presStyleLbl="node1" presStyleIdx="6" presStyleCnt="7" custScaleX="127363" custScaleY="172344" custRadScaleRad="95877" custRadScaleInc="-41361">
        <dgm:presLayoutVars>
          <dgm:bulletEnabled val="1"/>
        </dgm:presLayoutVars>
      </dgm:prSet>
      <dgm:spPr/>
      <dgm:t>
        <a:bodyPr/>
        <a:lstStyle/>
        <a:p>
          <a:endParaRPr lang="uz-Cyrl-UZ"/>
        </a:p>
      </dgm:t>
    </dgm:pt>
    <dgm:pt modelId="{7D27F3D5-2ECE-41AD-A9DB-610702E4ECD3}" type="pres">
      <dgm:prSet presAssocID="{02C5C993-2D65-4BB0-A6B2-BE7D3F9C43C2}" presName="spNode" presStyleCnt="0"/>
      <dgm:spPr/>
    </dgm:pt>
    <dgm:pt modelId="{D3B12F42-6E1A-4712-BB05-F3CB3F051759}" type="pres">
      <dgm:prSet presAssocID="{43DD8405-252E-423F-99DB-8319ED9821DA}" presName="sibTrans" presStyleLbl="sibTrans1D1" presStyleIdx="6" presStyleCnt="7"/>
      <dgm:spPr/>
      <dgm:t>
        <a:bodyPr/>
        <a:lstStyle/>
        <a:p>
          <a:endParaRPr lang="uz-Cyrl-UZ"/>
        </a:p>
      </dgm:t>
    </dgm:pt>
  </dgm:ptLst>
  <dgm:cxnLst>
    <dgm:cxn modelId="{BEE71E84-2D45-486C-BC2B-4CAE44FDE44B}" type="presOf" srcId="{DCD8CA04-AC3E-4F1E-8AAE-C452B04131BA}" destId="{E8BDF1E8-3707-465F-ADD9-58A8C00B9682}" srcOrd="0" destOrd="0" presId="urn:microsoft.com/office/officeart/2005/8/layout/cycle6"/>
    <dgm:cxn modelId="{1B95FC04-E2AF-4CDC-8591-C41A8B660DD8}" type="presOf" srcId="{02C5C993-2D65-4BB0-A6B2-BE7D3F9C43C2}" destId="{F4F11A63-1F73-46F3-A675-933B071C6BB3}" srcOrd="0" destOrd="0" presId="urn:microsoft.com/office/officeart/2005/8/layout/cycle6"/>
    <dgm:cxn modelId="{41B57566-65EF-4BF6-B735-89C1470EB9A5}" type="presOf" srcId="{744EA591-F199-49C2-B63A-82709D96C729}" destId="{1188906B-F062-416E-BDD3-94E59DB9BCD5}" srcOrd="0" destOrd="0" presId="urn:microsoft.com/office/officeart/2005/8/layout/cycle6"/>
    <dgm:cxn modelId="{BB995443-C4B7-4885-8595-E0514EAFD152}" srcId="{B9C32B05-62EA-407A-B21C-2310C7945705}" destId="{31216736-BB45-499B-A2CC-7906A9AC1030}" srcOrd="3" destOrd="0" parTransId="{D968735D-9CB3-4946-A821-0DF7C6E34D23}" sibTransId="{23AB7106-A9C2-4778-A032-443C9645E595}"/>
    <dgm:cxn modelId="{AE1F415C-E690-403D-AFFC-88C2DE9477E2}" type="presOf" srcId="{F87E797C-AB67-4228-82A5-87B332303F9F}" destId="{60048D8E-ADAB-494C-8BCC-66A501C4FD81}" srcOrd="0" destOrd="0" presId="urn:microsoft.com/office/officeart/2005/8/layout/cycle6"/>
    <dgm:cxn modelId="{BEB859E7-C343-408E-86A1-667C27EE5761}" srcId="{B9C32B05-62EA-407A-B21C-2310C7945705}" destId="{2A22E84C-3AA3-4E9C-AE5F-9C2FB0D7FB11}" srcOrd="5" destOrd="0" parTransId="{6C025E55-DF42-4C5D-AFD5-6015FA053D46}" sibTransId="{744EA591-F199-49C2-B63A-82709D96C729}"/>
    <dgm:cxn modelId="{1656AC67-47D4-4587-A07C-E81FCE00FBF6}" type="presOf" srcId="{F66099B6-DBBD-4AB0-82D2-877B80F846F7}" destId="{61E39420-2450-4A1D-9175-4450DFF7C6B4}" srcOrd="0" destOrd="0" presId="urn:microsoft.com/office/officeart/2005/8/layout/cycle6"/>
    <dgm:cxn modelId="{507B5DB2-0D51-452E-AE7D-0A4A6DA32DBF}" srcId="{B9C32B05-62EA-407A-B21C-2310C7945705}" destId="{DCD8CA04-AC3E-4F1E-8AAE-C452B04131BA}" srcOrd="2" destOrd="0" parTransId="{F208161D-7AA4-4B50-BD8D-DC7B7870ED3C}" sibTransId="{F87E797C-AB67-4228-82A5-87B332303F9F}"/>
    <dgm:cxn modelId="{8B9065BE-F2A1-49C0-B201-F5E9FD3441E8}" type="presOf" srcId="{43DD8405-252E-423F-99DB-8319ED9821DA}" destId="{D3B12F42-6E1A-4712-BB05-F3CB3F051759}" srcOrd="0" destOrd="0" presId="urn:microsoft.com/office/officeart/2005/8/layout/cycle6"/>
    <dgm:cxn modelId="{3A2CECA6-0C5B-46BB-B7C6-7D37E9D210BD}" srcId="{B9C32B05-62EA-407A-B21C-2310C7945705}" destId="{EE62A4F6-4AC4-435B-990E-81A71CE8CAC7}" srcOrd="4" destOrd="0" parTransId="{F287B947-7343-4FA2-B288-B23A59FFAE31}" sibTransId="{389F9A93-0231-4877-8C41-5D5B8DD7AAC0}"/>
    <dgm:cxn modelId="{58CC2B4A-3B85-46FE-B2C0-C693464C7343}" type="presOf" srcId="{B9C32B05-62EA-407A-B21C-2310C7945705}" destId="{9336E4AC-BEAD-49C2-8349-75AB23EDC0C7}" srcOrd="0" destOrd="0" presId="urn:microsoft.com/office/officeart/2005/8/layout/cycle6"/>
    <dgm:cxn modelId="{812C0D6B-35C7-452F-A04A-49033204CF82}" type="presOf" srcId="{EE62A4F6-4AC4-435B-990E-81A71CE8CAC7}" destId="{4568E074-C128-4B06-9559-ED3D93003293}" srcOrd="0" destOrd="0" presId="urn:microsoft.com/office/officeart/2005/8/layout/cycle6"/>
    <dgm:cxn modelId="{84D99871-033F-4C63-9C69-2F7F8A4581D6}" type="presOf" srcId="{389F9A93-0231-4877-8C41-5D5B8DD7AAC0}" destId="{78540B72-E17A-416D-8D69-0A299753131E}" srcOrd="0" destOrd="0" presId="urn:microsoft.com/office/officeart/2005/8/layout/cycle6"/>
    <dgm:cxn modelId="{120B4CF9-1D24-4B54-A6D4-9D2C9D051422}" type="presOf" srcId="{42D71409-67F9-455C-8C6D-716D284AAA6B}" destId="{A2ED716B-B208-4499-910D-70CCBB66A7A2}" srcOrd="0" destOrd="0" presId="urn:microsoft.com/office/officeart/2005/8/layout/cycle6"/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A476C2A5-8FD1-451C-B4B9-33580FF918DD}" srcId="{B9C32B05-62EA-407A-B21C-2310C7945705}" destId="{02C5C993-2D65-4BB0-A6B2-BE7D3F9C43C2}" srcOrd="6" destOrd="0" parTransId="{6C53AFCD-6E29-4E3F-999F-41047A9320B5}" sibTransId="{43DD8405-252E-423F-99DB-8319ED9821DA}"/>
    <dgm:cxn modelId="{02149A92-21BB-4F3C-8034-233FD938F11D}" type="presOf" srcId="{478B7D3C-9FB4-4BC6-90AC-49960560DECD}" destId="{0AA4EB5B-9DE0-4148-9AD1-6019307BB38C}" srcOrd="0" destOrd="0" presId="urn:microsoft.com/office/officeart/2005/8/layout/cycle6"/>
    <dgm:cxn modelId="{361BA721-388A-4A77-A834-1E10A3CD3A3A}" type="presOf" srcId="{BC531B32-9B0E-482E-BF91-65C61F17168D}" destId="{E4A53229-A212-4354-BD3D-06A1802B2243}" srcOrd="0" destOrd="0" presId="urn:microsoft.com/office/officeart/2005/8/layout/cycle6"/>
    <dgm:cxn modelId="{9253AB27-22C8-466A-8AB0-F6F91448558E}" type="presOf" srcId="{2A22E84C-3AA3-4E9C-AE5F-9C2FB0D7FB11}" destId="{197750D8-F002-4135-8E37-EE8D43797C02}" srcOrd="0" destOrd="0" presId="urn:microsoft.com/office/officeart/2005/8/layout/cycle6"/>
    <dgm:cxn modelId="{F68120DF-0848-4B67-9194-0FB87BC6576C}" type="presOf" srcId="{31216736-BB45-499B-A2CC-7906A9AC1030}" destId="{4E1B39D1-D338-4AFF-A9DA-188C84FF7A39}" srcOrd="0" destOrd="0" presId="urn:microsoft.com/office/officeart/2005/8/layout/cycle6"/>
    <dgm:cxn modelId="{E76225BF-BF6B-45DC-8A23-83F6B611DC2C}" type="presOf" srcId="{23AB7106-A9C2-4778-A032-443C9645E595}" destId="{99390D88-6D0B-4A04-A0CF-BE3A0789C82F}" srcOrd="0" destOrd="0" presId="urn:microsoft.com/office/officeart/2005/8/layout/cycle6"/>
    <dgm:cxn modelId="{F92DEE6D-45EF-4486-A28A-6EAE676C7285}" type="presParOf" srcId="{9336E4AC-BEAD-49C2-8349-75AB23EDC0C7}" destId="{A2ED716B-B208-4499-910D-70CCBB66A7A2}" srcOrd="0" destOrd="0" presId="urn:microsoft.com/office/officeart/2005/8/layout/cycle6"/>
    <dgm:cxn modelId="{723822E8-06AB-472C-8C19-D02DE91AC995}" type="presParOf" srcId="{9336E4AC-BEAD-49C2-8349-75AB23EDC0C7}" destId="{05C0CD72-069D-476B-B2F8-3E74BE2ED2D8}" srcOrd="1" destOrd="0" presId="urn:microsoft.com/office/officeart/2005/8/layout/cycle6"/>
    <dgm:cxn modelId="{D5F231CA-29AF-4B8A-93D4-D00D258AEBF7}" type="presParOf" srcId="{9336E4AC-BEAD-49C2-8349-75AB23EDC0C7}" destId="{0AA4EB5B-9DE0-4148-9AD1-6019307BB38C}" srcOrd="2" destOrd="0" presId="urn:microsoft.com/office/officeart/2005/8/layout/cycle6"/>
    <dgm:cxn modelId="{A1AAD074-3099-4895-AFF3-33FA789B9402}" type="presParOf" srcId="{9336E4AC-BEAD-49C2-8349-75AB23EDC0C7}" destId="{61E39420-2450-4A1D-9175-4450DFF7C6B4}" srcOrd="3" destOrd="0" presId="urn:microsoft.com/office/officeart/2005/8/layout/cycle6"/>
    <dgm:cxn modelId="{6650EC7E-76A1-4952-8EC5-EA37DF7295FC}" type="presParOf" srcId="{9336E4AC-BEAD-49C2-8349-75AB23EDC0C7}" destId="{5C45A55B-9EB2-4065-AF2A-805BABD8CBC0}" srcOrd="4" destOrd="0" presId="urn:microsoft.com/office/officeart/2005/8/layout/cycle6"/>
    <dgm:cxn modelId="{2550A008-CD8F-45D4-A991-EBB27862B88D}" type="presParOf" srcId="{9336E4AC-BEAD-49C2-8349-75AB23EDC0C7}" destId="{E4A53229-A212-4354-BD3D-06A1802B2243}" srcOrd="5" destOrd="0" presId="urn:microsoft.com/office/officeart/2005/8/layout/cycle6"/>
    <dgm:cxn modelId="{EC7A5C37-5F17-4A1E-AD3D-A889ABFA6318}" type="presParOf" srcId="{9336E4AC-BEAD-49C2-8349-75AB23EDC0C7}" destId="{E8BDF1E8-3707-465F-ADD9-58A8C00B9682}" srcOrd="6" destOrd="0" presId="urn:microsoft.com/office/officeart/2005/8/layout/cycle6"/>
    <dgm:cxn modelId="{B705EF6A-5683-48C2-9923-33BD6395FF33}" type="presParOf" srcId="{9336E4AC-BEAD-49C2-8349-75AB23EDC0C7}" destId="{4F16C66B-0C9C-4FF8-B6B3-3FF7A42DBA73}" srcOrd="7" destOrd="0" presId="urn:microsoft.com/office/officeart/2005/8/layout/cycle6"/>
    <dgm:cxn modelId="{C8489645-23C4-4819-9071-B40C3CA9DA1E}" type="presParOf" srcId="{9336E4AC-BEAD-49C2-8349-75AB23EDC0C7}" destId="{60048D8E-ADAB-494C-8BCC-66A501C4FD81}" srcOrd="8" destOrd="0" presId="urn:microsoft.com/office/officeart/2005/8/layout/cycle6"/>
    <dgm:cxn modelId="{B7B92BD5-6F1D-4C8B-902A-66A85231CE12}" type="presParOf" srcId="{9336E4AC-BEAD-49C2-8349-75AB23EDC0C7}" destId="{4E1B39D1-D338-4AFF-A9DA-188C84FF7A39}" srcOrd="9" destOrd="0" presId="urn:microsoft.com/office/officeart/2005/8/layout/cycle6"/>
    <dgm:cxn modelId="{9605F68C-451A-4657-8017-0280E7F3D470}" type="presParOf" srcId="{9336E4AC-BEAD-49C2-8349-75AB23EDC0C7}" destId="{BD3F2EC6-FFCD-477F-83D1-1E72E212F522}" srcOrd="10" destOrd="0" presId="urn:microsoft.com/office/officeart/2005/8/layout/cycle6"/>
    <dgm:cxn modelId="{6AC3602A-798A-4C5D-953B-62935B643056}" type="presParOf" srcId="{9336E4AC-BEAD-49C2-8349-75AB23EDC0C7}" destId="{99390D88-6D0B-4A04-A0CF-BE3A0789C82F}" srcOrd="11" destOrd="0" presId="urn:microsoft.com/office/officeart/2005/8/layout/cycle6"/>
    <dgm:cxn modelId="{C1274799-E2DF-4653-8DF6-EE56C22E890F}" type="presParOf" srcId="{9336E4AC-BEAD-49C2-8349-75AB23EDC0C7}" destId="{4568E074-C128-4B06-9559-ED3D93003293}" srcOrd="12" destOrd="0" presId="urn:microsoft.com/office/officeart/2005/8/layout/cycle6"/>
    <dgm:cxn modelId="{26932DA2-C004-48A9-B855-EC9665D13749}" type="presParOf" srcId="{9336E4AC-BEAD-49C2-8349-75AB23EDC0C7}" destId="{F4D5760C-108B-4B0B-A4A7-FA4042203E43}" srcOrd="13" destOrd="0" presId="urn:microsoft.com/office/officeart/2005/8/layout/cycle6"/>
    <dgm:cxn modelId="{4F6C50EE-53A7-49AA-917C-B5BBB4A1C199}" type="presParOf" srcId="{9336E4AC-BEAD-49C2-8349-75AB23EDC0C7}" destId="{78540B72-E17A-416D-8D69-0A299753131E}" srcOrd="14" destOrd="0" presId="urn:microsoft.com/office/officeart/2005/8/layout/cycle6"/>
    <dgm:cxn modelId="{618BFB0B-BDD3-4BAC-BECC-6C5B50A7F85A}" type="presParOf" srcId="{9336E4AC-BEAD-49C2-8349-75AB23EDC0C7}" destId="{197750D8-F002-4135-8E37-EE8D43797C02}" srcOrd="15" destOrd="0" presId="urn:microsoft.com/office/officeart/2005/8/layout/cycle6"/>
    <dgm:cxn modelId="{D309577B-B9CC-4A8E-B3EA-6A7024E1BEDD}" type="presParOf" srcId="{9336E4AC-BEAD-49C2-8349-75AB23EDC0C7}" destId="{62873397-6D2D-4F73-8954-8EFF3DF08055}" srcOrd="16" destOrd="0" presId="urn:microsoft.com/office/officeart/2005/8/layout/cycle6"/>
    <dgm:cxn modelId="{B257D8B8-4562-4278-9813-C819DB64C549}" type="presParOf" srcId="{9336E4AC-BEAD-49C2-8349-75AB23EDC0C7}" destId="{1188906B-F062-416E-BDD3-94E59DB9BCD5}" srcOrd="17" destOrd="0" presId="urn:microsoft.com/office/officeart/2005/8/layout/cycle6"/>
    <dgm:cxn modelId="{E39C1A29-2ECD-4111-9925-83E92E3DB0A1}" type="presParOf" srcId="{9336E4AC-BEAD-49C2-8349-75AB23EDC0C7}" destId="{F4F11A63-1F73-46F3-A675-933B071C6BB3}" srcOrd="18" destOrd="0" presId="urn:microsoft.com/office/officeart/2005/8/layout/cycle6"/>
    <dgm:cxn modelId="{0275FB09-2F46-49B7-960D-593AF00F239D}" type="presParOf" srcId="{9336E4AC-BEAD-49C2-8349-75AB23EDC0C7}" destId="{7D27F3D5-2ECE-41AD-A9DB-610702E4ECD3}" srcOrd="19" destOrd="0" presId="urn:microsoft.com/office/officeart/2005/8/layout/cycle6"/>
    <dgm:cxn modelId="{046CB08D-3813-41E1-A91F-18B8783F7D93}" type="presParOf" srcId="{9336E4AC-BEAD-49C2-8349-75AB23EDC0C7}" destId="{D3B12F42-6E1A-4712-BB05-F3CB3F051759}" srcOrd="20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E8E97-0744-48B1-AB12-35F1550D1470}">
      <dsp:nvSpPr>
        <dsp:cNvPr id="0" name=""/>
        <dsp:cNvSpPr/>
      </dsp:nvSpPr>
      <dsp:spPr>
        <a:xfrm>
          <a:off x="4755659" y="693221"/>
          <a:ext cx="5370999" cy="20785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Subordinaated</a:t>
          </a:r>
          <a:r>
            <a:rPr lang="en-US" sz="2000" kern="1200" dirty="0" smtClean="0"/>
            <a:t> projects</a:t>
          </a:r>
          <a:endParaRPr lang="en-US" sz="2000" kern="1200" dirty="0"/>
        </a:p>
      </dsp:txBody>
      <dsp:txXfrm rot="16200000">
        <a:off x="8360455" y="930340"/>
        <a:ext cx="1870699" cy="1396459"/>
      </dsp:txXfrm>
    </dsp:sp>
    <dsp:sp modelId="{CDFBF0AA-9BCB-46D8-AA61-41C4DCC97CEE}">
      <dsp:nvSpPr>
        <dsp:cNvPr id="0" name=""/>
        <dsp:cNvSpPr/>
      </dsp:nvSpPr>
      <dsp:spPr>
        <a:xfrm>
          <a:off x="2156610" y="330395"/>
          <a:ext cx="5914245" cy="24280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Subordinated Programs</a:t>
          </a:r>
          <a:endParaRPr lang="en-US" sz="2000" kern="1200" dirty="0"/>
        </a:p>
      </dsp:txBody>
      <dsp:txXfrm rot="16200000">
        <a:off x="6063333" y="654177"/>
        <a:ext cx="2185268" cy="1537703"/>
      </dsp:txXfrm>
    </dsp:sp>
    <dsp:sp modelId="{42223316-9B2F-4464-BB3B-475BF01607B7}">
      <dsp:nvSpPr>
        <dsp:cNvPr id="0" name=""/>
        <dsp:cNvSpPr/>
      </dsp:nvSpPr>
      <dsp:spPr>
        <a:xfrm>
          <a:off x="770529" y="0"/>
          <a:ext cx="3936795" cy="27584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Strategic Framework</a:t>
          </a:r>
          <a:endParaRPr lang="en-US" sz="2000" kern="1200" dirty="0"/>
        </a:p>
      </dsp:txBody>
      <dsp:txXfrm rot="16200000">
        <a:off x="2857021" y="729528"/>
        <a:ext cx="2482624" cy="1023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40F8E-7E22-455B-AF89-1D773F948FA5}">
      <dsp:nvSpPr>
        <dsp:cNvPr id="0" name=""/>
        <dsp:cNvSpPr/>
      </dsp:nvSpPr>
      <dsp:spPr>
        <a:xfrm rot="16200000">
          <a:off x="-172333" y="176401"/>
          <a:ext cx="4265990" cy="3913187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0" tIns="0" rIns="216248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Ex-ante evaluation</a:t>
          </a:r>
          <a:endParaRPr lang="en-US" sz="3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Important to evaluate in the strategizing / programming </a:t>
          </a:r>
          <a:r>
            <a:rPr lang="en-US" sz="2700" kern="1200" dirty="0" err="1" smtClean="0"/>
            <a:t>pahse</a:t>
          </a:r>
          <a:endParaRPr lang="en-US" sz="2700" kern="1200" dirty="0"/>
        </a:p>
      </dsp:txBody>
      <dsp:txXfrm rot="5400000">
        <a:off x="4069" y="853197"/>
        <a:ext cx="3913187" cy="2559594"/>
      </dsp:txXfrm>
    </dsp:sp>
    <dsp:sp modelId="{6AF79292-BB87-42FA-8526-3B5E849B28BE}">
      <dsp:nvSpPr>
        <dsp:cNvPr id="0" name=""/>
        <dsp:cNvSpPr/>
      </dsp:nvSpPr>
      <dsp:spPr>
        <a:xfrm rot="16200000">
          <a:off x="4034343" y="176401"/>
          <a:ext cx="4265990" cy="391318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0" tIns="0" rIns="216248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Ex-post evaluation</a:t>
          </a:r>
          <a:endParaRPr lang="en-US" sz="3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Can be useless if national strategy, subordinated programs and projects designed weakly</a:t>
          </a:r>
          <a:endParaRPr lang="en-US" sz="2700" kern="1200" dirty="0"/>
        </a:p>
      </dsp:txBody>
      <dsp:txXfrm rot="5400000">
        <a:off x="4210745" y="853197"/>
        <a:ext cx="3913187" cy="2559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5BB13-3087-4852-A5FC-D628A8FA5BBE}">
      <dsp:nvSpPr>
        <dsp:cNvPr id="0" name=""/>
        <dsp:cNvSpPr/>
      </dsp:nvSpPr>
      <dsp:spPr>
        <a:xfrm rot="967914">
          <a:off x="0" y="2083"/>
          <a:ext cx="10792315" cy="13747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National agri-food system</a:t>
          </a:r>
          <a:endParaRPr lang="en-US" sz="6500" kern="1200" dirty="0"/>
        </a:p>
      </dsp:txBody>
      <dsp:txXfrm>
        <a:off x="0" y="2083"/>
        <a:ext cx="10792315" cy="1374781"/>
      </dsp:txXfrm>
    </dsp:sp>
    <dsp:sp modelId="{F17A4FD7-74B5-4308-93CA-3301FAA0482E}">
      <dsp:nvSpPr>
        <dsp:cNvPr id="0" name=""/>
        <dsp:cNvSpPr/>
      </dsp:nvSpPr>
      <dsp:spPr>
        <a:xfrm rot="1006164">
          <a:off x="2199303" y="1445604"/>
          <a:ext cx="6393708" cy="13747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Cluster /sub-system</a:t>
          </a:r>
          <a:endParaRPr lang="en-US" sz="4000" kern="1200" dirty="0"/>
        </a:p>
      </dsp:txBody>
      <dsp:txXfrm>
        <a:off x="2199303" y="1445604"/>
        <a:ext cx="6393708" cy="1374781"/>
      </dsp:txXfrm>
    </dsp:sp>
    <dsp:sp modelId="{2345020A-22C1-44FE-9B49-83AEC5C7BCB7}">
      <dsp:nvSpPr>
        <dsp:cNvPr id="0" name=""/>
        <dsp:cNvSpPr/>
      </dsp:nvSpPr>
      <dsp:spPr>
        <a:xfrm>
          <a:off x="4934907" y="2889125"/>
          <a:ext cx="922500" cy="1374781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Pilot</a:t>
          </a:r>
          <a:endParaRPr lang="en-US" sz="3200" kern="1200" dirty="0"/>
        </a:p>
      </dsp:txBody>
      <dsp:txXfrm>
        <a:off x="4934907" y="2889125"/>
        <a:ext cx="922500" cy="1374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26DDC-E032-4123-B630-CBDA30309CD0}">
      <dsp:nvSpPr>
        <dsp:cNvPr id="0" name=""/>
        <dsp:cNvSpPr/>
      </dsp:nvSpPr>
      <dsp:spPr>
        <a:xfrm rot="5400000">
          <a:off x="2957498" y="110190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Research</a:t>
          </a:r>
          <a:endParaRPr lang="en-US" sz="1500" kern="1200" dirty="0"/>
        </a:p>
      </dsp:txBody>
      <dsp:txXfrm rot="-5400000">
        <a:off x="3297270" y="264062"/>
        <a:ext cx="1014450" cy="1166033"/>
      </dsp:txXfrm>
    </dsp:sp>
    <dsp:sp modelId="{6C89AF77-78CC-4A2C-BD73-68E135919958}">
      <dsp:nvSpPr>
        <dsp:cNvPr id="0" name=""/>
        <dsp:cNvSpPr/>
      </dsp:nvSpPr>
      <dsp:spPr>
        <a:xfrm>
          <a:off x="4586105" y="338879"/>
          <a:ext cx="1890499" cy="101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32D3F-0D5D-493D-AAD5-4C2C410A5E13}">
      <dsp:nvSpPr>
        <dsp:cNvPr id="0" name=""/>
        <dsp:cNvSpPr/>
      </dsp:nvSpPr>
      <dsp:spPr>
        <a:xfrm rot="5400000">
          <a:off x="1365819" y="110190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?</a:t>
          </a:r>
          <a:endParaRPr lang="en-US" sz="3600" kern="1200" dirty="0"/>
        </a:p>
      </dsp:txBody>
      <dsp:txXfrm rot="-5400000">
        <a:off x="1705591" y="264062"/>
        <a:ext cx="1014450" cy="1166033"/>
      </dsp:txXfrm>
    </dsp:sp>
    <dsp:sp modelId="{4E32DBAD-F95D-4034-94E0-706FC5E94D6E}">
      <dsp:nvSpPr>
        <dsp:cNvPr id="0" name=""/>
        <dsp:cNvSpPr/>
      </dsp:nvSpPr>
      <dsp:spPr>
        <a:xfrm rot="5400000">
          <a:off x="2158609" y="1548053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Training</a:t>
          </a:r>
          <a:endParaRPr lang="en-US" sz="1500" kern="1200" dirty="0"/>
        </a:p>
      </dsp:txBody>
      <dsp:txXfrm rot="-5400000">
        <a:off x="2498381" y="1701925"/>
        <a:ext cx="1014450" cy="1166033"/>
      </dsp:txXfrm>
    </dsp:sp>
    <dsp:sp modelId="{E1A0FA4C-E380-4599-8FB4-133B7280556C}">
      <dsp:nvSpPr>
        <dsp:cNvPr id="0" name=""/>
        <dsp:cNvSpPr/>
      </dsp:nvSpPr>
      <dsp:spPr>
        <a:xfrm>
          <a:off x="378220" y="1776743"/>
          <a:ext cx="1829515" cy="101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6F58E-F44C-4C52-99DA-0124B93FB492}">
      <dsp:nvSpPr>
        <dsp:cNvPr id="0" name=""/>
        <dsp:cNvSpPr/>
      </dsp:nvSpPr>
      <dsp:spPr>
        <a:xfrm rot="5400000">
          <a:off x="3750288" y="1548053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?</a:t>
          </a:r>
          <a:endParaRPr lang="en-US" sz="3600" kern="1200" dirty="0"/>
        </a:p>
      </dsp:txBody>
      <dsp:txXfrm rot="-5400000">
        <a:off x="4090060" y="1701925"/>
        <a:ext cx="1014450" cy="1166033"/>
      </dsp:txXfrm>
    </dsp:sp>
    <dsp:sp modelId="{A186E599-E4E3-47A9-A2EA-7A6FAA606791}">
      <dsp:nvSpPr>
        <dsp:cNvPr id="0" name=""/>
        <dsp:cNvSpPr/>
      </dsp:nvSpPr>
      <dsp:spPr>
        <a:xfrm rot="5400000">
          <a:off x="2957498" y="2985917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Knowledge sharing</a:t>
          </a:r>
          <a:endParaRPr lang="en-US" sz="1500" kern="1200" dirty="0"/>
        </a:p>
      </dsp:txBody>
      <dsp:txXfrm rot="-5400000">
        <a:off x="3297270" y="3139789"/>
        <a:ext cx="1014450" cy="1166033"/>
      </dsp:txXfrm>
    </dsp:sp>
    <dsp:sp modelId="{82F3311D-6C54-471B-BB24-8F0BDDF6BDB4}">
      <dsp:nvSpPr>
        <dsp:cNvPr id="0" name=""/>
        <dsp:cNvSpPr/>
      </dsp:nvSpPr>
      <dsp:spPr>
        <a:xfrm>
          <a:off x="4586105" y="3214606"/>
          <a:ext cx="1890499" cy="101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F25F9-C65C-4087-878B-2B11A2604551}">
      <dsp:nvSpPr>
        <dsp:cNvPr id="0" name=""/>
        <dsp:cNvSpPr/>
      </dsp:nvSpPr>
      <dsp:spPr>
        <a:xfrm rot="5400000">
          <a:off x="1365819" y="2985917"/>
          <a:ext cx="1693995" cy="14737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?</a:t>
          </a:r>
          <a:endParaRPr lang="en-US" sz="3600" kern="1200" dirty="0"/>
        </a:p>
      </dsp:txBody>
      <dsp:txXfrm rot="-5400000">
        <a:off x="1705591" y="3139789"/>
        <a:ext cx="1014450" cy="11660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D716B-B208-4499-910D-70CCBB66A7A2}">
      <dsp:nvSpPr>
        <dsp:cNvPr id="0" name=""/>
        <dsp:cNvSpPr/>
      </dsp:nvSpPr>
      <dsp:spPr>
        <a:xfrm>
          <a:off x="4157346" y="-217162"/>
          <a:ext cx="1677221" cy="1153608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Strategic Planning Framework</a:t>
          </a:r>
          <a:endParaRPr lang="en-US" sz="1400" kern="1200" dirty="0"/>
        </a:p>
      </dsp:txBody>
      <dsp:txXfrm>
        <a:off x="4213661" y="-160847"/>
        <a:ext cx="1564591" cy="1040978"/>
      </dsp:txXfrm>
    </dsp:sp>
    <dsp:sp modelId="{0AA4EB5B-9DE0-4148-9AD1-6019307BB38C}">
      <dsp:nvSpPr>
        <dsp:cNvPr id="0" name=""/>
        <dsp:cNvSpPr/>
      </dsp:nvSpPr>
      <dsp:spPr>
        <a:xfrm>
          <a:off x="2613261" y="359641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3224129" y="153519"/>
              </a:moveTo>
              <a:arcTo wR="2382696" hR="2382696" stAng="17440782" swAng="426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39420-2450-4A1D-9175-4450DFF7C6B4}">
      <dsp:nvSpPr>
        <dsp:cNvPr id="0" name=""/>
        <dsp:cNvSpPr/>
      </dsp:nvSpPr>
      <dsp:spPr>
        <a:xfrm>
          <a:off x="5951452" y="635931"/>
          <a:ext cx="1814744" cy="1241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Statistics and data management</a:t>
          </a:r>
          <a:endParaRPr lang="en-US" sz="1400" kern="1200" dirty="0"/>
        </a:p>
      </dsp:txBody>
      <dsp:txXfrm>
        <a:off x="6012064" y="696543"/>
        <a:ext cx="1693520" cy="1120415"/>
      </dsp:txXfrm>
    </dsp:sp>
    <dsp:sp modelId="{E4A53229-A212-4354-BD3D-06A1802B2243}">
      <dsp:nvSpPr>
        <dsp:cNvPr id="0" name=""/>
        <dsp:cNvSpPr/>
      </dsp:nvSpPr>
      <dsp:spPr>
        <a:xfrm>
          <a:off x="2613261" y="359641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4605718" y="1525133"/>
              </a:moveTo>
              <a:arcTo wR="2382696" hR="2382696" stAng="20334309" swAng="109742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DF1E8-3707-465F-ADD9-58A8C00B9682}">
      <dsp:nvSpPr>
        <dsp:cNvPr id="0" name=""/>
        <dsp:cNvSpPr/>
      </dsp:nvSpPr>
      <dsp:spPr>
        <a:xfrm>
          <a:off x="6538753" y="2633473"/>
          <a:ext cx="1560321" cy="1278127"/>
        </a:xfrm>
        <a:prstGeom prst="roundRect">
          <a:avLst/>
        </a:prstGeom>
        <a:solidFill>
          <a:srgbClr val="00549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International standards</a:t>
          </a:r>
          <a:endParaRPr lang="ru-RU" sz="1700" kern="1200" dirty="0"/>
        </a:p>
      </dsp:txBody>
      <dsp:txXfrm>
        <a:off x="6601146" y="2695866"/>
        <a:ext cx="1435535" cy="1153341"/>
      </dsp:txXfrm>
    </dsp:sp>
    <dsp:sp modelId="{60048D8E-ADAB-494C-8BCC-66A501C4FD81}">
      <dsp:nvSpPr>
        <dsp:cNvPr id="0" name=""/>
        <dsp:cNvSpPr/>
      </dsp:nvSpPr>
      <dsp:spPr>
        <a:xfrm>
          <a:off x="2613261" y="359641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4457086" y="3554935"/>
              </a:moveTo>
              <a:arcTo wR="2382696" hR="2382696" stAng="1768248" swAng="48350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B39D1-D338-4AFF-A9DA-188C84FF7A39}">
      <dsp:nvSpPr>
        <dsp:cNvPr id="0" name=""/>
        <dsp:cNvSpPr/>
      </dsp:nvSpPr>
      <dsp:spPr>
        <a:xfrm>
          <a:off x="5106508" y="4196502"/>
          <a:ext cx="1846524" cy="13851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?</a:t>
          </a:r>
          <a:endParaRPr lang="ru-RU" sz="1700" kern="1200" dirty="0"/>
        </a:p>
      </dsp:txBody>
      <dsp:txXfrm>
        <a:off x="5174125" y="4264119"/>
        <a:ext cx="1711290" cy="1249905"/>
      </dsp:txXfrm>
    </dsp:sp>
    <dsp:sp modelId="{99390D88-6D0B-4A04-A0CF-BE3A0789C82F}">
      <dsp:nvSpPr>
        <dsp:cNvPr id="0" name=""/>
        <dsp:cNvSpPr/>
      </dsp:nvSpPr>
      <dsp:spPr>
        <a:xfrm>
          <a:off x="2613261" y="359641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2489650" y="4762990"/>
              </a:moveTo>
              <a:arcTo wR="2382696" hR="2382696" stAng="5245635" swAng="509545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8E074-C128-4B06-9559-ED3D93003293}">
      <dsp:nvSpPr>
        <dsp:cNvPr id="0" name=""/>
        <dsp:cNvSpPr/>
      </dsp:nvSpPr>
      <dsp:spPr>
        <a:xfrm>
          <a:off x="3177648" y="4264747"/>
          <a:ext cx="1568990" cy="124864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Cooperation with international donors</a:t>
          </a:r>
          <a:endParaRPr lang="en-US" sz="1700" kern="1200" dirty="0"/>
        </a:p>
      </dsp:txBody>
      <dsp:txXfrm>
        <a:off x="3238602" y="4325701"/>
        <a:ext cx="1447082" cy="1126741"/>
      </dsp:txXfrm>
    </dsp:sp>
    <dsp:sp modelId="{78540B72-E17A-416D-8D69-0A299753131E}">
      <dsp:nvSpPr>
        <dsp:cNvPr id="0" name=""/>
        <dsp:cNvSpPr/>
      </dsp:nvSpPr>
      <dsp:spPr>
        <a:xfrm>
          <a:off x="2613261" y="359641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562111" y="3919807"/>
              </a:moveTo>
              <a:arcTo wR="2382696" hR="2382696" stAng="8389546" swAng="499006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50D8-F002-4135-8E37-EE8D43797C02}">
      <dsp:nvSpPr>
        <dsp:cNvPr id="0" name=""/>
        <dsp:cNvSpPr/>
      </dsp:nvSpPr>
      <dsp:spPr>
        <a:xfrm>
          <a:off x="1812510" y="2548126"/>
          <a:ext cx="1720980" cy="1448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Transparency and accountability</a:t>
          </a:r>
          <a:endParaRPr lang="en-US" sz="1400" kern="1200" dirty="0"/>
        </a:p>
      </dsp:txBody>
      <dsp:txXfrm>
        <a:off x="1883236" y="2618852"/>
        <a:ext cx="1579528" cy="1307368"/>
      </dsp:txXfrm>
    </dsp:sp>
    <dsp:sp modelId="{1188906B-F062-416E-BDD3-94E59DB9BCD5}">
      <dsp:nvSpPr>
        <dsp:cNvPr id="0" name=""/>
        <dsp:cNvSpPr/>
      </dsp:nvSpPr>
      <dsp:spPr>
        <a:xfrm>
          <a:off x="2435250" y="1088197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187154" y="1457040"/>
              </a:moveTo>
              <a:arcTo wR="2382696" hR="2382696" stAng="12171638" swAng="44358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11A63-1F73-46F3-A675-933B071C6BB3}">
      <dsp:nvSpPr>
        <dsp:cNvPr id="0" name=""/>
        <dsp:cNvSpPr/>
      </dsp:nvSpPr>
      <dsp:spPr>
        <a:xfrm>
          <a:off x="2231022" y="831004"/>
          <a:ext cx="1633436" cy="1436708"/>
        </a:xfrm>
        <a:prstGeom prst="roundRect">
          <a:avLst/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Capacity of public  ministries and agents</a:t>
          </a:r>
          <a:endParaRPr lang="en-US" sz="1400" kern="1200" dirty="0"/>
        </a:p>
      </dsp:txBody>
      <dsp:txXfrm>
        <a:off x="2301156" y="901138"/>
        <a:ext cx="1493168" cy="1296440"/>
      </dsp:txXfrm>
    </dsp:sp>
    <dsp:sp modelId="{D3B12F42-6E1A-4712-BB05-F3CB3F051759}">
      <dsp:nvSpPr>
        <dsp:cNvPr id="0" name=""/>
        <dsp:cNvSpPr/>
      </dsp:nvSpPr>
      <dsp:spPr>
        <a:xfrm>
          <a:off x="3016696" y="162763"/>
          <a:ext cx="4765392" cy="4765392"/>
        </a:xfrm>
        <a:custGeom>
          <a:avLst/>
          <a:gdLst/>
          <a:ahLst/>
          <a:cxnLst/>
          <a:rect l="0" t="0" r="0" b="0"/>
          <a:pathLst>
            <a:path>
              <a:moveTo>
                <a:pt x="731796" y="664623"/>
              </a:moveTo>
              <a:arcTo wR="2382696" hR="2382696" stAng="13568535" swAng="73886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E3D0E5-0BEA-E561-E8E1-02AE200F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F00B31-25BA-C867-612C-9B545396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7096" y="5081717"/>
            <a:ext cx="47396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r>
              <a:rPr lang="en-US" sz="1400" dirty="0" err="1">
                <a:solidFill>
                  <a:srgbClr val="002060"/>
                </a:solidFill>
              </a:rPr>
              <a:t>Orifjan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Namozov</a:t>
            </a:r>
            <a:r>
              <a:rPr lang="en-US" sz="1400" dirty="0">
                <a:solidFill>
                  <a:srgbClr val="002060"/>
                </a:solidFill>
              </a:rPr>
              <a:t>, International Strategic Center for Agri-food Development (ISCAD), Ministry of </a:t>
            </a:r>
            <a:r>
              <a:rPr lang="en-US" sz="1400" dirty="0" smtClean="0">
                <a:solidFill>
                  <a:srgbClr val="002060"/>
                </a:solidFill>
              </a:rPr>
              <a:t>Agriculture of Uzbekistan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0BC8B3-CDE2-35F7-4B52-E2E59B27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1243584" y="2467878"/>
            <a:ext cx="9704832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What we can learn from Sectoral Evaluation Systems? </a:t>
            </a:r>
            <a:endParaRPr lang="en-US" sz="4400" b="1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0" y="4172807"/>
            <a:ext cx="4791456" cy="62484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Uzbekistan case / Agri-food sector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1706880" y="134112"/>
            <a:ext cx="10119360" cy="12756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009193"/>
                </a:solidFill>
              </a:rPr>
              <a:t>RESILIENT EVALUATION SYSTEMS FOR SUSTAINABLE </a:t>
            </a:r>
            <a:r>
              <a:rPr lang="en-US" sz="1400" b="1" dirty="0" smtClean="0">
                <a:solidFill>
                  <a:srgbClr val="009193"/>
                </a:solidFill>
              </a:rPr>
              <a:t>DEVELOPMENT NATIONAL </a:t>
            </a:r>
            <a:r>
              <a:rPr lang="en-US" sz="1400" b="1" dirty="0">
                <a:solidFill>
                  <a:srgbClr val="009193"/>
                </a:solidFill>
              </a:rPr>
              <a:t>EVALUATION CAPACITIES (NEC) CONFERENCE 2022</a:t>
            </a:r>
          </a:p>
          <a:p>
            <a:pPr algn="ctr"/>
            <a:r>
              <a:rPr lang="en-US" sz="2000" dirty="0">
                <a:solidFill>
                  <a:srgbClr val="009193"/>
                </a:solidFill>
              </a:rPr>
              <a:t>25 </a:t>
            </a:r>
            <a:r>
              <a:rPr lang="en-US" sz="2000" dirty="0" smtClean="0">
                <a:solidFill>
                  <a:srgbClr val="009193"/>
                </a:solidFill>
              </a:rPr>
              <a:t>October </a:t>
            </a:r>
            <a:r>
              <a:rPr lang="en-US" sz="2000" dirty="0">
                <a:solidFill>
                  <a:srgbClr val="009193"/>
                </a:solidFill>
              </a:rPr>
              <a:t>– 28 October 2022</a:t>
            </a:r>
          </a:p>
          <a:p>
            <a:pPr algn="ctr"/>
            <a:r>
              <a:rPr lang="en-US" sz="2000" dirty="0" smtClean="0">
                <a:solidFill>
                  <a:srgbClr val="009193"/>
                </a:solidFill>
              </a:rPr>
              <a:t>B4: 14:00-15:15</a:t>
            </a:r>
            <a:endParaRPr lang="en-US" sz="2000" dirty="0">
              <a:solidFill>
                <a:srgbClr val="009193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0" y="2485164"/>
            <a:ext cx="975360" cy="62484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Session B4: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1. Complexity of the agri-food sector influences management (data collection, sectoral coordination, planning, programming, implementation, M&amp;E, policy analysis). So, this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demands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for matching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SES</a:t>
            </a:r>
            <a:endParaRPr lang="en-US" sz="1800" b="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159258" y="2030435"/>
            <a:ext cx="2307717" cy="2379640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Emerging Value Chain with remarkable gaps (GAPs, inputs, machinery and equipment, basic off-farm processing, 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High market risks in farming business (price volatility)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Lack of consistent (agriculture-inclusive) financial institutions and instruments (lending, insurance, leasing)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531495" y="1628775"/>
            <a:ext cx="1383030" cy="32546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Agriculture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4907534" y="1401746"/>
            <a:ext cx="1384935" cy="45405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Climate change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6970905" y="1500178"/>
            <a:ext cx="1384935" cy="45405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Global turmoil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688210" y="1326639"/>
            <a:ext cx="1712340" cy="2169036"/>
            <a:chOff x="3212086" y="1488564"/>
            <a:chExt cx="1712340" cy="2169036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5F75FE5C-0583-5B53-4FE5-77DA2E6DC081}"/>
                </a:ext>
              </a:extLst>
            </p:cNvPr>
            <p:cNvSpPr txBox="1">
              <a:spLocks/>
            </p:cNvSpPr>
            <p:nvPr/>
          </p:nvSpPr>
          <p:spPr>
            <a:xfrm>
              <a:off x="3368040" y="1488564"/>
              <a:ext cx="1384935" cy="454057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800" kern="1200">
                  <a:solidFill>
                    <a:srgbClr val="1CADE4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Food security and nutrition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Content Placeholder 5">
              <a:extLst>
                <a:ext uri="{FF2B5EF4-FFF2-40B4-BE49-F238E27FC236}">
                  <a16:creationId xmlns:a16="http://schemas.microsoft.com/office/drawing/2014/main" id="{69554F78-2B34-DCE6-9D60-2C6F45050AFE}"/>
                </a:ext>
              </a:extLst>
            </p:cNvPr>
            <p:cNvSpPr txBox="1">
              <a:spLocks/>
            </p:cNvSpPr>
            <p:nvPr/>
          </p:nvSpPr>
          <p:spPr>
            <a:xfrm>
              <a:off x="3212086" y="1954235"/>
              <a:ext cx="1712340" cy="1703365"/>
            </a:xfrm>
            <a:prstGeom prst="roundRect">
              <a:avLst>
                <a:gd name="adj" fmla="val 3872"/>
              </a:avLst>
            </a:prstGeom>
            <a:ln>
              <a:solidFill>
                <a:srgbClr val="002060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dirty="0" smtClean="0">
                  <a:solidFill>
                    <a:srgbClr val="002060"/>
                  </a:solidFill>
                </a:rPr>
                <a:t>Dependence on wheat production and import</a:t>
              </a:r>
            </a:p>
            <a:p>
              <a:pPr fontAlgn="base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dirty="0" smtClean="0">
                  <a:solidFill>
                    <a:srgbClr val="002060"/>
                  </a:solidFill>
                </a:rPr>
                <a:t>Crowding out subsector of horticulture (vegetables, fruits, berries and grapes)</a:t>
              </a:r>
            </a:p>
            <a:p>
              <a:pPr fontAlgn="base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dirty="0" smtClean="0">
                  <a:solidFill>
                    <a:srgbClr val="002060"/>
                  </a:solidFill>
                </a:rPr>
                <a:t>Growing population </a:t>
              </a:r>
              <a:endParaRPr lang="en-US" sz="1200" dirty="0">
                <a:solidFill>
                  <a:srgbClr val="002060"/>
                </a:solidFill>
              </a:endParaRPr>
            </a:p>
            <a:p>
              <a:pPr marL="0" indent="0" fontAlgn="base">
                <a:lnSpc>
                  <a:spcPct val="100000"/>
                </a:lnSpc>
                <a:spcBef>
                  <a:spcPts val="0"/>
                </a:spcBef>
                <a:buNone/>
              </a:pP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4778822" y="1954235"/>
            <a:ext cx="1764854" cy="915876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Need for development clime-smart (climate resilient) agriculture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Climate mitigation approach (low carbon challenge)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1082040" y="4583135"/>
            <a:ext cx="1384935" cy="33235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Water and energy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952598" y="4991099"/>
            <a:ext cx="1638202" cy="685801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2060"/>
                </a:solidFill>
              </a:rPr>
              <a:t>Shortage with water resources for </a:t>
            </a:r>
            <a:r>
              <a:rPr lang="en-US" sz="1200" dirty="0" smtClean="0">
                <a:solidFill>
                  <a:srgbClr val="002060"/>
                </a:solidFill>
              </a:rPr>
              <a:t>agriculture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Inefficient use of water resources (loss in irrigation)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High pumping  costs of water delivery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4907534" y="3091582"/>
            <a:ext cx="1384935" cy="40409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Conservation and biodiversity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4907534" y="3512099"/>
            <a:ext cx="1470790" cy="621751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Need for balanced development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3019396" y="4121220"/>
            <a:ext cx="1532761" cy="798068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Uzbekistan </a:t>
            </a:r>
            <a:r>
              <a:rPr lang="en-US" sz="1200" dirty="0">
                <a:solidFill>
                  <a:srgbClr val="002060"/>
                </a:solidFill>
              </a:rPr>
              <a:t>is a doubly landlocked </a:t>
            </a:r>
            <a:r>
              <a:rPr lang="en-US" sz="1200" dirty="0" smtClean="0">
                <a:solidFill>
                  <a:srgbClr val="002060"/>
                </a:solidFill>
              </a:rPr>
              <a:t>country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3055336" y="3788861"/>
            <a:ext cx="1384935" cy="33235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Global logistics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6780945" y="2030435"/>
            <a:ext cx="1764854" cy="627040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Russian-Ukraine war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COVID pandemics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002060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992716" y="2564774"/>
            <a:ext cx="3880457" cy="3910960"/>
            <a:chOff x="6509838" y="1270640"/>
            <a:chExt cx="4592727" cy="4747098"/>
          </a:xfrm>
        </p:grpSpPr>
        <p:grpSp>
          <p:nvGrpSpPr>
            <p:cNvPr id="41" name="Group 153">
              <a:extLst>
                <a:ext uri="{FF2B5EF4-FFF2-40B4-BE49-F238E27FC236}">
                  <a16:creationId xmlns:a16="http://schemas.microsoft.com/office/drawing/2014/main" id="{837CAD4F-ED7B-4C0C-A34E-2020BF882C98}"/>
                </a:ext>
              </a:extLst>
            </p:cNvPr>
            <p:cNvGrpSpPr/>
            <p:nvPr/>
          </p:nvGrpSpPr>
          <p:grpSpPr>
            <a:xfrm>
              <a:off x="6509838" y="1270640"/>
              <a:ext cx="4592727" cy="4747098"/>
              <a:chOff x="1314252" y="2444104"/>
              <a:chExt cx="4365625" cy="4030663"/>
            </a:xfrm>
          </p:grpSpPr>
          <p:sp>
            <p:nvSpPr>
              <p:cNvPr id="47" name="Freeform 3">
                <a:extLst>
                  <a:ext uri="{FF2B5EF4-FFF2-40B4-BE49-F238E27FC236}">
                    <a16:creationId xmlns:a16="http://schemas.microsoft.com/office/drawing/2014/main" id="{A930B3EF-A155-4819-9580-6C99D85261A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27002" y="2444104"/>
                <a:ext cx="2278063" cy="1539875"/>
              </a:xfrm>
              <a:custGeom>
                <a:avLst/>
                <a:gdLst>
                  <a:gd name="T0" fmla="*/ 2147483647 w 332"/>
                  <a:gd name="T1" fmla="*/ 2147483647 h 240"/>
                  <a:gd name="T2" fmla="*/ 2147483647 w 332"/>
                  <a:gd name="T3" fmla="*/ 0 h 240"/>
                  <a:gd name="T4" fmla="*/ 2147483647 w 332"/>
                  <a:gd name="T5" fmla="*/ 1770176490 h 240"/>
                  <a:gd name="T6" fmla="*/ 0 w 332"/>
                  <a:gd name="T7" fmla="*/ 2147483647 h 240"/>
                  <a:gd name="T8" fmla="*/ 2147483647 w 332"/>
                  <a:gd name="T9" fmla="*/ 2147483647 h 240"/>
                  <a:gd name="T10" fmla="*/ 2147483647 w 332"/>
                  <a:gd name="T11" fmla="*/ 2147483647 h 240"/>
                  <a:gd name="T12" fmla="*/ 2147483647 w 332"/>
                  <a:gd name="T13" fmla="*/ 2147483647 h 240"/>
                  <a:gd name="T14" fmla="*/ 2147483647 w 332"/>
                  <a:gd name="T15" fmla="*/ 2147483647 h 240"/>
                  <a:gd name="T16" fmla="*/ 2147483647 w 332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32"/>
                  <a:gd name="T28" fmla="*/ 0 h 240"/>
                  <a:gd name="T29" fmla="*/ 332 w 332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32" h="240">
                    <a:moveTo>
                      <a:pt x="332" y="96"/>
                    </a:moveTo>
                    <a:cubicBezTo>
                      <a:pt x="253" y="0"/>
                      <a:pt x="253" y="0"/>
                      <a:pt x="253" y="0"/>
                    </a:cubicBezTo>
                    <a:cubicBezTo>
                      <a:pt x="253" y="43"/>
                      <a:pt x="253" y="43"/>
                      <a:pt x="253" y="43"/>
                    </a:cubicBezTo>
                    <a:cubicBezTo>
                      <a:pt x="143" y="45"/>
                      <a:pt x="48" y="108"/>
                      <a:pt x="0" y="199"/>
                    </a:cubicBezTo>
                    <a:cubicBezTo>
                      <a:pt x="60" y="176"/>
                      <a:pt x="60" y="176"/>
                      <a:pt x="60" y="176"/>
                    </a:cubicBezTo>
                    <a:cubicBezTo>
                      <a:pt x="101" y="240"/>
                      <a:pt x="101" y="240"/>
                      <a:pt x="101" y="240"/>
                    </a:cubicBezTo>
                    <a:cubicBezTo>
                      <a:pt x="134" y="184"/>
                      <a:pt x="192" y="152"/>
                      <a:pt x="253" y="150"/>
                    </a:cubicBezTo>
                    <a:cubicBezTo>
                      <a:pt x="253" y="191"/>
                      <a:pt x="253" y="191"/>
                      <a:pt x="253" y="191"/>
                    </a:cubicBezTo>
                    <a:lnTo>
                      <a:pt x="332" y="96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4">
                <a:extLst>
                  <a:ext uri="{FF2B5EF4-FFF2-40B4-BE49-F238E27FC236}">
                    <a16:creationId xmlns:a16="http://schemas.microsoft.com/office/drawing/2014/main" id="{99C7B79C-A1E2-4B48-A5E0-2BEA499A9DC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314252" y="3683942"/>
                <a:ext cx="1243013" cy="2225675"/>
              </a:xfrm>
              <a:custGeom>
                <a:avLst/>
                <a:gdLst>
                  <a:gd name="T0" fmla="*/ 2147483647 w 181"/>
                  <a:gd name="T1" fmla="*/ 2147483647 h 347"/>
                  <a:gd name="T2" fmla="*/ 2147483647 w 181"/>
                  <a:gd name="T3" fmla="*/ 2147483647 h 347"/>
                  <a:gd name="T4" fmla="*/ 2147483647 w 181"/>
                  <a:gd name="T5" fmla="*/ 0 h 347"/>
                  <a:gd name="T6" fmla="*/ 0 w 181"/>
                  <a:gd name="T7" fmla="*/ 1892439635 h 347"/>
                  <a:gd name="T8" fmla="*/ 1839329839 w 181"/>
                  <a:gd name="T9" fmla="*/ 2147483647 h 347"/>
                  <a:gd name="T10" fmla="*/ 1273380975 w 181"/>
                  <a:gd name="T11" fmla="*/ 2147483647 h 347"/>
                  <a:gd name="T12" fmla="*/ 2147483647 w 181"/>
                  <a:gd name="T13" fmla="*/ 2147483647 h 347"/>
                  <a:gd name="T14" fmla="*/ 2147483647 w 181"/>
                  <a:gd name="T15" fmla="*/ 2147483647 h 347"/>
                  <a:gd name="T16" fmla="*/ 2147483647 w 181"/>
                  <a:gd name="T17" fmla="*/ 2147483647 h 347"/>
                  <a:gd name="T18" fmla="*/ 2147483647 w 181"/>
                  <a:gd name="T19" fmla="*/ 2147483647 h 3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1"/>
                  <a:gd name="T31" fmla="*/ 0 h 347"/>
                  <a:gd name="T32" fmla="*/ 181 w 181"/>
                  <a:gd name="T33" fmla="*/ 347 h 34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1" h="347">
                    <a:moveTo>
                      <a:pt x="141" y="92"/>
                    </a:moveTo>
                    <a:cubicBezTo>
                      <a:pt x="181" y="105"/>
                      <a:pt x="181" y="105"/>
                      <a:pt x="181" y="105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39" y="59"/>
                      <a:pt x="39" y="59"/>
                      <a:pt x="39" y="59"/>
                    </a:cubicBezTo>
                    <a:cubicBezTo>
                      <a:pt x="31" y="85"/>
                      <a:pt x="27" y="113"/>
                      <a:pt x="27" y="142"/>
                    </a:cubicBezTo>
                    <a:cubicBezTo>
                      <a:pt x="27" y="222"/>
                      <a:pt x="59" y="294"/>
                      <a:pt x="110" y="347"/>
                    </a:cubicBezTo>
                    <a:cubicBezTo>
                      <a:pt x="106" y="283"/>
                      <a:pt x="106" y="283"/>
                      <a:pt x="106" y="283"/>
                    </a:cubicBezTo>
                    <a:cubicBezTo>
                      <a:pt x="179" y="264"/>
                      <a:pt x="179" y="264"/>
                      <a:pt x="179" y="264"/>
                    </a:cubicBezTo>
                    <a:cubicBezTo>
                      <a:pt x="139" y="217"/>
                      <a:pt x="124" y="152"/>
                      <a:pt x="141" y="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5">
                <a:extLst>
                  <a:ext uri="{FF2B5EF4-FFF2-40B4-BE49-F238E27FC236}">
                    <a16:creationId xmlns:a16="http://schemas.microsoft.com/office/drawing/2014/main" id="{A32D7A72-5137-45B5-B94D-2BE05254C4B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44515" y="5369867"/>
                <a:ext cx="2257425" cy="1104900"/>
              </a:xfrm>
              <a:custGeom>
                <a:avLst/>
                <a:gdLst>
                  <a:gd name="T0" fmla="*/ 2147483647 w 329"/>
                  <a:gd name="T1" fmla="*/ 2147483647 h 172"/>
                  <a:gd name="T2" fmla="*/ 2147483647 w 329"/>
                  <a:gd name="T3" fmla="*/ 2147483647 h 172"/>
                  <a:gd name="T4" fmla="*/ 2147483647 w 329"/>
                  <a:gd name="T5" fmla="*/ 2063285192 h 172"/>
                  <a:gd name="T6" fmla="*/ 2147483647 w 329"/>
                  <a:gd name="T7" fmla="*/ 1650624058 h 172"/>
                  <a:gd name="T8" fmla="*/ 2147483647 w 329"/>
                  <a:gd name="T9" fmla="*/ 1403030189 h 172"/>
                  <a:gd name="T10" fmla="*/ 2147483647 w 329"/>
                  <a:gd name="T11" fmla="*/ 0 h 172"/>
                  <a:gd name="T12" fmla="*/ 0 w 329"/>
                  <a:gd name="T13" fmla="*/ 1237969750 h 172"/>
                  <a:gd name="T14" fmla="*/ 376640007 w 329"/>
                  <a:gd name="T15" fmla="*/ 2147483647 h 172"/>
                  <a:gd name="T16" fmla="*/ 1506553168 w 329"/>
                  <a:gd name="T17" fmla="*/ 2147483647 h 172"/>
                  <a:gd name="T18" fmla="*/ 2147483647 w 329"/>
                  <a:gd name="T19" fmla="*/ 2147483647 h 172"/>
                  <a:gd name="T20" fmla="*/ 2147483647 w 329"/>
                  <a:gd name="T21" fmla="*/ 2147483647 h 1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29"/>
                  <a:gd name="T34" fmla="*/ 0 h 172"/>
                  <a:gd name="T35" fmla="*/ 329 w 329"/>
                  <a:gd name="T36" fmla="*/ 172 h 1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29" h="172">
                    <a:moveTo>
                      <a:pt x="329" y="142"/>
                    </a:moveTo>
                    <a:cubicBezTo>
                      <a:pt x="267" y="126"/>
                      <a:pt x="267" y="126"/>
                      <a:pt x="267" y="126"/>
                    </a:cubicBezTo>
                    <a:cubicBezTo>
                      <a:pt x="272" y="50"/>
                      <a:pt x="272" y="50"/>
                      <a:pt x="272" y="50"/>
                    </a:cubicBezTo>
                    <a:cubicBezTo>
                      <a:pt x="220" y="72"/>
                      <a:pt x="158" y="71"/>
                      <a:pt x="106" y="40"/>
                    </a:cubicBezTo>
                    <a:cubicBezTo>
                      <a:pt x="102" y="38"/>
                      <a:pt x="99" y="36"/>
                      <a:pt x="95" y="34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8" y="154"/>
                      <a:pt x="8" y="154"/>
                      <a:pt x="8" y="154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80" y="153"/>
                      <a:pt x="137" y="172"/>
                      <a:pt x="199" y="172"/>
                    </a:cubicBezTo>
                    <a:cubicBezTo>
                      <a:pt x="246" y="172"/>
                      <a:pt x="290" y="161"/>
                      <a:pt x="329" y="14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:a16="http://schemas.microsoft.com/office/drawing/2014/main" id="{31351C81-BC5E-40C0-AF18-6F421F1BC8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73327" y="4325292"/>
                <a:ext cx="1449388" cy="1973262"/>
              </a:xfrm>
              <a:custGeom>
                <a:avLst/>
                <a:gdLst>
                  <a:gd name="T0" fmla="*/ 2147483647 w 211"/>
                  <a:gd name="T1" fmla="*/ 1723919962 h 308"/>
                  <a:gd name="T2" fmla="*/ 2147483647 w 211"/>
                  <a:gd name="T3" fmla="*/ 0 h 308"/>
                  <a:gd name="T4" fmla="*/ 2147483647 w 211"/>
                  <a:gd name="T5" fmla="*/ 2147483647 h 308"/>
                  <a:gd name="T6" fmla="*/ 2147483647 w 211"/>
                  <a:gd name="T7" fmla="*/ 1067188758 h 308"/>
                  <a:gd name="T8" fmla="*/ 2147483647 w 211"/>
                  <a:gd name="T9" fmla="*/ 2147483647 h 308"/>
                  <a:gd name="T10" fmla="*/ 1557109792 w 211"/>
                  <a:gd name="T11" fmla="*/ 2147483647 h 308"/>
                  <a:gd name="T12" fmla="*/ 377479708 w 211"/>
                  <a:gd name="T13" fmla="*/ 2147483647 h 308"/>
                  <a:gd name="T14" fmla="*/ 0 w 211"/>
                  <a:gd name="T15" fmla="*/ 2147483647 h 308"/>
                  <a:gd name="T16" fmla="*/ 2147483647 w 211"/>
                  <a:gd name="T17" fmla="*/ 2147483647 h 308"/>
                  <a:gd name="T18" fmla="*/ 2147483647 w 211"/>
                  <a:gd name="T19" fmla="*/ 2147483647 h 308"/>
                  <a:gd name="T20" fmla="*/ 2147483647 w 211"/>
                  <a:gd name="T21" fmla="*/ 1723919962 h 3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1"/>
                  <a:gd name="T34" fmla="*/ 0 h 308"/>
                  <a:gd name="T35" fmla="*/ 211 w 211"/>
                  <a:gd name="T36" fmla="*/ 308 h 3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1" h="308">
                    <a:moveTo>
                      <a:pt x="211" y="42"/>
                    </a:moveTo>
                    <a:cubicBezTo>
                      <a:pt x="211" y="28"/>
                      <a:pt x="210" y="14"/>
                      <a:pt x="208" y="0"/>
                    </a:cubicBezTo>
                    <a:cubicBezTo>
                      <a:pt x="174" y="54"/>
                      <a:pt x="174" y="54"/>
                      <a:pt x="174" y="54"/>
                    </a:cubicBezTo>
                    <a:cubicBezTo>
                      <a:pt x="103" y="26"/>
                      <a:pt x="103" y="26"/>
                      <a:pt x="103" y="26"/>
                    </a:cubicBezTo>
                    <a:cubicBezTo>
                      <a:pt x="106" y="63"/>
                      <a:pt x="99" y="101"/>
                      <a:pt x="79" y="135"/>
                    </a:cubicBezTo>
                    <a:cubicBezTo>
                      <a:pt x="67" y="156"/>
                      <a:pt x="51" y="174"/>
                      <a:pt x="33" y="188"/>
                    </a:cubicBezTo>
                    <a:cubicBezTo>
                      <a:pt x="8" y="154"/>
                      <a:pt x="8" y="154"/>
                      <a:pt x="8" y="154"/>
                    </a:cubicBezTo>
                    <a:cubicBezTo>
                      <a:pt x="0" y="278"/>
                      <a:pt x="0" y="278"/>
                      <a:pt x="0" y="278"/>
                    </a:cubicBezTo>
                    <a:cubicBezTo>
                      <a:pt x="120" y="308"/>
                      <a:pt x="120" y="308"/>
                      <a:pt x="120" y="308"/>
                    </a:cubicBezTo>
                    <a:cubicBezTo>
                      <a:pt x="96" y="275"/>
                      <a:pt x="96" y="275"/>
                      <a:pt x="96" y="275"/>
                    </a:cubicBezTo>
                    <a:cubicBezTo>
                      <a:pt x="166" y="221"/>
                      <a:pt x="211" y="137"/>
                      <a:pt x="211" y="4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:a16="http://schemas.microsoft.com/office/drawing/2014/main" id="{BE849DB9-491D-4291-85D3-8A3AE5B8A5E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98690" y="2747317"/>
                <a:ext cx="1881187" cy="1814512"/>
              </a:xfrm>
              <a:custGeom>
                <a:avLst/>
                <a:gdLst>
                  <a:gd name="T0" fmla="*/ 2147483647 w 274"/>
                  <a:gd name="T1" fmla="*/ 2147483647 h 283"/>
                  <a:gd name="T2" fmla="*/ 329962906 w 274"/>
                  <a:gd name="T3" fmla="*/ 0 h 283"/>
                  <a:gd name="T4" fmla="*/ 2147483647 w 274"/>
                  <a:gd name="T5" fmla="*/ 2014383956 h 283"/>
                  <a:gd name="T6" fmla="*/ 0 w 274"/>
                  <a:gd name="T7" fmla="*/ 2147483647 h 283"/>
                  <a:gd name="T8" fmla="*/ 2147483647 w 274"/>
                  <a:gd name="T9" fmla="*/ 2147483647 h 283"/>
                  <a:gd name="T10" fmla="*/ 2147483647 w 274"/>
                  <a:gd name="T11" fmla="*/ 2147483647 h 283"/>
                  <a:gd name="T12" fmla="*/ 2147483647 w 274"/>
                  <a:gd name="T13" fmla="*/ 2147483647 h 283"/>
                  <a:gd name="T14" fmla="*/ 2147483647 w 274"/>
                  <a:gd name="T15" fmla="*/ 2147483647 h 283"/>
                  <a:gd name="T16" fmla="*/ 2147483647 w 274"/>
                  <a:gd name="T17" fmla="*/ 2147483647 h 283"/>
                  <a:gd name="T18" fmla="*/ 2147483647 w 274"/>
                  <a:gd name="T19" fmla="*/ 2147483647 h 2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4"/>
                  <a:gd name="T31" fmla="*/ 0 h 283"/>
                  <a:gd name="T32" fmla="*/ 274 w 274"/>
                  <a:gd name="T33" fmla="*/ 283 h 2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4" h="283">
                    <a:moveTo>
                      <a:pt x="234" y="191"/>
                    </a:moveTo>
                    <a:cubicBezTo>
                      <a:pt x="199" y="92"/>
                      <a:pt x="113" y="18"/>
                      <a:pt x="7" y="0"/>
                    </a:cubicBezTo>
                    <a:cubicBezTo>
                      <a:pt x="48" y="49"/>
                      <a:pt x="48" y="49"/>
                      <a:pt x="48" y="4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17" y="111"/>
                      <a:pt x="34" y="118"/>
                      <a:pt x="51" y="127"/>
                    </a:cubicBezTo>
                    <a:cubicBezTo>
                      <a:pt x="90" y="150"/>
                      <a:pt x="118" y="185"/>
                      <a:pt x="132" y="224"/>
                    </a:cubicBezTo>
                    <a:cubicBezTo>
                      <a:pt x="93" y="237"/>
                      <a:pt x="93" y="237"/>
                      <a:pt x="93" y="237"/>
                    </a:cubicBezTo>
                    <a:cubicBezTo>
                      <a:pt x="208" y="283"/>
                      <a:pt x="208" y="283"/>
                      <a:pt x="208" y="283"/>
                    </a:cubicBezTo>
                    <a:cubicBezTo>
                      <a:pt x="274" y="178"/>
                      <a:pt x="274" y="178"/>
                      <a:pt x="274" y="178"/>
                    </a:cubicBezTo>
                    <a:lnTo>
                      <a:pt x="234" y="191"/>
                    </a:ln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 Box 8">
                <a:extLst>
                  <a:ext uri="{FF2B5EF4-FFF2-40B4-BE49-F238E27FC236}">
                    <a16:creationId xmlns:a16="http://schemas.microsoft.com/office/drawing/2014/main" id="{50829CAE-5B3D-4B00-A9FF-BCEB62294AC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0182567">
                <a:off x="2338884" y="3197691"/>
                <a:ext cx="1349455" cy="5149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de-DE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Strategic </a:t>
                </a:r>
                <a:r>
                  <a:rPr lang="de-DE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Planning</a:t>
                </a:r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 Box 9">
                <a:extLst>
                  <a:ext uri="{FF2B5EF4-FFF2-40B4-BE49-F238E27FC236}">
                    <a16:creationId xmlns:a16="http://schemas.microsoft.com/office/drawing/2014/main" id="{5E524581-73FE-4DF0-80CD-E595C3B39EE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979896">
                <a:off x="2334895" y="5753069"/>
                <a:ext cx="1598794" cy="3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de-DE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Monitoring &amp; Evaluation</a:t>
                </a:r>
              </a:p>
            </p:txBody>
          </p:sp>
          <p:sp>
            <p:nvSpPr>
              <p:cNvPr id="54" name="Text Box 10">
                <a:extLst>
                  <a:ext uri="{FF2B5EF4-FFF2-40B4-BE49-F238E27FC236}">
                    <a16:creationId xmlns:a16="http://schemas.microsoft.com/office/drawing/2014/main" id="{37A91EC5-F4C0-45F9-8C64-21AFC09DC63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8041079">
                <a:off x="4002821" y="4935081"/>
                <a:ext cx="1430890" cy="562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de-DE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Project </a:t>
                </a:r>
                <a:r>
                  <a:rPr lang="de-DE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management</a:t>
                </a:r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 Box 11">
                <a:extLst>
                  <a:ext uri="{FF2B5EF4-FFF2-40B4-BE49-F238E27FC236}">
                    <a16:creationId xmlns:a16="http://schemas.microsoft.com/office/drawing/2014/main" id="{F680A930-AA5C-48A9-87E6-808A37B2353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16037963">
                <a:off x="1509943" y="4479994"/>
                <a:ext cx="1214091" cy="455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de-DE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Policy Analysis</a:t>
                </a:r>
              </a:p>
            </p:txBody>
          </p:sp>
          <p:sp>
            <p:nvSpPr>
              <p:cNvPr id="56" name="Text Box 12">
                <a:extLst>
                  <a:ext uri="{FF2B5EF4-FFF2-40B4-BE49-F238E27FC236}">
                    <a16:creationId xmlns:a16="http://schemas.microsoft.com/office/drawing/2014/main" id="{C25271F4-58C3-49DE-804C-3EB114A407E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2965166">
                <a:off x="3792753" y="3564462"/>
                <a:ext cx="1567233" cy="455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de-DE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Programming</a:t>
                </a:r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3">
              <a:extLst>
                <a:ext uri="{FF2B5EF4-FFF2-40B4-BE49-F238E27FC236}">
                  <a16:creationId xmlns:a16="http://schemas.microsoft.com/office/drawing/2014/main" id="{EDECA325-6678-4485-868F-3EB509D5BE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5228" y="2710117"/>
              <a:ext cx="2369838" cy="2216865"/>
              <a:chOff x="2000" y="1632"/>
              <a:chExt cx="1762" cy="1760"/>
            </a:xfrm>
          </p:grpSpPr>
          <p:sp>
            <p:nvSpPr>
              <p:cNvPr id="43" name="Freeform 4">
                <a:extLst>
                  <a:ext uri="{FF2B5EF4-FFF2-40B4-BE49-F238E27FC236}">
                    <a16:creationId xmlns:a16="http://schemas.microsoft.com/office/drawing/2014/main" id="{26AC2237-C27F-4E94-ABE0-789F2EA2DDF7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266" y="1897"/>
                <a:ext cx="1711" cy="1280"/>
              </a:xfrm>
              <a:custGeom>
                <a:avLst/>
                <a:gdLst>
                  <a:gd name="T0" fmla="*/ 1689 w 1711"/>
                  <a:gd name="T1" fmla="*/ 737 h 1280"/>
                  <a:gd name="T2" fmla="*/ 1707 w 1711"/>
                  <a:gd name="T3" fmla="*/ 652 h 1280"/>
                  <a:gd name="T4" fmla="*/ 1709 w 1711"/>
                  <a:gd name="T5" fmla="*/ 566 h 1280"/>
                  <a:gd name="T6" fmla="*/ 1694 w 1711"/>
                  <a:gd name="T7" fmla="*/ 484 h 1280"/>
                  <a:gd name="T8" fmla="*/ 1663 w 1711"/>
                  <a:gd name="T9" fmla="*/ 405 h 1280"/>
                  <a:gd name="T10" fmla="*/ 1618 w 1711"/>
                  <a:gd name="T11" fmla="*/ 333 h 1280"/>
                  <a:gd name="T12" fmla="*/ 1560 w 1711"/>
                  <a:gd name="T13" fmla="*/ 270 h 1280"/>
                  <a:gd name="T14" fmla="*/ 1487 w 1711"/>
                  <a:gd name="T15" fmla="*/ 218 h 1280"/>
                  <a:gd name="T16" fmla="*/ 1406 w 1711"/>
                  <a:gd name="T17" fmla="*/ 181 h 1280"/>
                  <a:gd name="T18" fmla="*/ 1322 w 1711"/>
                  <a:gd name="T19" fmla="*/ 162 h 1280"/>
                  <a:gd name="T20" fmla="*/ 1236 w 1711"/>
                  <a:gd name="T21" fmla="*/ 161 h 1280"/>
                  <a:gd name="T22" fmla="*/ 1153 w 1711"/>
                  <a:gd name="T23" fmla="*/ 175 h 1280"/>
                  <a:gd name="T24" fmla="*/ 1075 w 1711"/>
                  <a:gd name="T25" fmla="*/ 205 h 1280"/>
                  <a:gd name="T26" fmla="*/ 1003 w 1711"/>
                  <a:gd name="T27" fmla="*/ 249 h 1280"/>
                  <a:gd name="T28" fmla="*/ 941 w 1711"/>
                  <a:gd name="T29" fmla="*/ 307 h 1280"/>
                  <a:gd name="T30" fmla="*/ 889 w 1711"/>
                  <a:gd name="T31" fmla="*/ 379 h 1280"/>
                  <a:gd name="T32" fmla="*/ 844 w 1711"/>
                  <a:gd name="T33" fmla="*/ 456 h 1280"/>
                  <a:gd name="T34" fmla="*/ 786 w 1711"/>
                  <a:gd name="T35" fmla="*/ 521 h 1280"/>
                  <a:gd name="T36" fmla="*/ 719 w 1711"/>
                  <a:gd name="T37" fmla="*/ 572 h 1280"/>
                  <a:gd name="T38" fmla="*/ 643 w 1711"/>
                  <a:gd name="T39" fmla="*/ 610 h 1280"/>
                  <a:gd name="T40" fmla="*/ 562 w 1711"/>
                  <a:gd name="T41" fmla="*/ 631 h 1280"/>
                  <a:gd name="T42" fmla="*/ 478 w 1711"/>
                  <a:gd name="T43" fmla="*/ 638 h 1280"/>
                  <a:gd name="T44" fmla="*/ 393 w 1711"/>
                  <a:gd name="T45" fmla="*/ 627 h 1280"/>
                  <a:gd name="T46" fmla="*/ 309 w 1711"/>
                  <a:gd name="T47" fmla="*/ 600 h 1280"/>
                  <a:gd name="T48" fmla="*/ 232 w 1711"/>
                  <a:gd name="T49" fmla="*/ 555 h 1280"/>
                  <a:gd name="T50" fmla="*/ 167 w 1711"/>
                  <a:gd name="T51" fmla="*/ 498 h 1280"/>
                  <a:gd name="T52" fmla="*/ 115 w 1711"/>
                  <a:gd name="T53" fmla="*/ 430 h 1280"/>
                  <a:gd name="T54" fmla="*/ 77 w 1711"/>
                  <a:gd name="T55" fmla="*/ 354 h 1280"/>
                  <a:gd name="T56" fmla="*/ 56 w 1711"/>
                  <a:gd name="T57" fmla="*/ 274 h 1280"/>
                  <a:gd name="T58" fmla="*/ 49 w 1711"/>
                  <a:gd name="T59" fmla="*/ 189 h 1280"/>
                  <a:gd name="T60" fmla="*/ 59 w 1711"/>
                  <a:gd name="T61" fmla="*/ 104 h 1280"/>
                  <a:gd name="T62" fmla="*/ 86 w 1711"/>
                  <a:gd name="T63" fmla="*/ 20 h 1280"/>
                  <a:gd name="T64" fmla="*/ 44 w 1711"/>
                  <a:gd name="T65" fmla="*/ 124 h 1280"/>
                  <a:gd name="T66" fmla="*/ 6 w 1711"/>
                  <a:gd name="T67" fmla="*/ 294 h 1280"/>
                  <a:gd name="T68" fmla="*/ 2 w 1711"/>
                  <a:gd name="T69" fmla="*/ 464 h 1280"/>
                  <a:gd name="T70" fmla="*/ 30 w 1711"/>
                  <a:gd name="T71" fmla="*/ 631 h 1280"/>
                  <a:gd name="T72" fmla="*/ 89 w 1711"/>
                  <a:gd name="T73" fmla="*/ 788 h 1280"/>
                  <a:gd name="T74" fmla="*/ 178 w 1711"/>
                  <a:gd name="T75" fmla="*/ 933 h 1280"/>
                  <a:gd name="T76" fmla="*/ 295 w 1711"/>
                  <a:gd name="T77" fmla="*/ 1059 h 1280"/>
                  <a:gd name="T78" fmla="*/ 439 w 1711"/>
                  <a:gd name="T79" fmla="*/ 1161 h 1280"/>
                  <a:gd name="T80" fmla="*/ 603 w 1711"/>
                  <a:gd name="T81" fmla="*/ 1235 h 1280"/>
                  <a:gd name="T82" fmla="*/ 773 w 1711"/>
                  <a:gd name="T83" fmla="*/ 1273 h 1280"/>
                  <a:gd name="T84" fmla="*/ 943 w 1711"/>
                  <a:gd name="T85" fmla="*/ 1277 h 1280"/>
                  <a:gd name="T86" fmla="*/ 1110 w 1711"/>
                  <a:gd name="T87" fmla="*/ 1248 h 1280"/>
                  <a:gd name="T88" fmla="*/ 1268 w 1711"/>
                  <a:gd name="T89" fmla="*/ 1189 h 1280"/>
                  <a:gd name="T90" fmla="*/ 1413 w 1711"/>
                  <a:gd name="T91" fmla="*/ 1099 h 1280"/>
                  <a:gd name="T92" fmla="*/ 1538 w 1711"/>
                  <a:gd name="T93" fmla="*/ 982 h 1280"/>
                  <a:gd name="T94" fmla="*/ 1642 w 1711"/>
                  <a:gd name="T95" fmla="*/ 838 h 12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11"/>
                  <a:gd name="T145" fmla="*/ 0 h 1280"/>
                  <a:gd name="T146" fmla="*/ 1711 w 1711"/>
                  <a:gd name="T147" fmla="*/ 1280 h 128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11" h="1280">
                    <a:moveTo>
                      <a:pt x="1663" y="798"/>
                    </a:moveTo>
                    <a:lnTo>
                      <a:pt x="1673" y="779"/>
                    </a:lnTo>
                    <a:lnTo>
                      <a:pt x="1682" y="757"/>
                    </a:lnTo>
                    <a:lnTo>
                      <a:pt x="1689" y="737"/>
                    </a:lnTo>
                    <a:lnTo>
                      <a:pt x="1695" y="716"/>
                    </a:lnTo>
                    <a:lnTo>
                      <a:pt x="1700" y="694"/>
                    </a:lnTo>
                    <a:lnTo>
                      <a:pt x="1704" y="673"/>
                    </a:lnTo>
                    <a:lnTo>
                      <a:pt x="1707" y="652"/>
                    </a:lnTo>
                    <a:lnTo>
                      <a:pt x="1709" y="631"/>
                    </a:lnTo>
                    <a:lnTo>
                      <a:pt x="1710" y="610"/>
                    </a:lnTo>
                    <a:lnTo>
                      <a:pt x="1710" y="588"/>
                    </a:lnTo>
                    <a:lnTo>
                      <a:pt x="1709" y="566"/>
                    </a:lnTo>
                    <a:lnTo>
                      <a:pt x="1707" y="546"/>
                    </a:lnTo>
                    <a:lnTo>
                      <a:pt x="1703" y="525"/>
                    </a:lnTo>
                    <a:lnTo>
                      <a:pt x="1699" y="504"/>
                    </a:lnTo>
                    <a:lnTo>
                      <a:pt x="1694" y="484"/>
                    </a:lnTo>
                    <a:lnTo>
                      <a:pt x="1688" y="463"/>
                    </a:lnTo>
                    <a:lnTo>
                      <a:pt x="1680" y="443"/>
                    </a:lnTo>
                    <a:lnTo>
                      <a:pt x="1672" y="424"/>
                    </a:lnTo>
                    <a:lnTo>
                      <a:pt x="1663" y="405"/>
                    </a:lnTo>
                    <a:lnTo>
                      <a:pt x="1653" y="386"/>
                    </a:lnTo>
                    <a:lnTo>
                      <a:pt x="1642" y="368"/>
                    </a:lnTo>
                    <a:lnTo>
                      <a:pt x="1631" y="350"/>
                    </a:lnTo>
                    <a:lnTo>
                      <a:pt x="1618" y="333"/>
                    </a:lnTo>
                    <a:lnTo>
                      <a:pt x="1605" y="316"/>
                    </a:lnTo>
                    <a:lnTo>
                      <a:pt x="1591" y="299"/>
                    </a:lnTo>
                    <a:lnTo>
                      <a:pt x="1576" y="284"/>
                    </a:lnTo>
                    <a:lnTo>
                      <a:pt x="1560" y="270"/>
                    </a:lnTo>
                    <a:lnTo>
                      <a:pt x="1542" y="256"/>
                    </a:lnTo>
                    <a:lnTo>
                      <a:pt x="1525" y="242"/>
                    </a:lnTo>
                    <a:lnTo>
                      <a:pt x="1507" y="230"/>
                    </a:lnTo>
                    <a:lnTo>
                      <a:pt x="1487" y="218"/>
                    </a:lnTo>
                    <a:lnTo>
                      <a:pt x="1468" y="207"/>
                    </a:lnTo>
                    <a:lnTo>
                      <a:pt x="1448" y="197"/>
                    </a:lnTo>
                    <a:lnTo>
                      <a:pt x="1427" y="189"/>
                    </a:lnTo>
                    <a:lnTo>
                      <a:pt x="1406" y="181"/>
                    </a:lnTo>
                    <a:lnTo>
                      <a:pt x="1385" y="175"/>
                    </a:lnTo>
                    <a:lnTo>
                      <a:pt x="1364" y="170"/>
                    </a:lnTo>
                    <a:lnTo>
                      <a:pt x="1343" y="166"/>
                    </a:lnTo>
                    <a:lnTo>
                      <a:pt x="1322" y="162"/>
                    </a:lnTo>
                    <a:lnTo>
                      <a:pt x="1301" y="160"/>
                    </a:lnTo>
                    <a:lnTo>
                      <a:pt x="1279" y="160"/>
                    </a:lnTo>
                    <a:lnTo>
                      <a:pt x="1258" y="160"/>
                    </a:lnTo>
                    <a:lnTo>
                      <a:pt x="1236" y="161"/>
                    </a:lnTo>
                    <a:lnTo>
                      <a:pt x="1216" y="163"/>
                    </a:lnTo>
                    <a:lnTo>
                      <a:pt x="1195" y="166"/>
                    </a:lnTo>
                    <a:lnTo>
                      <a:pt x="1174" y="170"/>
                    </a:lnTo>
                    <a:lnTo>
                      <a:pt x="1153" y="175"/>
                    </a:lnTo>
                    <a:lnTo>
                      <a:pt x="1134" y="181"/>
                    </a:lnTo>
                    <a:lnTo>
                      <a:pt x="1114" y="188"/>
                    </a:lnTo>
                    <a:lnTo>
                      <a:pt x="1095" y="196"/>
                    </a:lnTo>
                    <a:lnTo>
                      <a:pt x="1075" y="205"/>
                    </a:lnTo>
                    <a:lnTo>
                      <a:pt x="1056" y="215"/>
                    </a:lnTo>
                    <a:lnTo>
                      <a:pt x="1038" y="225"/>
                    </a:lnTo>
                    <a:lnTo>
                      <a:pt x="1020" y="236"/>
                    </a:lnTo>
                    <a:lnTo>
                      <a:pt x="1003" y="249"/>
                    </a:lnTo>
                    <a:lnTo>
                      <a:pt x="987" y="262"/>
                    </a:lnTo>
                    <a:lnTo>
                      <a:pt x="971" y="276"/>
                    </a:lnTo>
                    <a:lnTo>
                      <a:pt x="955" y="291"/>
                    </a:lnTo>
                    <a:lnTo>
                      <a:pt x="941" y="307"/>
                    </a:lnTo>
                    <a:lnTo>
                      <a:pt x="926" y="324"/>
                    </a:lnTo>
                    <a:lnTo>
                      <a:pt x="914" y="341"/>
                    </a:lnTo>
                    <a:lnTo>
                      <a:pt x="901" y="360"/>
                    </a:lnTo>
                    <a:lnTo>
                      <a:pt x="889" y="379"/>
                    </a:lnTo>
                    <a:lnTo>
                      <a:pt x="879" y="399"/>
                    </a:lnTo>
                    <a:lnTo>
                      <a:pt x="868" y="419"/>
                    </a:lnTo>
                    <a:lnTo>
                      <a:pt x="856" y="437"/>
                    </a:lnTo>
                    <a:lnTo>
                      <a:pt x="844" y="456"/>
                    </a:lnTo>
                    <a:lnTo>
                      <a:pt x="831" y="473"/>
                    </a:lnTo>
                    <a:lnTo>
                      <a:pt x="817" y="490"/>
                    </a:lnTo>
                    <a:lnTo>
                      <a:pt x="802" y="506"/>
                    </a:lnTo>
                    <a:lnTo>
                      <a:pt x="786" y="521"/>
                    </a:lnTo>
                    <a:lnTo>
                      <a:pt x="771" y="535"/>
                    </a:lnTo>
                    <a:lnTo>
                      <a:pt x="754" y="549"/>
                    </a:lnTo>
                    <a:lnTo>
                      <a:pt x="737" y="561"/>
                    </a:lnTo>
                    <a:lnTo>
                      <a:pt x="719" y="572"/>
                    </a:lnTo>
                    <a:lnTo>
                      <a:pt x="701" y="583"/>
                    </a:lnTo>
                    <a:lnTo>
                      <a:pt x="682" y="593"/>
                    </a:lnTo>
                    <a:lnTo>
                      <a:pt x="663" y="602"/>
                    </a:lnTo>
                    <a:lnTo>
                      <a:pt x="643" y="610"/>
                    </a:lnTo>
                    <a:lnTo>
                      <a:pt x="623" y="616"/>
                    </a:lnTo>
                    <a:lnTo>
                      <a:pt x="604" y="623"/>
                    </a:lnTo>
                    <a:lnTo>
                      <a:pt x="583" y="627"/>
                    </a:lnTo>
                    <a:lnTo>
                      <a:pt x="562" y="631"/>
                    </a:lnTo>
                    <a:lnTo>
                      <a:pt x="541" y="635"/>
                    </a:lnTo>
                    <a:lnTo>
                      <a:pt x="521" y="637"/>
                    </a:lnTo>
                    <a:lnTo>
                      <a:pt x="499" y="638"/>
                    </a:lnTo>
                    <a:lnTo>
                      <a:pt x="478" y="638"/>
                    </a:lnTo>
                    <a:lnTo>
                      <a:pt x="457" y="637"/>
                    </a:lnTo>
                    <a:lnTo>
                      <a:pt x="436" y="635"/>
                    </a:lnTo>
                    <a:lnTo>
                      <a:pt x="415" y="632"/>
                    </a:lnTo>
                    <a:lnTo>
                      <a:pt x="393" y="627"/>
                    </a:lnTo>
                    <a:lnTo>
                      <a:pt x="372" y="622"/>
                    </a:lnTo>
                    <a:lnTo>
                      <a:pt x="351" y="616"/>
                    </a:lnTo>
                    <a:lnTo>
                      <a:pt x="331" y="608"/>
                    </a:lnTo>
                    <a:lnTo>
                      <a:pt x="309" y="600"/>
                    </a:lnTo>
                    <a:lnTo>
                      <a:pt x="289" y="590"/>
                    </a:lnTo>
                    <a:lnTo>
                      <a:pt x="270" y="580"/>
                    </a:lnTo>
                    <a:lnTo>
                      <a:pt x="250" y="568"/>
                    </a:lnTo>
                    <a:lnTo>
                      <a:pt x="232" y="555"/>
                    </a:lnTo>
                    <a:lnTo>
                      <a:pt x="215" y="542"/>
                    </a:lnTo>
                    <a:lnTo>
                      <a:pt x="198" y="528"/>
                    </a:lnTo>
                    <a:lnTo>
                      <a:pt x="182" y="513"/>
                    </a:lnTo>
                    <a:lnTo>
                      <a:pt x="167" y="498"/>
                    </a:lnTo>
                    <a:lnTo>
                      <a:pt x="153" y="482"/>
                    </a:lnTo>
                    <a:lnTo>
                      <a:pt x="139" y="465"/>
                    </a:lnTo>
                    <a:lnTo>
                      <a:pt x="127" y="448"/>
                    </a:lnTo>
                    <a:lnTo>
                      <a:pt x="115" y="430"/>
                    </a:lnTo>
                    <a:lnTo>
                      <a:pt x="105" y="412"/>
                    </a:lnTo>
                    <a:lnTo>
                      <a:pt x="95" y="394"/>
                    </a:lnTo>
                    <a:lnTo>
                      <a:pt x="85" y="374"/>
                    </a:lnTo>
                    <a:lnTo>
                      <a:pt x="77" y="354"/>
                    </a:lnTo>
                    <a:lnTo>
                      <a:pt x="71" y="335"/>
                    </a:lnTo>
                    <a:lnTo>
                      <a:pt x="65" y="315"/>
                    </a:lnTo>
                    <a:lnTo>
                      <a:pt x="60" y="294"/>
                    </a:lnTo>
                    <a:lnTo>
                      <a:pt x="56" y="274"/>
                    </a:lnTo>
                    <a:lnTo>
                      <a:pt x="52" y="252"/>
                    </a:lnTo>
                    <a:lnTo>
                      <a:pt x="50" y="231"/>
                    </a:lnTo>
                    <a:lnTo>
                      <a:pt x="49" y="211"/>
                    </a:lnTo>
                    <a:lnTo>
                      <a:pt x="49" y="189"/>
                    </a:lnTo>
                    <a:lnTo>
                      <a:pt x="50" y="168"/>
                    </a:lnTo>
                    <a:lnTo>
                      <a:pt x="52" y="146"/>
                    </a:lnTo>
                    <a:lnTo>
                      <a:pt x="55" y="125"/>
                    </a:lnTo>
                    <a:lnTo>
                      <a:pt x="59" y="104"/>
                    </a:lnTo>
                    <a:lnTo>
                      <a:pt x="64" y="83"/>
                    </a:lnTo>
                    <a:lnTo>
                      <a:pt x="70" y="62"/>
                    </a:lnTo>
                    <a:lnTo>
                      <a:pt x="77" y="41"/>
                    </a:lnTo>
                    <a:lnTo>
                      <a:pt x="86" y="20"/>
                    </a:lnTo>
                    <a:lnTo>
                      <a:pt x="96" y="0"/>
                    </a:lnTo>
                    <a:lnTo>
                      <a:pt x="77" y="41"/>
                    </a:lnTo>
                    <a:lnTo>
                      <a:pt x="59" y="82"/>
                    </a:lnTo>
                    <a:lnTo>
                      <a:pt x="44" y="124"/>
                    </a:lnTo>
                    <a:lnTo>
                      <a:pt x="31" y="166"/>
                    </a:lnTo>
                    <a:lnTo>
                      <a:pt x="20" y="209"/>
                    </a:lnTo>
                    <a:lnTo>
                      <a:pt x="12" y="251"/>
                    </a:lnTo>
                    <a:lnTo>
                      <a:pt x="6" y="294"/>
                    </a:lnTo>
                    <a:lnTo>
                      <a:pt x="2" y="337"/>
                    </a:lnTo>
                    <a:lnTo>
                      <a:pt x="0" y="380"/>
                    </a:lnTo>
                    <a:lnTo>
                      <a:pt x="0" y="422"/>
                    </a:lnTo>
                    <a:lnTo>
                      <a:pt x="2" y="464"/>
                    </a:lnTo>
                    <a:lnTo>
                      <a:pt x="6" y="507"/>
                    </a:lnTo>
                    <a:lnTo>
                      <a:pt x="12" y="549"/>
                    </a:lnTo>
                    <a:lnTo>
                      <a:pt x="20" y="590"/>
                    </a:lnTo>
                    <a:lnTo>
                      <a:pt x="30" y="631"/>
                    </a:lnTo>
                    <a:lnTo>
                      <a:pt x="42" y="671"/>
                    </a:lnTo>
                    <a:lnTo>
                      <a:pt x="56" y="711"/>
                    </a:lnTo>
                    <a:lnTo>
                      <a:pt x="72" y="750"/>
                    </a:lnTo>
                    <a:lnTo>
                      <a:pt x="89" y="788"/>
                    </a:lnTo>
                    <a:lnTo>
                      <a:pt x="109" y="826"/>
                    </a:lnTo>
                    <a:lnTo>
                      <a:pt x="130" y="863"/>
                    </a:lnTo>
                    <a:lnTo>
                      <a:pt x="154" y="898"/>
                    </a:lnTo>
                    <a:lnTo>
                      <a:pt x="178" y="933"/>
                    </a:lnTo>
                    <a:lnTo>
                      <a:pt x="205" y="966"/>
                    </a:lnTo>
                    <a:lnTo>
                      <a:pt x="234" y="998"/>
                    </a:lnTo>
                    <a:lnTo>
                      <a:pt x="264" y="1029"/>
                    </a:lnTo>
                    <a:lnTo>
                      <a:pt x="295" y="1059"/>
                    </a:lnTo>
                    <a:lnTo>
                      <a:pt x="329" y="1087"/>
                    </a:lnTo>
                    <a:lnTo>
                      <a:pt x="364" y="1113"/>
                    </a:lnTo>
                    <a:lnTo>
                      <a:pt x="401" y="1138"/>
                    </a:lnTo>
                    <a:lnTo>
                      <a:pt x="439" y="1161"/>
                    </a:lnTo>
                    <a:lnTo>
                      <a:pt x="479" y="1183"/>
                    </a:lnTo>
                    <a:lnTo>
                      <a:pt x="520" y="1203"/>
                    </a:lnTo>
                    <a:lnTo>
                      <a:pt x="561" y="1220"/>
                    </a:lnTo>
                    <a:lnTo>
                      <a:pt x="603" y="1235"/>
                    </a:lnTo>
                    <a:lnTo>
                      <a:pt x="645" y="1248"/>
                    </a:lnTo>
                    <a:lnTo>
                      <a:pt x="688" y="1258"/>
                    </a:lnTo>
                    <a:lnTo>
                      <a:pt x="730" y="1267"/>
                    </a:lnTo>
                    <a:lnTo>
                      <a:pt x="773" y="1273"/>
                    </a:lnTo>
                    <a:lnTo>
                      <a:pt x="816" y="1277"/>
                    </a:lnTo>
                    <a:lnTo>
                      <a:pt x="859" y="1279"/>
                    </a:lnTo>
                    <a:lnTo>
                      <a:pt x="901" y="1279"/>
                    </a:lnTo>
                    <a:lnTo>
                      <a:pt x="943" y="1277"/>
                    </a:lnTo>
                    <a:lnTo>
                      <a:pt x="986" y="1273"/>
                    </a:lnTo>
                    <a:lnTo>
                      <a:pt x="1028" y="1267"/>
                    </a:lnTo>
                    <a:lnTo>
                      <a:pt x="1069" y="1258"/>
                    </a:lnTo>
                    <a:lnTo>
                      <a:pt x="1110" y="1248"/>
                    </a:lnTo>
                    <a:lnTo>
                      <a:pt x="1151" y="1236"/>
                    </a:lnTo>
                    <a:lnTo>
                      <a:pt x="1191" y="1222"/>
                    </a:lnTo>
                    <a:lnTo>
                      <a:pt x="1230" y="1207"/>
                    </a:lnTo>
                    <a:lnTo>
                      <a:pt x="1268" y="1189"/>
                    </a:lnTo>
                    <a:lnTo>
                      <a:pt x="1306" y="1169"/>
                    </a:lnTo>
                    <a:lnTo>
                      <a:pt x="1342" y="1148"/>
                    </a:lnTo>
                    <a:lnTo>
                      <a:pt x="1378" y="1124"/>
                    </a:lnTo>
                    <a:lnTo>
                      <a:pt x="1413" y="1099"/>
                    </a:lnTo>
                    <a:lnTo>
                      <a:pt x="1446" y="1073"/>
                    </a:lnTo>
                    <a:lnTo>
                      <a:pt x="1478" y="1044"/>
                    </a:lnTo>
                    <a:lnTo>
                      <a:pt x="1509" y="1014"/>
                    </a:lnTo>
                    <a:lnTo>
                      <a:pt x="1538" y="982"/>
                    </a:lnTo>
                    <a:lnTo>
                      <a:pt x="1567" y="949"/>
                    </a:lnTo>
                    <a:lnTo>
                      <a:pt x="1593" y="913"/>
                    </a:lnTo>
                    <a:lnTo>
                      <a:pt x="1618" y="877"/>
                    </a:lnTo>
                    <a:lnTo>
                      <a:pt x="1642" y="838"/>
                    </a:lnTo>
                    <a:lnTo>
                      <a:pt x="1663" y="798"/>
                    </a:lnTo>
                  </a:path>
                </a:pathLst>
              </a:custGeom>
              <a:solidFill>
                <a:srgbClr val="C00000"/>
              </a:solidFill>
              <a:ln w="9525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5">
                <a:extLst>
                  <a:ext uri="{FF2B5EF4-FFF2-40B4-BE49-F238E27FC236}">
                    <a16:creationId xmlns:a16="http://schemas.microsoft.com/office/drawing/2014/main" id="{87F89B78-D6B6-4F29-9376-870D636E6F7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784" y="1848"/>
                <a:ext cx="1711" cy="1280"/>
              </a:xfrm>
              <a:custGeom>
                <a:avLst/>
                <a:gdLst>
                  <a:gd name="T0" fmla="*/ 1689 w 1711"/>
                  <a:gd name="T1" fmla="*/ 737 h 1280"/>
                  <a:gd name="T2" fmla="*/ 1707 w 1711"/>
                  <a:gd name="T3" fmla="*/ 652 h 1280"/>
                  <a:gd name="T4" fmla="*/ 1709 w 1711"/>
                  <a:gd name="T5" fmla="*/ 566 h 1280"/>
                  <a:gd name="T6" fmla="*/ 1694 w 1711"/>
                  <a:gd name="T7" fmla="*/ 484 h 1280"/>
                  <a:gd name="T8" fmla="*/ 1663 w 1711"/>
                  <a:gd name="T9" fmla="*/ 405 h 1280"/>
                  <a:gd name="T10" fmla="*/ 1618 w 1711"/>
                  <a:gd name="T11" fmla="*/ 333 h 1280"/>
                  <a:gd name="T12" fmla="*/ 1560 w 1711"/>
                  <a:gd name="T13" fmla="*/ 270 h 1280"/>
                  <a:gd name="T14" fmla="*/ 1487 w 1711"/>
                  <a:gd name="T15" fmla="*/ 218 h 1280"/>
                  <a:gd name="T16" fmla="*/ 1406 w 1711"/>
                  <a:gd name="T17" fmla="*/ 181 h 1280"/>
                  <a:gd name="T18" fmla="*/ 1322 w 1711"/>
                  <a:gd name="T19" fmla="*/ 162 h 1280"/>
                  <a:gd name="T20" fmla="*/ 1236 w 1711"/>
                  <a:gd name="T21" fmla="*/ 161 h 1280"/>
                  <a:gd name="T22" fmla="*/ 1153 w 1711"/>
                  <a:gd name="T23" fmla="*/ 175 h 1280"/>
                  <a:gd name="T24" fmla="*/ 1075 w 1711"/>
                  <a:gd name="T25" fmla="*/ 205 h 1280"/>
                  <a:gd name="T26" fmla="*/ 1003 w 1711"/>
                  <a:gd name="T27" fmla="*/ 249 h 1280"/>
                  <a:gd name="T28" fmla="*/ 941 w 1711"/>
                  <a:gd name="T29" fmla="*/ 307 h 1280"/>
                  <a:gd name="T30" fmla="*/ 889 w 1711"/>
                  <a:gd name="T31" fmla="*/ 379 h 1280"/>
                  <a:gd name="T32" fmla="*/ 844 w 1711"/>
                  <a:gd name="T33" fmla="*/ 456 h 1280"/>
                  <a:gd name="T34" fmla="*/ 786 w 1711"/>
                  <a:gd name="T35" fmla="*/ 521 h 1280"/>
                  <a:gd name="T36" fmla="*/ 719 w 1711"/>
                  <a:gd name="T37" fmla="*/ 572 h 1280"/>
                  <a:gd name="T38" fmla="*/ 643 w 1711"/>
                  <a:gd name="T39" fmla="*/ 610 h 1280"/>
                  <a:gd name="T40" fmla="*/ 562 w 1711"/>
                  <a:gd name="T41" fmla="*/ 631 h 1280"/>
                  <a:gd name="T42" fmla="*/ 478 w 1711"/>
                  <a:gd name="T43" fmla="*/ 638 h 1280"/>
                  <a:gd name="T44" fmla="*/ 393 w 1711"/>
                  <a:gd name="T45" fmla="*/ 627 h 1280"/>
                  <a:gd name="T46" fmla="*/ 309 w 1711"/>
                  <a:gd name="T47" fmla="*/ 600 h 1280"/>
                  <a:gd name="T48" fmla="*/ 232 w 1711"/>
                  <a:gd name="T49" fmla="*/ 555 h 1280"/>
                  <a:gd name="T50" fmla="*/ 167 w 1711"/>
                  <a:gd name="T51" fmla="*/ 498 h 1280"/>
                  <a:gd name="T52" fmla="*/ 115 w 1711"/>
                  <a:gd name="T53" fmla="*/ 430 h 1280"/>
                  <a:gd name="T54" fmla="*/ 77 w 1711"/>
                  <a:gd name="T55" fmla="*/ 354 h 1280"/>
                  <a:gd name="T56" fmla="*/ 56 w 1711"/>
                  <a:gd name="T57" fmla="*/ 274 h 1280"/>
                  <a:gd name="T58" fmla="*/ 49 w 1711"/>
                  <a:gd name="T59" fmla="*/ 189 h 1280"/>
                  <a:gd name="T60" fmla="*/ 59 w 1711"/>
                  <a:gd name="T61" fmla="*/ 104 h 1280"/>
                  <a:gd name="T62" fmla="*/ 86 w 1711"/>
                  <a:gd name="T63" fmla="*/ 20 h 1280"/>
                  <a:gd name="T64" fmla="*/ 44 w 1711"/>
                  <a:gd name="T65" fmla="*/ 124 h 1280"/>
                  <a:gd name="T66" fmla="*/ 6 w 1711"/>
                  <a:gd name="T67" fmla="*/ 294 h 1280"/>
                  <a:gd name="T68" fmla="*/ 2 w 1711"/>
                  <a:gd name="T69" fmla="*/ 464 h 1280"/>
                  <a:gd name="T70" fmla="*/ 30 w 1711"/>
                  <a:gd name="T71" fmla="*/ 631 h 1280"/>
                  <a:gd name="T72" fmla="*/ 89 w 1711"/>
                  <a:gd name="T73" fmla="*/ 788 h 1280"/>
                  <a:gd name="T74" fmla="*/ 178 w 1711"/>
                  <a:gd name="T75" fmla="*/ 933 h 1280"/>
                  <a:gd name="T76" fmla="*/ 295 w 1711"/>
                  <a:gd name="T77" fmla="*/ 1059 h 1280"/>
                  <a:gd name="T78" fmla="*/ 439 w 1711"/>
                  <a:gd name="T79" fmla="*/ 1161 h 1280"/>
                  <a:gd name="T80" fmla="*/ 603 w 1711"/>
                  <a:gd name="T81" fmla="*/ 1235 h 1280"/>
                  <a:gd name="T82" fmla="*/ 773 w 1711"/>
                  <a:gd name="T83" fmla="*/ 1273 h 1280"/>
                  <a:gd name="T84" fmla="*/ 943 w 1711"/>
                  <a:gd name="T85" fmla="*/ 1277 h 1280"/>
                  <a:gd name="T86" fmla="*/ 1110 w 1711"/>
                  <a:gd name="T87" fmla="*/ 1248 h 1280"/>
                  <a:gd name="T88" fmla="*/ 1268 w 1711"/>
                  <a:gd name="T89" fmla="*/ 1189 h 1280"/>
                  <a:gd name="T90" fmla="*/ 1413 w 1711"/>
                  <a:gd name="T91" fmla="*/ 1099 h 1280"/>
                  <a:gd name="T92" fmla="*/ 1538 w 1711"/>
                  <a:gd name="T93" fmla="*/ 982 h 1280"/>
                  <a:gd name="T94" fmla="*/ 1642 w 1711"/>
                  <a:gd name="T95" fmla="*/ 838 h 12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11"/>
                  <a:gd name="T145" fmla="*/ 0 h 1280"/>
                  <a:gd name="T146" fmla="*/ 1711 w 1711"/>
                  <a:gd name="T147" fmla="*/ 1280 h 128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11" h="1280">
                    <a:moveTo>
                      <a:pt x="1663" y="798"/>
                    </a:moveTo>
                    <a:lnTo>
                      <a:pt x="1673" y="779"/>
                    </a:lnTo>
                    <a:lnTo>
                      <a:pt x="1682" y="757"/>
                    </a:lnTo>
                    <a:lnTo>
                      <a:pt x="1689" y="737"/>
                    </a:lnTo>
                    <a:lnTo>
                      <a:pt x="1695" y="716"/>
                    </a:lnTo>
                    <a:lnTo>
                      <a:pt x="1700" y="694"/>
                    </a:lnTo>
                    <a:lnTo>
                      <a:pt x="1704" y="673"/>
                    </a:lnTo>
                    <a:lnTo>
                      <a:pt x="1707" y="652"/>
                    </a:lnTo>
                    <a:lnTo>
                      <a:pt x="1709" y="631"/>
                    </a:lnTo>
                    <a:lnTo>
                      <a:pt x="1710" y="610"/>
                    </a:lnTo>
                    <a:lnTo>
                      <a:pt x="1710" y="588"/>
                    </a:lnTo>
                    <a:lnTo>
                      <a:pt x="1709" y="566"/>
                    </a:lnTo>
                    <a:lnTo>
                      <a:pt x="1707" y="546"/>
                    </a:lnTo>
                    <a:lnTo>
                      <a:pt x="1703" y="525"/>
                    </a:lnTo>
                    <a:lnTo>
                      <a:pt x="1699" y="504"/>
                    </a:lnTo>
                    <a:lnTo>
                      <a:pt x="1694" y="484"/>
                    </a:lnTo>
                    <a:lnTo>
                      <a:pt x="1688" y="463"/>
                    </a:lnTo>
                    <a:lnTo>
                      <a:pt x="1680" y="443"/>
                    </a:lnTo>
                    <a:lnTo>
                      <a:pt x="1672" y="424"/>
                    </a:lnTo>
                    <a:lnTo>
                      <a:pt x="1663" y="405"/>
                    </a:lnTo>
                    <a:lnTo>
                      <a:pt x="1653" y="386"/>
                    </a:lnTo>
                    <a:lnTo>
                      <a:pt x="1642" y="368"/>
                    </a:lnTo>
                    <a:lnTo>
                      <a:pt x="1631" y="350"/>
                    </a:lnTo>
                    <a:lnTo>
                      <a:pt x="1618" y="333"/>
                    </a:lnTo>
                    <a:lnTo>
                      <a:pt x="1605" y="316"/>
                    </a:lnTo>
                    <a:lnTo>
                      <a:pt x="1591" y="299"/>
                    </a:lnTo>
                    <a:lnTo>
                      <a:pt x="1576" y="284"/>
                    </a:lnTo>
                    <a:lnTo>
                      <a:pt x="1560" y="270"/>
                    </a:lnTo>
                    <a:lnTo>
                      <a:pt x="1542" y="256"/>
                    </a:lnTo>
                    <a:lnTo>
                      <a:pt x="1525" y="242"/>
                    </a:lnTo>
                    <a:lnTo>
                      <a:pt x="1507" y="230"/>
                    </a:lnTo>
                    <a:lnTo>
                      <a:pt x="1487" y="218"/>
                    </a:lnTo>
                    <a:lnTo>
                      <a:pt x="1468" y="207"/>
                    </a:lnTo>
                    <a:lnTo>
                      <a:pt x="1448" y="197"/>
                    </a:lnTo>
                    <a:lnTo>
                      <a:pt x="1427" y="189"/>
                    </a:lnTo>
                    <a:lnTo>
                      <a:pt x="1406" y="181"/>
                    </a:lnTo>
                    <a:lnTo>
                      <a:pt x="1385" y="175"/>
                    </a:lnTo>
                    <a:lnTo>
                      <a:pt x="1364" y="170"/>
                    </a:lnTo>
                    <a:lnTo>
                      <a:pt x="1343" y="166"/>
                    </a:lnTo>
                    <a:lnTo>
                      <a:pt x="1322" y="162"/>
                    </a:lnTo>
                    <a:lnTo>
                      <a:pt x="1301" y="160"/>
                    </a:lnTo>
                    <a:lnTo>
                      <a:pt x="1279" y="160"/>
                    </a:lnTo>
                    <a:lnTo>
                      <a:pt x="1258" y="160"/>
                    </a:lnTo>
                    <a:lnTo>
                      <a:pt x="1236" y="161"/>
                    </a:lnTo>
                    <a:lnTo>
                      <a:pt x="1216" y="163"/>
                    </a:lnTo>
                    <a:lnTo>
                      <a:pt x="1195" y="166"/>
                    </a:lnTo>
                    <a:lnTo>
                      <a:pt x="1174" y="170"/>
                    </a:lnTo>
                    <a:lnTo>
                      <a:pt x="1153" y="175"/>
                    </a:lnTo>
                    <a:lnTo>
                      <a:pt x="1134" y="181"/>
                    </a:lnTo>
                    <a:lnTo>
                      <a:pt x="1114" y="188"/>
                    </a:lnTo>
                    <a:lnTo>
                      <a:pt x="1095" y="196"/>
                    </a:lnTo>
                    <a:lnTo>
                      <a:pt x="1075" y="205"/>
                    </a:lnTo>
                    <a:lnTo>
                      <a:pt x="1056" y="215"/>
                    </a:lnTo>
                    <a:lnTo>
                      <a:pt x="1038" y="225"/>
                    </a:lnTo>
                    <a:lnTo>
                      <a:pt x="1020" y="236"/>
                    </a:lnTo>
                    <a:lnTo>
                      <a:pt x="1003" y="249"/>
                    </a:lnTo>
                    <a:lnTo>
                      <a:pt x="987" y="262"/>
                    </a:lnTo>
                    <a:lnTo>
                      <a:pt x="971" y="276"/>
                    </a:lnTo>
                    <a:lnTo>
                      <a:pt x="955" y="291"/>
                    </a:lnTo>
                    <a:lnTo>
                      <a:pt x="941" y="307"/>
                    </a:lnTo>
                    <a:lnTo>
                      <a:pt x="926" y="324"/>
                    </a:lnTo>
                    <a:lnTo>
                      <a:pt x="914" y="341"/>
                    </a:lnTo>
                    <a:lnTo>
                      <a:pt x="901" y="360"/>
                    </a:lnTo>
                    <a:lnTo>
                      <a:pt x="889" y="379"/>
                    </a:lnTo>
                    <a:lnTo>
                      <a:pt x="879" y="399"/>
                    </a:lnTo>
                    <a:lnTo>
                      <a:pt x="868" y="419"/>
                    </a:lnTo>
                    <a:lnTo>
                      <a:pt x="856" y="437"/>
                    </a:lnTo>
                    <a:lnTo>
                      <a:pt x="844" y="456"/>
                    </a:lnTo>
                    <a:lnTo>
                      <a:pt x="831" y="473"/>
                    </a:lnTo>
                    <a:lnTo>
                      <a:pt x="817" y="490"/>
                    </a:lnTo>
                    <a:lnTo>
                      <a:pt x="802" y="506"/>
                    </a:lnTo>
                    <a:lnTo>
                      <a:pt x="786" y="521"/>
                    </a:lnTo>
                    <a:lnTo>
                      <a:pt x="771" y="535"/>
                    </a:lnTo>
                    <a:lnTo>
                      <a:pt x="754" y="549"/>
                    </a:lnTo>
                    <a:lnTo>
                      <a:pt x="737" y="561"/>
                    </a:lnTo>
                    <a:lnTo>
                      <a:pt x="719" y="572"/>
                    </a:lnTo>
                    <a:lnTo>
                      <a:pt x="701" y="583"/>
                    </a:lnTo>
                    <a:lnTo>
                      <a:pt x="682" y="593"/>
                    </a:lnTo>
                    <a:lnTo>
                      <a:pt x="663" y="602"/>
                    </a:lnTo>
                    <a:lnTo>
                      <a:pt x="643" y="610"/>
                    </a:lnTo>
                    <a:lnTo>
                      <a:pt x="623" y="616"/>
                    </a:lnTo>
                    <a:lnTo>
                      <a:pt x="604" y="623"/>
                    </a:lnTo>
                    <a:lnTo>
                      <a:pt x="583" y="627"/>
                    </a:lnTo>
                    <a:lnTo>
                      <a:pt x="562" y="631"/>
                    </a:lnTo>
                    <a:lnTo>
                      <a:pt x="541" y="635"/>
                    </a:lnTo>
                    <a:lnTo>
                      <a:pt x="521" y="637"/>
                    </a:lnTo>
                    <a:lnTo>
                      <a:pt x="499" y="638"/>
                    </a:lnTo>
                    <a:lnTo>
                      <a:pt x="478" y="638"/>
                    </a:lnTo>
                    <a:lnTo>
                      <a:pt x="457" y="637"/>
                    </a:lnTo>
                    <a:lnTo>
                      <a:pt x="436" y="635"/>
                    </a:lnTo>
                    <a:lnTo>
                      <a:pt x="415" y="632"/>
                    </a:lnTo>
                    <a:lnTo>
                      <a:pt x="393" y="627"/>
                    </a:lnTo>
                    <a:lnTo>
                      <a:pt x="372" y="622"/>
                    </a:lnTo>
                    <a:lnTo>
                      <a:pt x="351" y="616"/>
                    </a:lnTo>
                    <a:lnTo>
                      <a:pt x="331" y="608"/>
                    </a:lnTo>
                    <a:lnTo>
                      <a:pt x="309" y="600"/>
                    </a:lnTo>
                    <a:lnTo>
                      <a:pt x="289" y="590"/>
                    </a:lnTo>
                    <a:lnTo>
                      <a:pt x="270" y="580"/>
                    </a:lnTo>
                    <a:lnTo>
                      <a:pt x="250" y="568"/>
                    </a:lnTo>
                    <a:lnTo>
                      <a:pt x="232" y="555"/>
                    </a:lnTo>
                    <a:lnTo>
                      <a:pt x="215" y="542"/>
                    </a:lnTo>
                    <a:lnTo>
                      <a:pt x="198" y="528"/>
                    </a:lnTo>
                    <a:lnTo>
                      <a:pt x="182" y="513"/>
                    </a:lnTo>
                    <a:lnTo>
                      <a:pt x="167" y="498"/>
                    </a:lnTo>
                    <a:lnTo>
                      <a:pt x="153" y="482"/>
                    </a:lnTo>
                    <a:lnTo>
                      <a:pt x="139" y="465"/>
                    </a:lnTo>
                    <a:lnTo>
                      <a:pt x="127" y="448"/>
                    </a:lnTo>
                    <a:lnTo>
                      <a:pt x="115" y="430"/>
                    </a:lnTo>
                    <a:lnTo>
                      <a:pt x="105" y="412"/>
                    </a:lnTo>
                    <a:lnTo>
                      <a:pt x="95" y="394"/>
                    </a:lnTo>
                    <a:lnTo>
                      <a:pt x="85" y="374"/>
                    </a:lnTo>
                    <a:lnTo>
                      <a:pt x="77" y="354"/>
                    </a:lnTo>
                    <a:lnTo>
                      <a:pt x="71" y="335"/>
                    </a:lnTo>
                    <a:lnTo>
                      <a:pt x="65" y="315"/>
                    </a:lnTo>
                    <a:lnTo>
                      <a:pt x="60" y="294"/>
                    </a:lnTo>
                    <a:lnTo>
                      <a:pt x="56" y="274"/>
                    </a:lnTo>
                    <a:lnTo>
                      <a:pt x="52" y="252"/>
                    </a:lnTo>
                    <a:lnTo>
                      <a:pt x="50" y="231"/>
                    </a:lnTo>
                    <a:lnTo>
                      <a:pt x="49" y="211"/>
                    </a:lnTo>
                    <a:lnTo>
                      <a:pt x="49" y="189"/>
                    </a:lnTo>
                    <a:lnTo>
                      <a:pt x="50" y="168"/>
                    </a:lnTo>
                    <a:lnTo>
                      <a:pt x="52" y="146"/>
                    </a:lnTo>
                    <a:lnTo>
                      <a:pt x="55" y="125"/>
                    </a:lnTo>
                    <a:lnTo>
                      <a:pt x="59" y="104"/>
                    </a:lnTo>
                    <a:lnTo>
                      <a:pt x="64" y="83"/>
                    </a:lnTo>
                    <a:lnTo>
                      <a:pt x="70" y="62"/>
                    </a:lnTo>
                    <a:lnTo>
                      <a:pt x="77" y="41"/>
                    </a:lnTo>
                    <a:lnTo>
                      <a:pt x="86" y="20"/>
                    </a:lnTo>
                    <a:lnTo>
                      <a:pt x="96" y="0"/>
                    </a:lnTo>
                    <a:lnTo>
                      <a:pt x="77" y="41"/>
                    </a:lnTo>
                    <a:lnTo>
                      <a:pt x="59" y="82"/>
                    </a:lnTo>
                    <a:lnTo>
                      <a:pt x="44" y="124"/>
                    </a:lnTo>
                    <a:lnTo>
                      <a:pt x="31" y="166"/>
                    </a:lnTo>
                    <a:lnTo>
                      <a:pt x="20" y="209"/>
                    </a:lnTo>
                    <a:lnTo>
                      <a:pt x="12" y="251"/>
                    </a:lnTo>
                    <a:lnTo>
                      <a:pt x="6" y="294"/>
                    </a:lnTo>
                    <a:lnTo>
                      <a:pt x="2" y="337"/>
                    </a:lnTo>
                    <a:lnTo>
                      <a:pt x="0" y="380"/>
                    </a:lnTo>
                    <a:lnTo>
                      <a:pt x="0" y="422"/>
                    </a:lnTo>
                    <a:lnTo>
                      <a:pt x="2" y="464"/>
                    </a:lnTo>
                    <a:lnTo>
                      <a:pt x="6" y="507"/>
                    </a:lnTo>
                    <a:lnTo>
                      <a:pt x="12" y="549"/>
                    </a:lnTo>
                    <a:lnTo>
                      <a:pt x="20" y="590"/>
                    </a:lnTo>
                    <a:lnTo>
                      <a:pt x="30" y="631"/>
                    </a:lnTo>
                    <a:lnTo>
                      <a:pt x="42" y="671"/>
                    </a:lnTo>
                    <a:lnTo>
                      <a:pt x="56" y="711"/>
                    </a:lnTo>
                    <a:lnTo>
                      <a:pt x="72" y="750"/>
                    </a:lnTo>
                    <a:lnTo>
                      <a:pt x="89" y="788"/>
                    </a:lnTo>
                    <a:lnTo>
                      <a:pt x="109" y="826"/>
                    </a:lnTo>
                    <a:lnTo>
                      <a:pt x="130" y="863"/>
                    </a:lnTo>
                    <a:lnTo>
                      <a:pt x="154" y="898"/>
                    </a:lnTo>
                    <a:lnTo>
                      <a:pt x="178" y="933"/>
                    </a:lnTo>
                    <a:lnTo>
                      <a:pt x="205" y="966"/>
                    </a:lnTo>
                    <a:lnTo>
                      <a:pt x="234" y="998"/>
                    </a:lnTo>
                    <a:lnTo>
                      <a:pt x="264" y="1029"/>
                    </a:lnTo>
                    <a:lnTo>
                      <a:pt x="295" y="1059"/>
                    </a:lnTo>
                    <a:lnTo>
                      <a:pt x="329" y="1087"/>
                    </a:lnTo>
                    <a:lnTo>
                      <a:pt x="364" y="1113"/>
                    </a:lnTo>
                    <a:lnTo>
                      <a:pt x="401" y="1138"/>
                    </a:lnTo>
                    <a:lnTo>
                      <a:pt x="439" y="1161"/>
                    </a:lnTo>
                    <a:lnTo>
                      <a:pt x="479" y="1183"/>
                    </a:lnTo>
                    <a:lnTo>
                      <a:pt x="520" y="1203"/>
                    </a:lnTo>
                    <a:lnTo>
                      <a:pt x="561" y="1220"/>
                    </a:lnTo>
                    <a:lnTo>
                      <a:pt x="603" y="1235"/>
                    </a:lnTo>
                    <a:lnTo>
                      <a:pt x="645" y="1248"/>
                    </a:lnTo>
                    <a:lnTo>
                      <a:pt x="688" y="1258"/>
                    </a:lnTo>
                    <a:lnTo>
                      <a:pt x="730" y="1267"/>
                    </a:lnTo>
                    <a:lnTo>
                      <a:pt x="773" y="1273"/>
                    </a:lnTo>
                    <a:lnTo>
                      <a:pt x="816" y="1277"/>
                    </a:lnTo>
                    <a:lnTo>
                      <a:pt x="859" y="1279"/>
                    </a:lnTo>
                    <a:lnTo>
                      <a:pt x="901" y="1279"/>
                    </a:lnTo>
                    <a:lnTo>
                      <a:pt x="943" y="1277"/>
                    </a:lnTo>
                    <a:lnTo>
                      <a:pt x="986" y="1273"/>
                    </a:lnTo>
                    <a:lnTo>
                      <a:pt x="1028" y="1267"/>
                    </a:lnTo>
                    <a:lnTo>
                      <a:pt x="1069" y="1258"/>
                    </a:lnTo>
                    <a:lnTo>
                      <a:pt x="1110" y="1248"/>
                    </a:lnTo>
                    <a:lnTo>
                      <a:pt x="1151" y="1236"/>
                    </a:lnTo>
                    <a:lnTo>
                      <a:pt x="1191" y="1222"/>
                    </a:lnTo>
                    <a:lnTo>
                      <a:pt x="1230" y="1207"/>
                    </a:lnTo>
                    <a:lnTo>
                      <a:pt x="1268" y="1189"/>
                    </a:lnTo>
                    <a:lnTo>
                      <a:pt x="1306" y="1169"/>
                    </a:lnTo>
                    <a:lnTo>
                      <a:pt x="1342" y="1148"/>
                    </a:lnTo>
                    <a:lnTo>
                      <a:pt x="1378" y="1124"/>
                    </a:lnTo>
                    <a:lnTo>
                      <a:pt x="1413" y="1099"/>
                    </a:lnTo>
                    <a:lnTo>
                      <a:pt x="1446" y="1073"/>
                    </a:lnTo>
                    <a:lnTo>
                      <a:pt x="1478" y="1044"/>
                    </a:lnTo>
                    <a:lnTo>
                      <a:pt x="1509" y="1014"/>
                    </a:lnTo>
                    <a:lnTo>
                      <a:pt x="1538" y="982"/>
                    </a:lnTo>
                    <a:lnTo>
                      <a:pt x="1567" y="949"/>
                    </a:lnTo>
                    <a:lnTo>
                      <a:pt x="1593" y="913"/>
                    </a:lnTo>
                    <a:lnTo>
                      <a:pt x="1618" y="877"/>
                    </a:lnTo>
                    <a:lnTo>
                      <a:pt x="1642" y="838"/>
                    </a:lnTo>
                    <a:lnTo>
                      <a:pt x="1663" y="798"/>
                    </a:lnTo>
                  </a:path>
                </a:pathLst>
              </a:custGeom>
              <a:solidFill>
                <a:srgbClr val="7030A0"/>
              </a:solidFill>
              <a:ln w="9525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Rectangle 6">
                <a:extLst>
                  <a:ext uri="{FF2B5EF4-FFF2-40B4-BE49-F238E27FC236}">
                    <a16:creationId xmlns:a16="http://schemas.microsoft.com/office/drawing/2014/main" id="{14095410-D9EE-4F44-8F30-2CD74C594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1" y="1962"/>
                <a:ext cx="1186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4315" tIns="52157" rIns="104315" bIns="52157" anchor="ctr"/>
              <a:lstStyle/>
              <a:p>
                <a:pPr marL="166973" lvl="2" indent="-164190" algn="ctr"/>
                <a:r>
                  <a:rPr lang="de-DE" sz="1200" dirty="0" err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Coordination</a:t>
                </a:r>
                <a:endParaRPr lang="de-DE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66973" lvl="2" indent="-164190" algn="ctr"/>
                <a:r>
                  <a:rPr lang="de-DE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&amp;</a:t>
                </a:r>
              </a:p>
              <a:p>
                <a:pPr marL="166973" lvl="2" indent="-164190" algn="ctr"/>
                <a:r>
                  <a:rPr lang="de-DE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200" dirty="0" err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streamlining</a:t>
                </a:r>
                <a:endParaRPr lang="de-DE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Rectangle 7">
                <a:extLst>
                  <a:ext uri="{FF2B5EF4-FFF2-40B4-BE49-F238E27FC236}">
                    <a16:creationId xmlns:a16="http://schemas.microsoft.com/office/drawing/2014/main" id="{0F5E06CA-AD3A-45D6-B4B8-AB1C511B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" y="2584"/>
                <a:ext cx="1121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4315" tIns="52157" rIns="104315" bIns="52157" anchor="ctr"/>
              <a:lstStyle/>
              <a:p>
                <a:pPr marL="166973" lvl="2" indent="-164190" algn="ctr"/>
                <a:r>
                  <a:rPr lang="de-DE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Data &amp; </a:t>
                </a:r>
                <a:r>
                  <a:rPr lang="de-DE" sz="1200" dirty="0" err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information</a:t>
                </a:r>
                <a:r>
                  <a:rPr lang="de-DE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200" dirty="0" err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management</a:t>
                </a:r>
                <a:endParaRPr lang="de-DE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4907534" y="4713447"/>
            <a:ext cx="1384935" cy="40409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Other systems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4907534" y="5133964"/>
            <a:ext cx="1470790" cy="621751"/>
          </a:xfrm>
          <a:prstGeom prst="roundRect">
            <a:avLst>
              <a:gd name="adj" fmla="val 3872"/>
            </a:avLst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…….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2.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Sectoral Evaluation System needs a NES and coherent National Strategic framework. System in the system. Downstream and upstream chains of NES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212727" y="1521451"/>
            <a:ext cx="11998451" cy="4490968"/>
            <a:chOff x="-212727" y="1521451"/>
            <a:chExt cx="11998451" cy="4490968"/>
          </a:xfrm>
        </p:grpSpPr>
        <p:sp>
          <p:nvSpPr>
            <p:cNvPr id="11" name="Subtitle 2">
              <a:extLst>
                <a:ext uri="{FF2B5EF4-FFF2-40B4-BE49-F238E27FC236}">
                  <a16:creationId xmlns:a16="http://schemas.microsoft.com/office/drawing/2014/main" id="{5F75FE5C-0583-5B53-4FE5-77DA2E6DC081}"/>
                </a:ext>
              </a:extLst>
            </p:cNvPr>
            <p:cNvSpPr txBox="1">
              <a:spLocks/>
            </p:cNvSpPr>
            <p:nvPr/>
          </p:nvSpPr>
          <p:spPr>
            <a:xfrm>
              <a:off x="1093469" y="1521451"/>
              <a:ext cx="1383030" cy="325460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800" kern="1200">
                  <a:solidFill>
                    <a:srgbClr val="1CADE4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Upstream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Subtitle 2">
              <a:extLst>
                <a:ext uri="{FF2B5EF4-FFF2-40B4-BE49-F238E27FC236}">
                  <a16:creationId xmlns:a16="http://schemas.microsoft.com/office/drawing/2014/main" id="{5F75FE5C-0583-5B53-4FE5-77DA2E6DC081}"/>
                </a:ext>
              </a:extLst>
            </p:cNvPr>
            <p:cNvSpPr txBox="1">
              <a:spLocks/>
            </p:cNvSpPr>
            <p:nvPr/>
          </p:nvSpPr>
          <p:spPr>
            <a:xfrm>
              <a:off x="10402694" y="3149308"/>
              <a:ext cx="1383030" cy="325460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800" kern="1200">
                  <a:solidFill>
                    <a:srgbClr val="1CADE4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Downstream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9" name="Diagram 2"/>
            <p:cNvGraphicFramePr/>
            <p:nvPr>
              <p:extLst>
                <p:ext uri="{D42A27DB-BD31-4B8C-83A1-F6EECF244321}">
                  <p14:modId xmlns:p14="http://schemas.microsoft.com/office/powerpoint/2010/main" val="1809715530"/>
                </p:ext>
              </p:extLst>
            </p:nvPr>
          </p:nvGraphicFramePr>
          <p:xfrm>
            <a:off x="-212727" y="2088880"/>
            <a:ext cx="10941052" cy="2771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Правая фигурная скобка 2"/>
            <p:cNvSpPr/>
            <p:nvPr/>
          </p:nvSpPr>
          <p:spPr>
            <a:xfrm rot="16200000" flipH="1">
              <a:off x="2285999" y="3267745"/>
              <a:ext cx="381000" cy="3937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авая фигурная скобка 29"/>
            <p:cNvSpPr/>
            <p:nvPr/>
          </p:nvSpPr>
          <p:spPr>
            <a:xfrm rot="16200000" flipH="1">
              <a:off x="5067299" y="1072118"/>
              <a:ext cx="381000" cy="949960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3381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3. Dependency of SES on planning and programming. Ex-ante evaluation of programs and projects</a:t>
            </a:r>
          </a:p>
        </p:txBody>
      </p:sp>
      <p:graphicFrame>
        <p:nvGraphicFramePr>
          <p:cNvPr id="9" name="Diagram 2"/>
          <p:cNvGraphicFramePr/>
          <p:nvPr>
            <p:extLst>
              <p:ext uri="{D42A27DB-BD31-4B8C-83A1-F6EECF244321}">
                <p14:modId xmlns:p14="http://schemas.microsoft.com/office/powerpoint/2010/main" val="4225798815"/>
              </p:ext>
            </p:extLst>
          </p:nvPr>
        </p:nvGraphicFramePr>
        <p:xfrm>
          <a:off x="2105024" y="1810792"/>
          <a:ext cx="8128000" cy="426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91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5. Balancing nation-driven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and / vs.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donor-driven visons and strategies. Many donor efforts are based on own evaluation systems (ex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ante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and ex post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). While a government  face ownership issue</a:t>
            </a:r>
            <a:endParaRPr lang="en-US" sz="1800" b="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pic>
        <p:nvPicPr>
          <p:cNvPr id="1028" name="Picture 4" descr="Описание Весов и взвешивание людских деяний | Ислам в Дагеста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44" y="1400907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36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6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. Scaling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up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micro projects (pilots) to regional and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macro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. Many 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small pilots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are isolated and not integrated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. Big systems do not change</a:t>
            </a:r>
            <a:endParaRPr lang="en-US" sz="1800" b="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graphicFrame>
        <p:nvGraphicFramePr>
          <p:cNvPr id="4" name="Diagram 2"/>
          <p:cNvGraphicFramePr/>
          <p:nvPr>
            <p:extLst>
              <p:ext uri="{D42A27DB-BD31-4B8C-83A1-F6EECF244321}">
                <p14:modId xmlns:p14="http://schemas.microsoft.com/office/powerpoint/2010/main" val="1731201589"/>
              </p:ext>
            </p:extLst>
          </p:nvPr>
        </p:nvGraphicFramePr>
        <p:xfrm>
          <a:off x="977185" y="2503548"/>
          <a:ext cx="10792315" cy="426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0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7.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Proper capacity building system is crucial.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Modeling and roadmapping the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establishing and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developing of SES</a:t>
            </a:r>
            <a:endParaRPr lang="en-US" sz="1800" b="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graphicFrame>
        <p:nvGraphicFramePr>
          <p:cNvPr id="6" name="Diagram 2"/>
          <p:cNvGraphicFramePr/>
          <p:nvPr>
            <p:extLst>
              <p:ext uri="{D42A27DB-BD31-4B8C-83A1-F6EECF244321}">
                <p14:modId xmlns:p14="http://schemas.microsoft.com/office/powerpoint/2010/main" val="1942827905"/>
              </p:ext>
            </p:extLst>
          </p:nvPr>
        </p:nvGraphicFramePr>
        <p:xfrm>
          <a:off x="3062666" y="1678712"/>
          <a:ext cx="6854825" cy="456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91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49071"/>
            <a:ext cx="9208259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8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. </a:t>
            </a:r>
            <a:r>
              <a:rPr lang="en-US" sz="1800" b="0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Understanding </a:t>
            </a:r>
            <a:r>
              <a:rPr lang="en-US" sz="1800" b="0" dirty="0">
                <a:solidFill>
                  <a:srgbClr val="FF0000"/>
                </a:solidFill>
                <a:latin typeface="Tw Cen MT" panose="020B0602020104020603" pitchFamily="34" charset="77"/>
              </a:rPr>
              <a:t>of the Ecosystem of SES is essential to make SES effective</a:t>
            </a:r>
            <a:endParaRPr lang="en-US" sz="1800" b="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7319119"/>
              </p:ext>
            </p:extLst>
          </p:nvPr>
        </p:nvGraphicFramePr>
        <p:xfrm>
          <a:off x="1182624" y="1377696"/>
          <a:ext cx="9911585" cy="536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вал 1"/>
          <p:cNvSpPr/>
          <p:nvPr/>
        </p:nvSpPr>
        <p:spPr>
          <a:xfrm>
            <a:off x="5169152" y="3255264"/>
            <a:ext cx="1938528" cy="1609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SES                (agri-food sector)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0BB25D-2FF7-4279-A760-140AD81464F0}">
  <ds:schemaRefs>
    <ds:schemaRef ds:uri="http://purl.org/dc/elements/1.1/"/>
    <ds:schemaRef ds:uri="http://schemas.microsoft.com/office/2006/documentManagement/types"/>
    <ds:schemaRef ds:uri="d75abbe9-4b63-46ba-acaa-ae82d37ec5f4"/>
    <ds:schemaRef ds:uri="http://purl.org/dc/dcmitype/"/>
    <ds:schemaRef ds:uri="9d5e6f84-5843-49cc-89a8-d7ee1a915182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F0F585-15F0-4C91-B7BA-3A808966C6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467</Words>
  <Application>Microsoft Office PowerPoint</Application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Презентация PowerPoint</vt:lpstr>
      <vt:lpstr>1. Complexity of the agri-food sector influences management (data collection, sectoral coordination, planning, programming, implementation, M&amp;E, policy analysis). So, this demands for matching SES</vt:lpstr>
      <vt:lpstr>2. Sectoral Evaluation System needs a NES and coherent National Strategic framework. System in the system. Downstream and upstream chains of NES</vt:lpstr>
      <vt:lpstr>3. Dependency of SES on planning and programming. Ex-ante evaluation of programs and projects</vt:lpstr>
      <vt:lpstr>5. Balancing nation-driven and / vs. donor-driven visons and strategies. Many donor efforts are based on own evaluation systems (ex ante and ex post). While a government  face ownership issue</vt:lpstr>
      <vt:lpstr>6. Scaling up micro projects (pilots) to regional and macro. Many  small pilots are isolated and not integrated. Big systems do not change</vt:lpstr>
      <vt:lpstr>7. Proper capacity building system is crucial. Modeling and roadmapping the establishing and developing of SES</vt:lpstr>
      <vt:lpstr>8. Understanding of the Ecosystem of SES is essential to make SES effective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- ISCAD</dc:creator>
  <cp:lastModifiedBy>Adm</cp:lastModifiedBy>
  <cp:revision>34</cp:revision>
  <dcterms:created xsi:type="dcterms:W3CDTF">2022-05-05T16:01:45Z</dcterms:created>
  <dcterms:modified xsi:type="dcterms:W3CDTF">2022-10-27T11:48:11Z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