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8" r:id="rId5"/>
    <p:sldId id="257" r:id="rId6"/>
    <p:sldId id="268" r:id="rId7"/>
    <p:sldId id="277" r:id="rId8"/>
    <p:sldId id="274" r:id="rId9"/>
    <p:sldId id="273" r:id="rId10"/>
    <p:sldId id="286" r:id="rId11"/>
    <p:sldId id="298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5493"/>
    <a:srgbClr val="FF40FF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FA8FD-71AB-3353-5A49-50CC68CCB6AA}" v="3" dt="2022-10-03T19:53:34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>
      <p:cViewPr>
        <p:scale>
          <a:sx n="60" d="100"/>
          <a:sy n="60" d="100"/>
        </p:scale>
        <p:origin x="152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3AB9F-3E09-4F26-BD67-4C7813431055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81F2EFB9-8027-41B5-88FA-43AF402BA03E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CR" sz="2800" b="1" dirty="0"/>
            <a:t>Regular</a:t>
          </a:r>
        </a:p>
        <a:p>
          <a:r>
            <a:rPr lang="es-CR" sz="2800" b="1" dirty="0"/>
            <a:t> </a:t>
          </a:r>
          <a:r>
            <a:rPr lang="es-CR" sz="2800" b="1" dirty="0" err="1"/>
            <a:t>approach</a:t>
          </a:r>
          <a:endParaRPr lang="es-CR" sz="2800" b="1" dirty="0"/>
        </a:p>
      </dgm:t>
    </dgm:pt>
    <dgm:pt modelId="{EB132C35-A4E0-4322-8508-F85713416F6C}" type="parTrans" cxnId="{8EB7C3E3-59F2-4D83-9013-98F5A43E7704}">
      <dgm:prSet/>
      <dgm:spPr/>
      <dgm:t>
        <a:bodyPr/>
        <a:lstStyle/>
        <a:p>
          <a:endParaRPr lang="es-CR" sz="2400"/>
        </a:p>
      </dgm:t>
    </dgm:pt>
    <dgm:pt modelId="{B9055DE3-0A00-485C-990A-326FAA07B5B3}" type="sibTrans" cxnId="{8EB7C3E3-59F2-4D83-9013-98F5A43E7704}">
      <dgm:prSet/>
      <dgm:spPr/>
      <dgm:t>
        <a:bodyPr/>
        <a:lstStyle/>
        <a:p>
          <a:endParaRPr lang="es-CR" sz="2400"/>
        </a:p>
      </dgm:t>
    </dgm:pt>
    <dgm:pt modelId="{C99122D5-6220-4F74-AE31-EA0A2E39A2BA}">
      <dgm:prSet phldrT="[Texto]" custT="1"/>
      <dgm:spPr/>
      <dgm:t>
        <a:bodyPr/>
        <a:lstStyle/>
        <a:p>
          <a:r>
            <a:rPr lang="es-CR" sz="2400" dirty="0"/>
            <a:t>5 </a:t>
          </a:r>
          <a:r>
            <a:rPr lang="es-CR" sz="2400" dirty="0" err="1"/>
            <a:t>evaluations</a:t>
          </a:r>
          <a:endParaRPr lang="es-CR" sz="2400" dirty="0"/>
        </a:p>
      </dgm:t>
    </dgm:pt>
    <dgm:pt modelId="{B8F326B8-731C-4514-BD16-B82861852FCD}" type="parTrans" cxnId="{790CC499-2F32-416E-B2EE-54665ACEB88D}">
      <dgm:prSet/>
      <dgm:spPr/>
      <dgm:t>
        <a:bodyPr/>
        <a:lstStyle/>
        <a:p>
          <a:endParaRPr lang="es-CR" sz="2400"/>
        </a:p>
      </dgm:t>
    </dgm:pt>
    <dgm:pt modelId="{DF158DB7-45DA-4AE6-9EE7-AD9F4FB60DA2}" type="sibTrans" cxnId="{790CC499-2F32-416E-B2EE-54665ACEB88D}">
      <dgm:prSet/>
      <dgm:spPr/>
      <dgm:t>
        <a:bodyPr/>
        <a:lstStyle/>
        <a:p>
          <a:endParaRPr lang="es-CR" sz="2400"/>
        </a:p>
      </dgm:t>
    </dgm:pt>
    <dgm:pt modelId="{83E4C6FC-060B-46D2-B44D-866C5A7AE475}">
      <dgm:prSet phldrT="[Texto]" custT="1"/>
      <dgm:spPr/>
      <dgm:t>
        <a:bodyPr/>
        <a:lstStyle/>
        <a:p>
          <a:r>
            <a:rPr lang="en-US" sz="2400" noProof="0" dirty="0"/>
            <a:t>Question link to “Relevance” criteria</a:t>
          </a:r>
        </a:p>
      </dgm:t>
    </dgm:pt>
    <dgm:pt modelId="{E1159363-6BA0-4798-8726-9801192666AC}" type="parTrans" cxnId="{F4047308-66D0-4A2E-AE73-C56A152D8052}">
      <dgm:prSet/>
      <dgm:spPr/>
      <dgm:t>
        <a:bodyPr/>
        <a:lstStyle/>
        <a:p>
          <a:endParaRPr lang="es-CR" sz="2400"/>
        </a:p>
      </dgm:t>
    </dgm:pt>
    <dgm:pt modelId="{E4921972-6AB8-4D55-BF68-293238E2D8FD}" type="sibTrans" cxnId="{F4047308-66D0-4A2E-AE73-C56A152D8052}">
      <dgm:prSet/>
      <dgm:spPr/>
      <dgm:t>
        <a:bodyPr/>
        <a:lstStyle/>
        <a:p>
          <a:endParaRPr lang="es-CR" sz="2400"/>
        </a:p>
      </dgm:t>
    </dgm:pt>
    <dgm:pt modelId="{5849E38B-44F4-4ECB-A2D1-4CFCC1095B46}" type="pres">
      <dgm:prSet presAssocID="{ACC3AB9F-3E09-4F26-BD67-4C78134310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F4757F-89FF-4DF5-B201-697259FB823F}" type="pres">
      <dgm:prSet presAssocID="{81F2EFB9-8027-41B5-88FA-43AF402BA03E}" presName="root" presStyleCnt="0"/>
      <dgm:spPr/>
    </dgm:pt>
    <dgm:pt modelId="{2EDB457D-194F-4997-95B6-3AD71EE481CC}" type="pres">
      <dgm:prSet presAssocID="{81F2EFB9-8027-41B5-88FA-43AF402BA03E}" presName="rootComposite" presStyleCnt="0"/>
      <dgm:spPr/>
    </dgm:pt>
    <dgm:pt modelId="{34B737BF-4CCD-4EB3-9B43-A0D9E5467DE8}" type="pres">
      <dgm:prSet presAssocID="{81F2EFB9-8027-41B5-88FA-43AF402BA03E}" presName="rootText" presStyleLbl="node1" presStyleIdx="0" presStyleCnt="1"/>
      <dgm:spPr/>
    </dgm:pt>
    <dgm:pt modelId="{0F25C0A5-4187-49FF-BB1B-EC18EC03000E}" type="pres">
      <dgm:prSet presAssocID="{81F2EFB9-8027-41B5-88FA-43AF402BA03E}" presName="rootConnector" presStyleLbl="node1" presStyleIdx="0" presStyleCnt="1"/>
      <dgm:spPr/>
    </dgm:pt>
    <dgm:pt modelId="{C2ADF13D-8468-4D7C-AEA1-057B713E8AB9}" type="pres">
      <dgm:prSet presAssocID="{81F2EFB9-8027-41B5-88FA-43AF402BA03E}" presName="childShape" presStyleCnt="0"/>
      <dgm:spPr/>
    </dgm:pt>
    <dgm:pt modelId="{48A6149D-C5AC-434A-8B29-D8FF364C0C73}" type="pres">
      <dgm:prSet presAssocID="{B8F326B8-731C-4514-BD16-B82861852FCD}" presName="Name13" presStyleLbl="parChTrans1D2" presStyleIdx="0" presStyleCnt="2"/>
      <dgm:spPr/>
    </dgm:pt>
    <dgm:pt modelId="{7DB527A3-43DA-4739-B6FD-F1972D6D8812}" type="pres">
      <dgm:prSet presAssocID="{C99122D5-6220-4F74-AE31-EA0A2E39A2BA}" presName="childText" presStyleLbl="bgAcc1" presStyleIdx="0" presStyleCnt="2">
        <dgm:presLayoutVars>
          <dgm:bulletEnabled val="1"/>
        </dgm:presLayoutVars>
      </dgm:prSet>
      <dgm:spPr/>
    </dgm:pt>
    <dgm:pt modelId="{C7A5275B-3F2C-4529-BF76-E9B37CF9AB8B}" type="pres">
      <dgm:prSet presAssocID="{E1159363-6BA0-4798-8726-9801192666AC}" presName="Name13" presStyleLbl="parChTrans1D2" presStyleIdx="1" presStyleCnt="2"/>
      <dgm:spPr/>
    </dgm:pt>
    <dgm:pt modelId="{111662A3-97B6-49A5-952F-8FEBEC48E2D7}" type="pres">
      <dgm:prSet presAssocID="{83E4C6FC-060B-46D2-B44D-866C5A7AE475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F4047308-66D0-4A2E-AE73-C56A152D8052}" srcId="{81F2EFB9-8027-41B5-88FA-43AF402BA03E}" destId="{83E4C6FC-060B-46D2-B44D-866C5A7AE475}" srcOrd="1" destOrd="0" parTransId="{E1159363-6BA0-4798-8726-9801192666AC}" sibTransId="{E4921972-6AB8-4D55-BF68-293238E2D8FD}"/>
    <dgm:cxn modelId="{F6D6E641-B415-450A-85F1-03F3AB11934C}" type="presOf" srcId="{81F2EFB9-8027-41B5-88FA-43AF402BA03E}" destId="{0F25C0A5-4187-49FF-BB1B-EC18EC03000E}" srcOrd="1" destOrd="0" presId="urn:microsoft.com/office/officeart/2005/8/layout/hierarchy3"/>
    <dgm:cxn modelId="{1BD5FC62-3D1A-44E8-8E1C-F8AFDF2B6FC5}" type="presOf" srcId="{83E4C6FC-060B-46D2-B44D-866C5A7AE475}" destId="{111662A3-97B6-49A5-952F-8FEBEC48E2D7}" srcOrd="0" destOrd="0" presId="urn:microsoft.com/office/officeart/2005/8/layout/hierarchy3"/>
    <dgm:cxn modelId="{2EA25365-AED4-4528-B3DE-0B66FAF8B1CD}" type="presOf" srcId="{ACC3AB9F-3E09-4F26-BD67-4C7813431055}" destId="{5849E38B-44F4-4ECB-A2D1-4CFCC1095B46}" srcOrd="0" destOrd="0" presId="urn:microsoft.com/office/officeart/2005/8/layout/hierarchy3"/>
    <dgm:cxn modelId="{1207A94E-F18B-4DD2-B0F7-BC70813DD377}" type="presOf" srcId="{C99122D5-6220-4F74-AE31-EA0A2E39A2BA}" destId="{7DB527A3-43DA-4739-B6FD-F1972D6D8812}" srcOrd="0" destOrd="0" presId="urn:microsoft.com/office/officeart/2005/8/layout/hierarchy3"/>
    <dgm:cxn modelId="{790CC499-2F32-416E-B2EE-54665ACEB88D}" srcId="{81F2EFB9-8027-41B5-88FA-43AF402BA03E}" destId="{C99122D5-6220-4F74-AE31-EA0A2E39A2BA}" srcOrd="0" destOrd="0" parTransId="{B8F326B8-731C-4514-BD16-B82861852FCD}" sibTransId="{DF158DB7-45DA-4AE6-9EE7-AD9F4FB60DA2}"/>
    <dgm:cxn modelId="{2395029F-39F0-458E-8C32-B787B21CA785}" type="presOf" srcId="{81F2EFB9-8027-41B5-88FA-43AF402BA03E}" destId="{34B737BF-4CCD-4EB3-9B43-A0D9E5467DE8}" srcOrd="0" destOrd="0" presId="urn:microsoft.com/office/officeart/2005/8/layout/hierarchy3"/>
    <dgm:cxn modelId="{40A538AE-F232-45DC-9757-6E38C3F0B424}" type="presOf" srcId="{B8F326B8-731C-4514-BD16-B82861852FCD}" destId="{48A6149D-C5AC-434A-8B29-D8FF364C0C73}" srcOrd="0" destOrd="0" presId="urn:microsoft.com/office/officeart/2005/8/layout/hierarchy3"/>
    <dgm:cxn modelId="{8EB7C3E3-59F2-4D83-9013-98F5A43E7704}" srcId="{ACC3AB9F-3E09-4F26-BD67-4C7813431055}" destId="{81F2EFB9-8027-41B5-88FA-43AF402BA03E}" srcOrd="0" destOrd="0" parTransId="{EB132C35-A4E0-4322-8508-F85713416F6C}" sibTransId="{B9055DE3-0A00-485C-990A-326FAA07B5B3}"/>
    <dgm:cxn modelId="{466185EA-5CD9-4995-A91C-A7E885EBCF21}" type="presOf" srcId="{E1159363-6BA0-4798-8726-9801192666AC}" destId="{C7A5275B-3F2C-4529-BF76-E9B37CF9AB8B}" srcOrd="0" destOrd="0" presId="urn:microsoft.com/office/officeart/2005/8/layout/hierarchy3"/>
    <dgm:cxn modelId="{183F9B17-8065-4CC6-B45A-F3FA8BE31F2A}" type="presParOf" srcId="{5849E38B-44F4-4ECB-A2D1-4CFCC1095B46}" destId="{E3F4757F-89FF-4DF5-B201-697259FB823F}" srcOrd="0" destOrd="0" presId="urn:microsoft.com/office/officeart/2005/8/layout/hierarchy3"/>
    <dgm:cxn modelId="{B25FD6C8-3BEF-4F40-9205-3B36C8BC207C}" type="presParOf" srcId="{E3F4757F-89FF-4DF5-B201-697259FB823F}" destId="{2EDB457D-194F-4997-95B6-3AD71EE481CC}" srcOrd="0" destOrd="0" presId="urn:microsoft.com/office/officeart/2005/8/layout/hierarchy3"/>
    <dgm:cxn modelId="{972AE54F-A159-4549-985D-A0A129FB2EA8}" type="presParOf" srcId="{2EDB457D-194F-4997-95B6-3AD71EE481CC}" destId="{34B737BF-4CCD-4EB3-9B43-A0D9E5467DE8}" srcOrd="0" destOrd="0" presId="urn:microsoft.com/office/officeart/2005/8/layout/hierarchy3"/>
    <dgm:cxn modelId="{56C7B633-1413-4C63-923F-D706C3FDCED4}" type="presParOf" srcId="{2EDB457D-194F-4997-95B6-3AD71EE481CC}" destId="{0F25C0A5-4187-49FF-BB1B-EC18EC03000E}" srcOrd="1" destOrd="0" presId="urn:microsoft.com/office/officeart/2005/8/layout/hierarchy3"/>
    <dgm:cxn modelId="{6F3173A9-3801-449C-94A3-29E9213BAC7B}" type="presParOf" srcId="{E3F4757F-89FF-4DF5-B201-697259FB823F}" destId="{C2ADF13D-8468-4D7C-AEA1-057B713E8AB9}" srcOrd="1" destOrd="0" presId="urn:microsoft.com/office/officeart/2005/8/layout/hierarchy3"/>
    <dgm:cxn modelId="{55EA8E22-3A4F-4BED-A4A5-57B192643211}" type="presParOf" srcId="{C2ADF13D-8468-4D7C-AEA1-057B713E8AB9}" destId="{48A6149D-C5AC-434A-8B29-D8FF364C0C73}" srcOrd="0" destOrd="0" presId="urn:microsoft.com/office/officeart/2005/8/layout/hierarchy3"/>
    <dgm:cxn modelId="{D2B8323C-A094-4396-A564-A3EE7C9B3565}" type="presParOf" srcId="{C2ADF13D-8468-4D7C-AEA1-057B713E8AB9}" destId="{7DB527A3-43DA-4739-B6FD-F1972D6D8812}" srcOrd="1" destOrd="0" presId="urn:microsoft.com/office/officeart/2005/8/layout/hierarchy3"/>
    <dgm:cxn modelId="{248C20C9-7A41-4311-85CD-1A565D6D33E3}" type="presParOf" srcId="{C2ADF13D-8468-4D7C-AEA1-057B713E8AB9}" destId="{C7A5275B-3F2C-4529-BF76-E9B37CF9AB8B}" srcOrd="2" destOrd="0" presId="urn:microsoft.com/office/officeart/2005/8/layout/hierarchy3"/>
    <dgm:cxn modelId="{4DD71551-0C5E-4E10-BD96-93C139D83E1D}" type="presParOf" srcId="{C2ADF13D-8468-4D7C-AEA1-057B713E8AB9}" destId="{111662A3-97B6-49A5-952F-8FEBEC48E2D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C3AB9F-3E09-4F26-BD67-4C7813431055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81F2EFB9-8027-41B5-88FA-43AF402BA03E}">
      <dgm:prSet phldrT="[Texto]"/>
      <dgm:spPr>
        <a:solidFill>
          <a:srgbClr val="009193"/>
        </a:solidFill>
      </dgm:spPr>
      <dgm:t>
        <a:bodyPr/>
        <a:lstStyle/>
        <a:p>
          <a:pPr algn="ctr"/>
          <a:r>
            <a:rPr lang="es-CR" b="1" noProof="0" dirty="0" err="1"/>
            <a:t>Crosscutting</a:t>
          </a:r>
          <a:r>
            <a:rPr lang="es-CR" b="1" noProof="0" dirty="0"/>
            <a:t> </a:t>
          </a:r>
        </a:p>
        <a:p>
          <a:pPr algn="ctr"/>
          <a:r>
            <a:rPr lang="en-US" b="1" noProof="0" dirty="0"/>
            <a:t>view</a:t>
          </a:r>
        </a:p>
      </dgm:t>
    </dgm:pt>
    <dgm:pt modelId="{EB132C35-A4E0-4322-8508-F85713416F6C}" type="parTrans" cxnId="{8EB7C3E3-59F2-4D83-9013-98F5A43E7704}">
      <dgm:prSet/>
      <dgm:spPr/>
      <dgm:t>
        <a:bodyPr/>
        <a:lstStyle/>
        <a:p>
          <a:endParaRPr lang="es-CR"/>
        </a:p>
      </dgm:t>
    </dgm:pt>
    <dgm:pt modelId="{B9055DE3-0A00-485C-990A-326FAA07B5B3}" type="sibTrans" cxnId="{8EB7C3E3-59F2-4D83-9013-98F5A43E7704}">
      <dgm:prSet/>
      <dgm:spPr/>
      <dgm:t>
        <a:bodyPr/>
        <a:lstStyle/>
        <a:p>
          <a:endParaRPr lang="es-CR"/>
        </a:p>
      </dgm:t>
    </dgm:pt>
    <dgm:pt modelId="{C99122D5-6220-4F74-AE31-EA0A2E39A2BA}">
      <dgm:prSet phldrT="[Texto]"/>
      <dgm:spPr/>
      <dgm:t>
        <a:bodyPr/>
        <a:lstStyle/>
        <a:p>
          <a:r>
            <a:rPr lang="es-CR" dirty="0"/>
            <a:t>1 </a:t>
          </a:r>
          <a:r>
            <a:rPr lang="es-CR" dirty="0" err="1"/>
            <a:t>evaluation</a:t>
          </a:r>
          <a:endParaRPr lang="es-CR" dirty="0"/>
        </a:p>
      </dgm:t>
    </dgm:pt>
    <dgm:pt modelId="{B8F326B8-731C-4514-BD16-B82861852FCD}" type="parTrans" cxnId="{790CC499-2F32-416E-B2EE-54665ACEB88D}">
      <dgm:prSet/>
      <dgm:spPr/>
      <dgm:t>
        <a:bodyPr/>
        <a:lstStyle/>
        <a:p>
          <a:endParaRPr lang="es-CR"/>
        </a:p>
      </dgm:t>
    </dgm:pt>
    <dgm:pt modelId="{DF158DB7-45DA-4AE6-9EE7-AD9F4FB60DA2}" type="sibTrans" cxnId="{790CC499-2F32-416E-B2EE-54665ACEB88D}">
      <dgm:prSet/>
      <dgm:spPr/>
      <dgm:t>
        <a:bodyPr/>
        <a:lstStyle/>
        <a:p>
          <a:endParaRPr lang="es-CR"/>
        </a:p>
      </dgm:t>
    </dgm:pt>
    <dgm:pt modelId="{83E4C6FC-060B-46D2-B44D-866C5A7AE475}">
      <dgm:prSet phldrT="[Texto]"/>
      <dgm:spPr/>
      <dgm:t>
        <a:bodyPr/>
        <a:lstStyle/>
        <a:p>
          <a:r>
            <a:rPr lang="es-CR" dirty="0" err="1"/>
            <a:t>Question</a:t>
          </a:r>
          <a:r>
            <a:rPr lang="es-CR" dirty="0"/>
            <a:t> link </a:t>
          </a:r>
          <a:r>
            <a:rPr lang="es-CR" dirty="0" err="1"/>
            <a:t>to</a:t>
          </a:r>
          <a:r>
            <a:rPr lang="es-CR" dirty="0"/>
            <a:t> </a:t>
          </a:r>
          <a:r>
            <a:rPr lang="es-CR" dirty="0" err="1"/>
            <a:t>principles</a:t>
          </a:r>
          <a:r>
            <a:rPr lang="es-CR" dirty="0"/>
            <a:t> </a:t>
          </a:r>
          <a:r>
            <a:rPr lang="es-CR" dirty="0" err="1"/>
            <a:t>of</a:t>
          </a:r>
          <a:r>
            <a:rPr lang="es-CR" dirty="0"/>
            <a:t> </a:t>
          </a:r>
          <a:r>
            <a:rPr lang="es-CR" dirty="0" err="1"/>
            <a:t>the</a:t>
          </a:r>
          <a:r>
            <a:rPr lang="es-CR" dirty="0"/>
            <a:t> 2030 Agenda</a:t>
          </a:r>
        </a:p>
      </dgm:t>
    </dgm:pt>
    <dgm:pt modelId="{E1159363-6BA0-4798-8726-9801192666AC}" type="parTrans" cxnId="{F4047308-66D0-4A2E-AE73-C56A152D8052}">
      <dgm:prSet/>
      <dgm:spPr/>
      <dgm:t>
        <a:bodyPr/>
        <a:lstStyle/>
        <a:p>
          <a:endParaRPr lang="es-CR"/>
        </a:p>
      </dgm:t>
    </dgm:pt>
    <dgm:pt modelId="{E4921972-6AB8-4D55-BF68-293238E2D8FD}" type="sibTrans" cxnId="{F4047308-66D0-4A2E-AE73-C56A152D8052}">
      <dgm:prSet/>
      <dgm:spPr/>
      <dgm:t>
        <a:bodyPr/>
        <a:lstStyle/>
        <a:p>
          <a:endParaRPr lang="es-CR"/>
        </a:p>
      </dgm:t>
    </dgm:pt>
    <dgm:pt modelId="{4B160378-26AE-413E-B0C1-79A502ABAFF1}">
      <dgm:prSet phldrT="[Texto]"/>
      <dgm:spPr/>
      <dgm:t>
        <a:bodyPr/>
        <a:lstStyle/>
        <a:p>
          <a:r>
            <a:rPr lang="es-CR" dirty="0"/>
            <a:t>“</a:t>
          </a:r>
          <a:r>
            <a:rPr lang="es-CR" dirty="0" err="1"/>
            <a:t>Relevance</a:t>
          </a:r>
          <a:r>
            <a:rPr lang="es-CR" dirty="0"/>
            <a:t>” </a:t>
          </a:r>
          <a:r>
            <a:rPr lang="es-CR" dirty="0" err="1"/>
            <a:t>criteria</a:t>
          </a:r>
          <a:endParaRPr lang="es-CR" dirty="0"/>
        </a:p>
      </dgm:t>
    </dgm:pt>
    <dgm:pt modelId="{48BE5246-B460-468A-A432-BFE6234FC6A6}" type="parTrans" cxnId="{A0629DCF-7C37-40D7-AC92-A03BBAB19414}">
      <dgm:prSet/>
      <dgm:spPr/>
      <dgm:t>
        <a:bodyPr/>
        <a:lstStyle/>
        <a:p>
          <a:endParaRPr lang="es-CR"/>
        </a:p>
      </dgm:t>
    </dgm:pt>
    <dgm:pt modelId="{7F010BC5-9E08-4880-B359-8B5F6D50AFFC}" type="sibTrans" cxnId="{A0629DCF-7C37-40D7-AC92-A03BBAB19414}">
      <dgm:prSet/>
      <dgm:spPr/>
      <dgm:t>
        <a:bodyPr/>
        <a:lstStyle/>
        <a:p>
          <a:endParaRPr lang="es-CR"/>
        </a:p>
      </dgm:t>
    </dgm:pt>
    <dgm:pt modelId="{CB4F4BE5-4607-482B-8B21-3457F80FAA76}">
      <dgm:prSet phldrT="[Texto]"/>
      <dgm:spPr/>
      <dgm:t>
        <a:bodyPr/>
        <a:lstStyle/>
        <a:p>
          <a:r>
            <a:rPr lang="es-CR" dirty="0" err="1"/>
            <a:t>Aligment</a:t>
          </a:r>
          <a:r>
            <a:rPr lang="es-CR" dirty="0"/>
            <a:t> </a:t>
          </a:r>
          <a:r>
            <a:rPr lang="es-CR" dirty="0" err="1"/>
            <a:t>with</a:t>
          </a:r>
          <a:r>
            <a:rPr lang="es-CR" dirty="0"/>
            <a:t> </a:t>
          </a:r>
          <a:r>
            <a:rPr lang="es-CR" dirty="0" err="1"/>
            <a:t>planning</a:t>
          </a:r>
          <a:endParaRPr lang="es-CR" dirty="0"/>
        </a:p>
      </dgm:t>
    </dgm:pt>
    <dgm:pt modelId="{F3E0FB8F-2AA0-45F1-973F-ED4C016B8833}" type="parTrans" cxnId="{947A7E5F-26A9-44DE-8FD9-EF18C94E4014}">
      <dgm:prSet/>
      <dgm:spPr/>
      <dgm:t>
        <a:bodyPr/>
        <a:lstStyle/>
        <a:p>
          <a:endParaRPr lang="es-CR"/>
        </a:p>
      </dgm:t>
    </dgm:pt>
    <dgm:pt modelId="{8BAAB986-0844-446A-98EF-9397E7025516}" type="sibTrans" cxnId="{947A7E5F-26A9-44DE-8FD9-EF18C94E4014}">
      <dgm:prSet/>
      <dgm:spPr/>
      <dgm:t>
        <a:bodyPr/>
        <a:lstStyle/>
        <a:p>
          <a:endParaRPr lang="es-CR"/>
        </a:p>
      </dgm:t>
    </dgm:pt>
    <dgm:pt modelId="{6BBF4F08-C8CD-4242-AE60-11F99DD87976}" type="pres">
      <dgm:prSet presAssocID="{ACC3AB9F-3E09-4F26-BD67-4C7813431055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1418ACCE-ED8D-45D8-B4B5-6F8D49BBC98F}" type="pres">
      <dgm:prSet presAssocID="{ACC3AB9F-3E09-4F26-BD67-4C7813431055}" presName="outerBox" presStyleCnt="0"/>
      <dgm:spPr/>
    </dgm:pt>
    <dgm:pt modelId="{CE69237F-C49B-4530-B4A4-8ED7D14C07D4}" type="pres">
      <dgm:prSet presAssocID="{ACC3AB9F-3E09-4F26-BD67-4C7813431055}" presName="outerBoxParent" presStyleLbl="node1" presStyleIdx="0" presStyleCnt="1"/>
      <dgm:spPr/>
    </dgm:pt>
    <dgm:pt modelId="{6ED486A2-D803-4342-93DE-CE6FCAC2FDC7}" type="pres">
      <dgm:prSet presAssocID="{ACC3AB9F-3E09-4F26-BD67-4C7813431055}" presName="outerBoxChildren" presStyleCnt="0"/>
      <dgm:spPr/>
    </dgm:pt>
    <dgm:pt modelId="{F97F94FF-1B0D-49F0-8915-BC9237819897}" type="pres">
      <dgm:prSet presAssocID="{C99122D5-6220-4F74-AE31-EA0A2E39A2BA}" presName="oChild" presStyleLbl="fgAcc1" presStyleIdx="0" presStyleCnt="4">
        <dgm:presLayoutVars>
          <dgm:bulletEnabled val="1"/>
        </dgm:presLayoutVars>
      </dgm:prSet>
      <dgm:spPr/>
    </dgm:pt>
    <dgm:pt modelId="{D9FE41AF-7DB3-4BF7-9BE1-C4F73652F55A}" type="pres">
      <dgm:prSet presAssocID="{DF158DB7-45DA-4AE6-9EE7-AD9F4FB60DA2}" presName="outerSibTrans" presStyleCnt="0"/>
      <dgm:spPr/>
    </dgm:pt>
    <dgm:pt modelId="{F667FB06-F27B-48D2-95F0-6F938B34EF13}" type="pres">
      <dgm:prSet presAssocID="{83E4C6FC-060B-46D2-B44D-866C5A7AE475}" presName="oChild" presStyleLbl="fgAcc1" presStyleIdx="1" presStyleCnt="4">
        <dgm:presLayoutVars>
          <dgm:bulletEnabled val="1"/>
        </dgm:presLayoutVars>
      </dgm:prSet>
      <dgm:spPr/>
    </dgm:pt>
    <dgm:pt modelId="{E05B0A54-E0A0-4EF8-8537-9547D81D94EE}" type="pres">
      <dgm:prSet presAssocID="{E4921972-6AB8-4D55-BF68-293238E2D8FD}" presName="outerSibTrans" presStyleCnt="0"/>
      <dgm:spPr/>
    </dgm:pt>
    <dgm:pt modelId="{F14A87E5-7E28-49B6-B3D2-9A7ADDD092C9}" type="pres">
      <dgm:prSet presAssocID="{4B160378-26AE-413E-B0C1-79A502ABAFF1}" presName="oChild" presStyleLbl="fgAcc1" presStyleIdx="2" presStyleCnt="4">
        <dgm:presLayoutVars>
          <dgm:bulletEnabled val="1"/>
        </dgm:presLayoutVars>
      </dgm:prSet>
      <dgm:spPr/>
    </dgm:pt>
    <dgm:pt modelId="{CC79CC2C-CE26-4349-9EFD-70FA734D66CD}" type="pres">
      <dgm:prSet presAssocID="{7F010BC5-9E08-4880-B359-8B5F6D50AFFC}" presName="outerSibTrans" presStyleCnt="0"/>
      <dgm:spPr/>
    </dgm:pt>
    <dgm:pt modelId="{532F0552-AAC7-42A1-A64E-2898EFBB825F}" type="pres">
      <dgm:prSet presAssocID="{CB4F4BE5-4607-482B-8B21-3457F80FAA76}" presName="oChild" presStyleLbl="fgAcc1" presStyleIdx="3" presStyleCnt="4">
        <dgm:presLayoutVars>
          <dgm:bulletEnabled val="1"/>
        </dgm:presLayoutVars>
      </dgm:prSet>
      <dgm:spPr/>
    </dgm:pt>
  </dgm:ptLst>
  <dgm:cxnLst>
    <dgm:cxn modelId="{F4047308-66D0-4A2E-AE73-C56A152D8052}" srcId="{81F2EFB9-8027-41B5-88FA-43AF402BA03E}" destId="{83E4C6FC-060B-46D2-B44D-866C5A7AE475}" srcOrd="1" destOrd="0" parTransId="{E1159363-6BA0-4798-8726-9801192666AC}" sibTransId="{E4921972-6AB8-4D55-BF68-293238E2D8FD}"/>
    <dgm:cxn modelId="{68707128-E294-4DE1-8B95-6300DECE6335}" type="presOf" srcId="{83E4C6FC-060B-46D2-B44D-866C5A7AE475}" destId="{F667FB06-F27B-48D2-95F0-6F938B34EF13}" srcOrd="0" destOrd="0" presId="urn:microsoft.com/office/officeart/2005/8/layout/target2"/>
    <dgm:cxn modelId="{A373EA2A-8AC0-4BA2-8AED-F34CCCD910EE}" type="presOf" srcId="{CB4F4BE5-4607-482B-8B21-3457F80FAA76}" destId="{532F0552-AAC7-42A1-A64E-2898EFBB825F}" srcOrd="0" destOrd="0" presId="urn:microsoft.com/office/officeart/2005/8/layout/target2"/>
    <dgm:cxn modelId="{947A7E5F-26A9-44DE-8FD9-EF18C94E4014}" srcId="{81F2EFB9-8027-41B5-88FA-43AF402BA03E}" destId="{CB4F4BE5-4607-482B-8B21-3457F80FAA76}" srcOrd="3" destOrd="0" parTransId="{F3E0FB8F-2AA0-45F1-973F-ED4C016B8833}" sibTransId="{8BAAB986-0844-446A-98EF-9397E7025516}"/>
    <dgm:cxn modelId="{A6914548-B565-443D-866A-9EA03E64093F}" type="presOf" srcId="{81F2EFB9-8027-41B5-88FA-43AF402BA03E}" destId="{CE69237F-C49B-4530-B4A4-8ED7D14C07D4}" srcOrd="0" destOrd="0" presId="urn:microsoft.com/office/officeart/2005/8/layout/target2"/>
    <dgm:cxn modelId="{FFDC0752-B925-4FA9-83B6-0F2BF89CFBDD}" type="presOf" srcId="{4B160378-26AE-413E-B0C1-79A502ABAFF1}" destId="{F14A87E5-7E28-49B6-B3D2-9A7ADDD092C9}" srcOrd="0" destOrd="0" presId="urn:microsoft.com/office/officeart/2005/8/layout/target2"/>
    <dgm:cxn modelId="{81F22086-E3D8-44AD-AA49-1823A95F1D42}" type="presOf" srcId="{ACC3AB9F-3E09-4F26-BD67-4C7813431055}" destId="{6BBF4F08-C8CD-4242-AE60-11F99DD87976}" srcOrd="0" destOrd="0" presId="urn:microsoft.com/office/officeart/2005/8/layout/target2"/>
    <dgm:cxn modelId="{790CC499-2F32-416E-B2EE-54665ACEB88D}" srcId="{81F2EFB9-8027-41B5-88FA-43AF402BA03E}" destId="{C99122D5-6220-4F74-AE31-EA0A2E39A2BA}" srcOrd="0" destOrd="0" parTransId="{B8F326B8-731C-4514-BD16-B82861852FCD}" sibTransId="{DF158DB7-45DA-4AE6-9EE7-AD9F4FB60DA2}"/>
    <dgm:cxn modelId="{737BB3B3-14FF-4B13-A0EA-40A5749E67AA}" type="presOf" srcId="{C99122D5-6220-4F74-AE31-EA0A2E39A2BA}" destId="{F97F94FF-1B0D-49F0-8915-BC9237819897}" srcOrd="0" destOrd="0" presId="urn:microsoft.com/office/officeart/2005/8/layout/target2"/>
    <dgm:cxn modelId="{A0629DCF-7C37-40D7-AC92-A03BBAB19414}" srcId="{81F2EFB9-8027-41B5-88FA-43AF402BA03E}" destId="{4B160378-26AE-413E-B0C1-79A502ABAFF1}" srcOrd="2" destOrd="0" parTransId="{48BE5246-B460-468A-A432-BFE6234FC6A6}" sibTransId="{7F010BC5-9E08-4880-B359-8B5F6D50AFFC}"/>
    <dgm:cxn modelId="{8EB7C3E3-59F2-4D83-9013-98F5A43E7704}" srcId="{ACC3AB9F-3E09-4F26-BD67-4C7813431055}" destId="{81F2EFB9-8027-41B5-88FA-43AF402BA03E}" srcOrd="0" destOrd="0" parTransId="{EB132C35-A4E0-4322-8508-F85713416F6C}" sibTransId="{B9055DE3-0A00-485C-990A-326FAA07B5B3}"/>
    <dgm:cxn modelId="{8F02668A-C562-4B75-B187-CBE13EEC9BFE}" type="presParOf" srcId="{6BBF4F08-C8CD-4242-AE60-11F99DD87976}" destId="{1418ACCE-ED8D-45D8-B4B5-6F8D49BBC98F}" srcOrd="0" destOrd="0" presId="urn:microsoft.com/office/officeart/2005/8/layout/target2"/>
    <dgm:cxn modelId="{4AD19B36-25D3-4CAE-BF97-40E2DDA418CF}" type="presParOf" srcId="{1418ACCE-ED8D-45D8-B4B5-6F8D49BBC98F}" destId="{CE69237F-C49B-4530-B4A4-8ED7D14C07D4}" srcOrd="0" destOrd="0" presId="urn:microsoft.com/office/officeart/2005/8/layout/target2"/>
    <dgm:cxn modelId="{954272C6-F597-4BDD-9004-284D7039B90E}" type="presParOf" srcId="{1418ACCE-ED8D-45D8-B4B5-6F8D49BBC98F}" destId="{6ED486A2-D803-4342-93DE-CE6FCAC2FDC7}" srcOrd="1" destOrd="0" presId="urn:microsoft.com/office/officeart/2005/8/layout/target2"/>
    <dgm:cxn modelId="{2EE6CFE6-28D9-40B3-82F2-8A909C2D6FDF}" type="presParOf" srcId="{6ED486A2-D803-4342-93DE-CE6FCAC2FDC7}" destId="{F97F94FF-1B0D-49F0-8915-BC9237819897}" srcOrd="0" destOrd="0" presId="urn:microsoft.com/office/officeart/2005/8/layout/target2"/>
    <dgm:cxn modelId="{292CFD7B-AA86-4E41-A966-351F0AB39D1B}" type="presParOf" srcId="{6ED486A2-D803-4342-93DE-CE6FCAC2FDC7}" destId="{D9FE41AF-7DB3-4BF7-9BE1-C4F73652F55A}" srcOrd="1" destOrd="0" presId="urn:microsoft.com/office/officeart/2005/8/layout/target2"/>
    <dgm:cxn modelId="{B60F6654-8C71-407A-82F4-D97D55D2FD22}" type="presParOf" srcId="{6ED486A2-D803-4342-93DE-CE6FCAC2FDC7}" destId="{F667FB06-F27B-48D2-95F0-6F938B34EF13}" srcOrd="2" destOrd="0" presId="urn:microsoft.com/office/officeart/2005/8/layout/target2"/>
    <dgm:cxn modelId="{890D6C00-B83A-4CD9-A92E-F5074E61081B}" type="presParOf" srcId="{6ED486A2-D803-4342-93DE-CE6FCAC2FDC7}" destId="{E05B0A54-E0A0-4EF8-8537-9547D81D94EE}" srcOrd="3" destOrd="0" presId="urn:microsoft.com/office/officeart/2005/8/layout/target2"/>
    <dgm:cxn modelId="{CB487303-A1F4-464A-89E9-405B7341F47A}" type="presParOf" srcId="{6ED486A2-D803-4342-93DE-CE6FCAC2FDC7}" destId="{F14A87E5-7E28-49B6-B3D2-9A7ADDD092C9}" srcOrd="4" destOrd="0" presId="urn:microsoft.com/office/officeart/2005/8/layout/target2"/>
    <dgm:cxn modelId="{C6D8765C-F656-4FE0-9543-1EAB8F1F654B}" type="presParOf" srcId="{6ED486A2-D803-4342-93DE-CE6FCAC2FDC7}" destId="{CC79CC2C-CE26-4349-9EFD-70FA734D66CD}" srcOrd="5" destOrd="0" presId="urn:microsoft.com/office/officeart/2005/8/layout/target2"/>
    <dgm:cxn modelId="{2B2E59EE-B8E9-4A25-9BC3-F21B0ECB8EB4}" type="presParOf" srcId="{6ED486A2-D803-4342-93DE-CE6FCAC2FDC7}" destId="{532F0552-AAC7-42A1-A64E-2898EFBB825F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737BF-4CCD-4EB3-9B43-A0D9E5467DE8}">
      <dsp:nvSpPr>
        <dsp:cNvPr id="0" name=""/>
        <dsp:cNvSpPr/>
      </dsp:nvSpPr>
      <dsp:spPr>
        <a:xfrm>
          <a:off x="2625816" y="3202"/>
          <a:ext cx="2835092" cy="1417546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800" b="1" kern="1200" dirty="0"/>
            <a:t>Regular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800" b="1" kern="1200" dirty="0"/>
            <a:t> </a:t>
          </a:r>
          <a:r>
            <a:rPr lang="es-CR" sz="2800" b="1" kern="1200" dirty="0" err="1"/>
            <a:t>approach</a:t>
          </a:r>
          <a:endParaRPr lang="es-CR" sz="2800" b="1" kern="1200" dirty="0"/>
        </a:p>
      </dsp:txBody>
      <dsp:txXfrm>
        <a:off x="2667335" y="44721"/>
        <a:ext cx="2752054" cy="1334508"/>
      </dsp:txXfrm>
    </dsp:sp>
    <dsp:sp modelId="{48A6149D-C5AC-434A-8B29-D8FF364C0C73}">
      <dsp:nvSpPr>
        <dsp:cNvPr id="0" name=""/>
        <dsp:cNvSpPr/>
      </dsp:nvSpPr>
      <dsp:spPr>
        <a:xfrm>
          <a:off x="2909325" y="1420748"/>
          <a:ext cx="283509" cy="1063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159"/>
              </a:lnTo>
              <a:lnTo>
                <a:pt x="283509" y="10631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527A3-43DA-4739-B6FD-F1972D6D8812}">
      <dsp:nvSpPr>
        <dsp:cNvPr id="0" name=""/>
        <dsp:cNvSpPr/>
      </dsp:nvSpPr>
      <dsp:spPr>
        <a:xfrm>
          <a:off x="3192834" y="1775135"/>
          <a:ext cx="2268073" cy="1417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dirty="0"/>
            <a:t>5 </a:t>
          </a:r>
          <a:r>
            <a:rPr lang="es-CR" sz="2400" kern="1200" dirty="0" err="1"/>
            <a:t>evaluations</a:t>
          </a:r>
          <a:endParaRPr lang="es-CR" sz="2400" kern="1200" dirty="0"/>
        </a:p>
      </dsp:txBody>
      <dsp:txXfrm>
        <a:off x="3234353" y="1816654"/>
        <a:ext cx="2185035" cy="1334508"/>
      </dsp:txXfrm>
    </dsp:sp>
    <dsp:sp modelId="{C7A5275B-3F2C-4529-BF76-E9B37CF9AB8B}">
      <dsp:nvSpPr>
        <dsp:cNvPr id="0" name=""/>
        <dsp:cNvSpPr/>
      </dsp:nvSpPr>
      <dsp:spPr>
        <a:xfrm>
          <a:off x="2909325" y="1420748"/>
          <a:ext cx="283509" cy="2835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092"/>
              </a:lnTo>
              <a:lnTo>
                <a:pt x="283509" y="28350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662A3-97B6-49A5-952F-8FEBEC48E2D7}">
      <dsp:nvSpPr>
        <dsp:cNvPr id="0" name=""/>
        <dsp:cNvSpPr/>
      </dsp:nvSpPr>
      <dsp:spPr>
        <a:xfrm>
          <a:off x="3192834" y="3547068"/>
          <a:ext cx="2268073" cy="1417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Question link to “Relevance” criteria</a:t>
          </a:r>
        </a:p>
      </dsp:txBody>
      <dsp:txXfrm>
        <a:off x="3234353" y="3588587"/>
        <a:ext cx="2185035" cy="1334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9237F-C49B-4530-B4A4-8ED7D14C07D4}">
      <dsp:nvSpPr>
        <dsp:cNvPr id="0" name=""/>
        <dsp:cNvSpPr/>
      </dsp:nvSpPr>
      <dsp:spPr>
        <a:xfrm>
          <a:off x="0" y="0"/>
          <a:ext cx="7429500" cy="4169833"/>
        </a:xfrm>
        <a:prstGeom prst="roundRect">
          <a:avLst>
            <a:gd name="adj" fmla="val 8500"/>
          </a:avLst>
        </a:prstGeom>
        <a:solidFill>
          <a:srgbClr val="0091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2574293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700" b="1" kern="1200" noProof="0" dirty="0" err="1"/>
            <a:t>Crosscutting</a:t>
          </a:r>
          <a:r>
            <a:rPr lang="es-CR" sz="3700" b="1" kern="1200" noProof="0" dirty="0"/>
            <a:t> 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noProof="0" dirty="0"/>
            <a:t>view</a:t>
          </a:r>
        </a:p>
      </dsp:txBody>
      <dsp:txXfrm>
        <a:off x="103811" y="103811"/>
        <a:ext cx="7221878" cy="3962211"/>
      </dsp:txXfrm>
    </dsp:sp>
    <dsp:sp modelId="{F97F94FF-1B0D-49F0-8915-BC9237819897}">
      <dsp:nvSpPr>
        <dsp:cNvPr id="0" name=""/>
        <dsp:cNvSpPr/>
      </dsp:nvSpPr>
      <dsp:spPr>
        <a:xfrm>
          <a:off x="185737" y="1876424"/>
          <a:ext cx="1743828" cy="187642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200" kern="1200" dirty="0"/>
            <a:t>1 </a:t>
          </a:r>
          <a:r>
            <a:rPr lang="es-CR" sz="2200" kern="1200" dirty="0" err="1"/>
            <a:t>evaluation</a:t>
          </a:r>
          <a:endParaRPr lang="es-CR" sz="2200" kern="1200" dirty="0"/>
        </a:p>
      </dsp:txBody>
      <dsp:txXfrm>
        <a:off x="239366" y="1930053"/>
        <a:ext cx="1636570" cy="1769166"/>
      </dsp:txXfrm>
    </dsp:sp>
    <dsp:sp modelId="{F667FB06-F27B-48D2-95F0-6F938B34EF13}">
      <dsp:nvSpPr>
        <dsp:cNvPr id="0" name=""/>
        <dsp:cNvSpPr/>
      </dsp:nvSpPr>
      <dsp:spPr>
        <a:xfrm>
          <a:off x="1957100" y="1876424"/>
          <a:ext cx="1743828" cy="187642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200" kern="1200" dirty="0" err="1"/>
            <a:t>Question</a:t>
          </a:r>
          <a:r>
            <a:rPr lang="es-CR" sz="2200" kern="1200" dirty="0"/>
            <a:t> link </a:t>
          </a:r>
          <a:r>
            <a:rPr lang="es-CR" sz="2200" kern="1200" dirty="0" err="1"/>
            <a:t>to</a:t>
          </a:r>
          <a:r>
            <a:rPr lang="es-CR" sz="2200" kern="1200" dirty="0"/>
            <a:t> </a:t>
          </a:r>
          <a:r>
            <a:rPr lang="es-CR" sz="2200" kern="1200" dirty="0" err="1"/>
            <a:t>principles</a:t>
          </a:r>
          <a:r>
            <a:rPr lang="es-CR" sz="2200" kern="1200" dirty="0"/>
            <a:t> </a:t>
          </a:r>
          <a:r>
            <a:rPr lang="es-CR" sz="2200" kern="1200" dirty="0" err="1"/>
            <a:t>of</a:t>
          </a:r>
          <a:r>
            <a:rPr lang="es-CR" sz="2200" kern="1200" dirty="0"/>
            <a:t> </a:t>
          </a:r>
          <a:r>
            <a:rPr lang="es-CR" sz="2200" kern="1200" dirty="0" err="1"/>
            <a:t>the</a:t>
          </a:r>
          <a:r>
            <a:rPr lang="es-CR" sz="2200" kern="1200" dirty="0"/>
            <a:t> 2030 Agenda</a:t>
          </a:r>
        </a:p>
      </dsp:txBody>
      <dsp:txXfrm>
        <a:off x="2010729" y="1930053"/>
        <a:ext cx="1636570" cy="1769166"/>
      </dsp:txXfrm>
    </dsp:sp>
    <dsp:sp modelId="{F14A87E5-7E28-49B6-B3D2-9A7ADDD092C9}">
      <dsp:nvSpPr>
        <dsp:cNvPr id="0" name=""/>
        <dsp:cNvSpPr/>
      </dsp:nvSpPr>
      <dsp:spPr>
        <a:xfrm>
          <a:off x="3728462" y="1876424"/>
          <a:ext cx="1743828" cy="187642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200" kern="1200" dirty="0"/>
            <a:t>“</a:t>
          </a:r>
          <a:r>
            <a:rPr lang="es-CR" sz="2200" kern="1200" dirty="0" err="1"/>
            <a:t>Relevance</a:t>
          </a:r>
          <a:r>
            <a:rPr lang="es-CR" sz="2200" kern="1200" dirty="0"/>
            <a:t>” </a:t>
          </a:r>
          <a:r>
            <a:rPr lang="es-CR" sz="2200" kern="1200" dirty="0" err="1"/>
            <a:t>criteria</a:t>
          </a:r>
          <a:endParaRPr lang="es-CR" sz="2200" kern="1200" dirty="0"/>
        </a:p>
      </dsp:txBody>
      <dsp:txXfrm>
        <a:off x="3782091" y="1930053"/>
        <a:ext cx="1636570" cy="1769166"/>
      </dsp:txXfrm>
    </dsp:sp>
    <dsp:sp modelId="{532F0552-AAC7-42A1-A64E-2898EFBB825F}">
      <dsp:nvSpPr>
        <dsp:cNvPr id="0" name=""/>
        <dsp:cNvSpPr/>
      </dsp:nvSpPr>
      <dsp:spPr>
        <a:xfrm>
          <a:off x="5499825" y="1876424"/>
          <a:ext cx="1743828" cy="187642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200" kern="1200" dirty="0" err="1"/>
            <a:t>Aligment</a:t>
          </a:r>
          <a:r>
            <a:rPr lang="es-CR" sz="2200" kern="1200" dirty="0"/>
            <a:t> </a:t>
          </a:r>
          <a:r>
            <a:rPr lang="es-CR" sz="2200" kern="1200" dirty="0" err="1"/>
            <a:t>with</a:t>
          </a:r>
          <a:r>
            <a:rPr lang="es-CR" sz="2200" kern="1200" dirty="0"/>
            <a:t> </a:t>
          </a:r>
          <a:r>
            <a:rPr lang="es-CR" sz="2200" kern="1200" dirty="0" err="1"/>
            <a:t>planning</a:t>
          </a:r>
          <a:endParaRPr lang="es-CR" sz="2200" kern="1200" dirty="0"/>
        </a:p>
      </dsp:txBody>
      <dsp:txXfrm>
        <a:off x="5553454" y="1930053"/>
        <a:ext cx="1636570" cy="1769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BE08FB-858F-7B8A-289B-AE20FC5BD6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483A5-E869-F627-F5E6-5EEED7D98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6001-010B-42BC-9557-23CC9C2604E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0AB15-7B79-076E-EC55-2BD7E6042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9B94B-3710-8DA4-286B-9478F8930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52C99-DB6C-4680-8419-346422F02C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5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err="1"/>
              <a:t>Thank</a:t>
            </a:r>
            <a:r>
              <a:rPr lang="es-CR" dirty="0"/>
              <a:t> </a:t>
            </a:r>
            <a:r>
              <a:rPr lang="es-CR" dirty="0" err="1"/>
              <a:t>you</a:t>
            </a:r>
            <a:r>
              <a:rPr lang="es-CR" dirty="0"/>
              <a:t> </a:t>
            </a:r>
            <a:r>
              <a:rPr lang="es-CR" dirty="0" err="1"/>
              <a:t>Dirk</a:t>
            </a:r>
            <a:r>
              <a:rPr lang="es-CR" baseline="0" dirty="0"/>
              <a:t>. </a:t>
            </a:r>
            <a:r>
              <a:rPr lang="es-CR" baseline="0" dirty="0" err="1"/>
              <a:t>Today</a:t>
            </a:r>
            <a:r>
              <a:rPr lang="es-CR" baseline="0" dirty="0"/>
              <a:t> i </a:t>
            </a:r>
            <a:r>
              <a:rPr lang="es-CR" baseline="0" dirty="0" err="1"/>
              <a:t>will</a:t>
            </a:r>
            <a:r>
              <a:rPr lang="es-CR" baseline="0" dirty="0"/>
              <a:t> </a:t>
            </a:r>
            <a:r>
              <a:rPr lang="es-CR" baseline="0" dirty="0" err="1"/>
              <a:t>like</a:t>
            </a:r>
            <a:r>
              <a:rPr lang="es-CR" baseline="0" dirty="0"/>
              <a:t> </a:t>
            </a:r>
            <a:r>
              <a:rPr lang="es-CR" baseline="0" dirty="0" err="1"/>
              <a:t>to</a:t>
            </a:r>
            <a:r>
              <a:rPr lang="es-CR" baseline="0" dirty="0"/>
              <a:t> share </a:t>
            </a:r>
            <a:r>
              <a:rPr lang="es-CR" baseline="0" dirty="0" err="1"/>
              <a:t>the</a:t>
            </a:r>
            <a:r>
              <a:rPr lang="es-CR" baseline="0" dirty="0"/>
              <a:t> </a:t>
            </a:r>
            <a:r>
              <a:rPr lang="es-CR" baseline="0" dirty="0" err="1"/>
              <a:t>experience</a:t>
            </a:r>
            <a:r>
              <a:rPr lang="es-CR" baseline="0" dirty="0"/>
              <a:t> of </a:t>
            </a:r>
          </a:p>
          <a:p>
            <a:endParaRPr lang="es-CR" baseline="0" dirty="0"/>
          </a:p>
          <a:p>
            <a:r>
              <a:rPr lang="es-CR" baseline="0" dirty="0"/>
              <a:t>2010 and 2018</a:t>
            </a:r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B81B1-C380-4425-82AE-8F07786E6B44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8571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B81B1-C380-4425-82AE-8F07786E6B44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3986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… and this include the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foresight of targets,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probably the development of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ex-ante evaluations that will enable a better formulation of policies, consequent with theory of change, in order to clarify where should non-state stakeholders may contribute, and being clear enough about policy outcomes that we want to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achive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b="1" dirty="0"/>
              <a:t>for monitoring results,</a:t>
            </a:r>
            <a:r>
              <a:rPr lang="en-US" sz="1200" b="1" baseline="0" dirty="0"/>
              <a:t> </a:t>
            </a:r>
            <a:r>
              <a:rPr lang="en-US" sz="1200" b="1" dirty="0"/>
              <a:t>and set </a:t>
            </a:r>
            <a:r>
              <a:rPr lang="en-US" sz="1200" b="1" dirty="0" err="1"/>
              <a:t>evaluability</a:t>
            </a:r>
            <a:r>
              <a:rPr lang="en-US" sz="1200" b="1" dirty="0"/>
              <a:t> requirements that will enable more and better evaluations, considering SDGs contribution.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B81B1-C380-4425-82AE-8F07786E6B44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8196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DE9BC1-1E52-1045-B142-E6A7783C4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54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C6C71-25C8-D528-9F71-38F7BF7E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2395-2598-D34F-050A-F4625556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49E55-497F-4710-C5F6-814F637A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81C096-E7B0-4A60-AFAF-015DE2732146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49C3A86-DBFD-BC9B-BB6A-6ADE9191A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7C473E-2A26-5893-39D9-2EEC866B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407238" y="5602952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686F9F9-2567-D669-6777-FD54B20110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29BF6E-A75C-0074-76FE-E28D397EC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72" y="-182880"/>
            <a:ext cx="12192000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B168310-02C2-D379-4F51-0126C1376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CB15DEB-DBB3-2E31-080D-008F2DBF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E87FA16-D47E-D0B9-F615-D0F2FED1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9CA6D0E-9FC7-6A7C-98CF-F771C114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7296A9F-C1D0-E666-20E5-EA489605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B22FDF-F5A2-C483-9623-EDCBBA102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9F392E7-9BC7-F5D5-8676-30FEA69C6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9171A5-A134-22F7-CFF7-4DC49B8F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A3C4A97-BDBE-298F-AD09-8F3403D6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4F7F03E-E246-489D-A746-D09353FC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E070F8-8478-B363-499B-8C5D3F8F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0F48F4-487C-CE15-D0A6-D72590685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26720"/>
            <a:ext cx="12192000" cy="6858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116E5EC-C9DB-EE41-9213-1DA731394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E26362D-FF2C-DE82-B5BF-68C7F4B699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9539715-47FE-4447-FD84-F1C5615A97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2DBC50B6-929A-5832-CC4D-4B21FA7E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7E1CBFA0-336A-4205-50BB-E96B25A0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FE34E8C4-06B3-CB17-99B3-CEA641A7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B42AB2-C871-DA81-DAEA-8625ED2BD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3EC1364-4021-F3F5-B7B1-88ED906C1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CE2FAE-5BC5-1538-5BA8-7532C8B81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E18BC7CF-448E-53CC-9CDF-793E3A22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F38B35-BF77-B88F-B389-DBA9A591F2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6DB9F42-28D4-EC88-7864-01D7DCF6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64C876E-69CB-CDEE-B719-23B53B8C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8770396-4911-2E9E-FF92-4E272C639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1872"/>
            <a:ext cx="12190476" cy="685714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0971A12-1313-4AC4-35B9-6E98E96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4121A13-A444-97D7-E177-165B1A62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2E52820-09CF-432A-F001-8C5E05A0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‹Nº›</a:t>
            </a:fld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FE0FA4AF-F560-084D-C05D-D42F08647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3847" y="-134710"/>
            <a:ext cx="3237397" cy="171885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EB8AA924-5DCD-E8B2-8616-740FB6824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3787" y="52729"/>
            <a:ext cx="1313224" cy="125307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C72E24D-36AE-FA3B-0C14-2B5AFA384DA4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2B040F-D4A9-BE4F-B544-133E7C9F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2168-272E-E847-975C-C6C49311E8E7}" type="datetimeFigureOut">
              <a:rPr lang="es-CR" smtClean="0"/>
              <a:t>24/10/2022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AEE76B6-449A-B14C-B38E-1996FDB2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43BCAE-9A9A-FE46-9E6B-AB8133F2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34A5-239A-D24B-94E9-295F5092AE6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65707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B4891-1D65-3D4F-8273-CA5E618C6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A03355-A2DC-F945-B33A-5E81285EE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D8EE52-024A-F04F-A8FB-3BB78C11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2168-272E-E847-975C-C6C49311E8E7}" type="datetimeFigureOut">
              <a:rPr lang="es-CR" smtClean="0"/>
              <a:t>24/10/2022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D01A91-C099-F14F-88A4-F120AD2B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A8E66-7E98-0F4B-8520-6C52B900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34A5-239A-D24B-94E9-295F5092AE6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3259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BE9CB2-577B-C044-403A-463732C82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4E7223-F52B-972A-A45B-A77FC6F4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485259D-2F32-6112-0640-3B1D456D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0D65C9F-E3E3-AEBA-2AF3-BA96956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8D86F0-8A99-2E4A-8B73-9446CBA6DB95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‹Nº›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C1E03D6D-39C5-C16C-9ADE-835F825090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6897F6-C9BB-246D-7971-975C6B5031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7F162C-307D-7560-89EC-47B30A7A3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AE6BEDB-E6D1-04B5-846E-8E89EB9300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91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4DA420E-90C3-71CA-15B2-897ED441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950B74-3098-92AD-915B-74E3C8B4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5DD7BCF-9CC2-9B90-0355-5D1A85A7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546E3B-D822-A8E4-145F-E2B2F2F783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97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0CB11FD-6C43-E3C7-A027-B66E9DA76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184864-52C3-2D4D-E324-C5769443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B3E3DC9-1FC2-2659-318D-FB3AAC92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D2A081F-0F9B-2803-DE5C-9CEC67FD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6D1BC84-9C53-3829-6C1D-F65E781D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39E24BF-7F41-8AB8-B1C8-C0C2F403E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AEE97D0-A561-8471-514C-B1E02B8DD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4B6ECFC-8B35-4E5F-2309-DD42995BC3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4FA5864-3182-B85B-2C46-C9524D07FB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90F327E8-5A26-B7BF-2E3B-4C231CB1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7A6C22C-2608-5811-9F30-7205C05F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90F79EE-F108-52BB-A691-A9FD2969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F1939CBE-BB3F-365E-79FA-1205BFC4A5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1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  <p:sldLayoutId id="2147483668" r:id="rId15"/>
    <p:sldLayoutId id="214748366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97CE41-864B-35A0-9E8E-CEC0197D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>
                <a:solidFill>
                  <a:srgbClr val="009193"/>
                </a:solidFill>
              </a:rPr>
              <a:pPr/>
              <a:t>10/27/2022</a:t>
            </a:fld>
            <a:endParaRPr lang="en-US">
              <a:solidFill>
                <a:srgbClr val="009193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1D258B8-BC38-9FF1-2737-9F68473FC8A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505282" y="555136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2400" b="1" dirty="0">
                <a:solidFill>
                  <a:srgbClr val="009193"/>
                </a:solidFill>
              </a:rPr>
              <a:t>Carolina Zúñiga Zamora</a:t>
            </a:r>
          </a:p>
          <a:p>
            <a:r>
              <a:rPr lang="en-US" sz="2400" b="1" dirty="0" err="1">
                <a:solidFill>
                  <a:srgbClr val="009193"/>
                </a:solidFill>
              </a:rPr>
              <a:t>Mideplan</a:t>
            </a:r>
            <a:endParaRPr lang="en-US" sz="2400" b="1" dirty="0">
              <a:solidFill>
                <a:srgbClr val="009193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36F9D8-898B-3581-2DA8-255D3333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>
                <a:solidFill>
                  <a:srgbClr val="009193"/>
                </a:solidFill>
              </a:rPr>
              <a:pPr/>
              <a:t>1</a:t>
            </a:fld>
            <a:endParaRPr lang="en-US">
              <a:solidFill>
                <a:srgbClr val="00919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22EF68-1E92-E879-5D13-B3BC570265EA}"/>
              </a:ext>
            </a:extLst>
          </p:cNvPr>
          <p:cNvSpPr txBox="1">
            <a:spLocks/>
          </p:cNvSpPr>
          <p:nvPr/>
        </p:nvSpPr>
        <p:spPr>
          <a:xfrm>
            <a:off x="0" y="644654"/>
            <a:ext cx="9893300" cy="2784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 err="1">
                <a:solidFill>
                  <a:srgbClr val="002060"/>
                </a:solidFill>
                <a:latin typeface="Tw Cen MT" panose="020B0602020104020603" pitchFamily="34" charset="0"/>
              </a:rPr>
              <a:t>Evaluating</a:t>
            </a:r>
            <a:r>
              <a:rPr lang="es-ES" sz="5400" b="1" dirty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s-ES" sz="5400" b="1" dirty="0" err="1">
                <a:solidFill>
                  <a:srgbClr val="002060"/>
                </a:solidFill>
                <a:latin typeface="Tw Cen MT" panose="020B0602020104020603" pitchFamily="34" charset="0"/>
              </a:rPr>
              <a:t>SDG´s</a:t>
            </a:r>
            <a:r>
              <a:rPr lang="es-ES" sz="5400" b="1" dirty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s-ES" sz="5400" b="1" dirty="0" err="1">
                <a:solidFill>
                  <a:srgbClr val="002060"/>
                </a:solidFill>
                <a:latin typeface="Tw Cen MT" panose="020B0602020104020603" pitchFamily="34" charset="0"/>
              </a:rPr>
              <a:t>from</a:t>
            </a:r>
            <a:r>
              <a:rPr lang="es-ES" sz="5400" b="1" dirty="0">
                <a:solidFill>
                  <a:srgbClr val="002060"/>
                </a:solidFill>
                <a:latin typeface="Tw Cen MT" panose="020B0602020104020603" pitchFamily="34" charset="0"/>
              </a:rPr>
              <a:t> a </a:t>
            </a:r>
            <a:r>
              <a:rPr lang="es-ES" sz="5400" b="1" dirty="0" err="1">
                <a:solidFill>
                  <a:srgbClr val="002060"/>
                </a:solidFill>
                <a:latin typeface="Tw Cen MT" panose="020B0602020104020603" pitchFamily="34" charset="0"/>
              </a:rPr>
              <a:t>thematic</a:t>
            </a:r>
            <a:r>
              <a:rPr lang="es-ES" sz="5400" b="1" dirty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s-ES" sz="5400" b="1" dirty="0" err="1">
                <a:solidFill>
                  <a:srgbClr val="002060"/>
                </a:solidFill>
                <a:latin typeface="Tw Cen MT" panose="020B0602020104020603" pitchFamily="34" charset="0"/>
              </a:rPr>
              <a:t>perspective</a:t>
            </a:r>
            <a:r>
              <a:rPr lang="es-ES" sz="5400" b="1" dirty="0">
                <a:solidFill>
                  <a:srgbClr val="002060"/>
                </a:solidFill>
                <a:latin typeface="Tw Cen MT" panose="020B0602020104020603" pitchFamily="34" charset="0"/>
              </a:rPr>
              <a:t>.</a:t>
            </a:r>
            <a:endParaRPr lang="en-US" sz="54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B3FB4D-51D4-E341-BD74-5099F470B4F9}"/>
              </a:ext>
            </a:extLst>
          </p:cNvPr>
          <p:cNvSpPr txBox="1">
            <a:spLocks/>
          </p:cNvSpPr>
          <p:nvPr/>
        </p:nvSpPr>
        <p:spPr>
          <a:xfrm>
            <a:off x="2209800" y="3692437"/>
            <a:ext cx="8610599" cy="163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1"/>
                </a:solidFill>
                <a:latin typeface="Tw Cen MT" panose="020B0602020104020603" pitchFamily="34" charset="0"/>
              </a:rPr>
              <a:t>Costa Rican</a:t>
            </a:r>
            <a:r>
              <a:rPr lang="es-CR" sz="3200" b="1" dirty="0">
                <a:solidFill>
                  <a:schemeClr val="accent1"/>
                </a:solidFill>
                <a:latin typeface="Tw Cen MT" panose="020B0602020104020603" pitchFamily="34" charset="0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Tw Cen MT" panose="020B0602020104020603" pitchFamily="34" charset="0"/>
              </a:rPr>
              <a:t>experience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701" y="262601"/>
            <a:ext cx="3040597" cy="815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000" u="sng" dirty="0">
                <a:solidFill>
                  <a:srgbClr val="FF0000"/>
                </a:solidFill>
                <a:latin typeface="Tw Cen MT" panose="020B0602020104020603" pitchFamily="34" charset="77"/>
                <a:cs typeface="Calibri"/>
              </a:rPr>
              <a:t>Framework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8ED341D-D5BE-4460-BE44-93ADD15FC47F}"/>
              </a:ext>
            </a:extLst>
          </p:cNvPr>
          <p:cNvGrpSpPr/>
          <p:nvPr/>
        </p:nvGrpSpPr>
        <p:grpSpPr>
          <a:xfrm>
            <a:off x="801359" y="1312334"/>
            <a:ext cx="10589281" cy="4898950"/>
            <a:chOff x="544386" y="1379938"/>
            <a:chExt cx="9811358" cy="4450346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E0E5AE71-FC9F-4CF1-8AD1-14659AA3475B}"/>
                </a:ext>
              </a:extLst>
            </p:cNvPr>
            <p:cNvSpPr txBox="1"/>
            <p:nvPr/>
          </p:nvSpPr>
          <p:spPr>
            <a:xfrm>
              <a:off x="544386" y="4132865"/>
              <a:ext cx="3077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cs typeface="Arial" panose="020B0604020202020204" pitchFamily="34" charset="0"/>
                </a:rPr>
                <a:t>Regulatory </a:t>
              </a:r>
              <a:r>
                <a:rPr lang="en-US" sz="1600" b="1" dirty="0">
                  <a:cs typeface="Arial" panose="020B0604020202020204" pitchFamily="34" charset="0"/>
                </a:rPr>
                <a:t>framework</a:t>
              </a:r>
              <a:r>
                <a:rPr lang="en-US" sz="1400" b="1" dirty="0">
                  <a:cs typeface="Arial" panose="020B0604020202020204" pitchFamily="34" charset="0"/>
                </a:rPr>
                <a:t> for evaluation</a:t>
              </a:r>
              <a:endParaRPr lang="es-CR" sz="1400" b="1" dirty="0">
                <a:cs typeface="Arial" panose="020B0604020202020204" pitchFamily="34" charset="0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0D53E1B-40E5-49C7-AFFF-2A41CBE2A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2F0F0"/>
                </a:clrFrom>
                <a:clrTo>
                  <a:srgbClr val="F2F0F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8610" y="1938866"/>
              <a:ext cx="3103132" cy="200901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4F33C30-9410-455D-AF9D-DC0B12E2F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8519" y="1379938"/>
              <a:ext cx="2593485" cy="2922204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DD7EF21-E78A-4166-8D41-5D442DEE78B7}"/>
                </a:ext>
              </a:extLst>
            </p:cNvPr>
            <p:cNvSpPr txBox="1"/>
            <p:nvPr/>
          </p:nvSpPr>
          <p:spPr>
            <a:xfrm>
              <a:off x="4149098" y="4156127"/>
              <a:ext cx="2817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cs typeface="Arial" panose="020B0604020202020204" pitchFamily="34" charset="0"/>
                </a:rPr>
                <a:t>Evaluation Planning Instruments</a:t>
              </a:r>
              <a:endParaRPr lang="es-CR" sz="1600" b="1" dirty="0">
                <a:cs typeface="Arial" panose="020B0604020202020204" pitchFamily="34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5AF607F-2522-4EA3-90C4-47E1D5BAF598}"/>
                </a:ext>
              </a:extLst>
            </p:cNvPr>
            <p:cNvSpPr txBox="1"/>
            <p:nvPr/>
          </p:nvSpPr>
          <p:spPr>
            <a:xfrm>
              <a:off x="7538519" y="4167860"/>
              <a:ext cx="25934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cs typeface="Arial" panose="020B0604020202020204" pitchFamily="34" charset="0"/>
                </a:rPr>
                <a:t>Methodological guidelines to manage evaluations</a:t>
              </a:r>
              <a:endParaRPr lang="es-CR" sz="1600" b="1" dirty="0">
                <a:cs typeface="Arial" panose="020B0604020202020204" pitchFamily="34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8A6C18F0-623A-4484-9EB4-B561485F7989}"/>
                </a:ext>
              </a:extLst>
            </p:cNvPr>
            <p:cNvSpPr txBox="1"/>
            <p:nvPr/>
          </p:nvSpPr>
          <p:spPr>
            <a:xfrm>
              <a:off x="761000" y="4740902"/>
              <a:ext cx="27583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-Regulations at different levels,</a:t>
              </a:r>
            </a:p>
            <a:p>
              <a:r>
                <a:rPr lang="en-US" sz="1600" dirty="0"/>
                <a:t>-</a:t>
              </a:r>
              <a:r>
                <a:rPr lang="en-US" sz="1600" dirty="0" err="1"/>
                <a:t>Mideplan</a:t>
              </a:r>
              <a:r>
                <a:rPr lang="en-US" sz="1600" dirty="0"/>
                <a:t>: steering institution for the public sector.</a:t>
              </a:r>
              <a:endParaRPr lang="es-CR" sz="1600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3E5DD11-AA8C-4750-B49B-1B5531A561CC}"/>
                </a:ext>
              </a:extLst>
            </p:cNvPr>
            <p:cNvSpPr txBox="1"/>
            <p:nvPr/>
          </p:nvSpPr>
          <p:spPr>
            <a:xfrm>
              <a:off x="4112916" y="4753066"/>
              <a:ext cx="2817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-Alignment of the NEA with de NDP.</a:t>
              </a:r>
            </a:p>
            <a:p>
              <a:r>
                <a:rPr lang="en-US" sz="1600" dirty="0"/>
                <a:t>-Framing our work into a National Evaluation Policy.</a:t>
              </a:r>
              <a:endParaRPr lang="es-CR" sz="1600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E3D26AC-3E8E-4AE1-ABDC-ABDD2FEC9CBB}"/>
                </a:ext>
              </a:extLst>
            </p:cNvPr>
            <p:cNvSpPr txBox="1"/>
            <p:nvPr/>
          </p:nvSpPr>
          <p:spPr>
            <a:xfrm>
              <a:off x="7538519" y="4740901"/>
              <a:ext cx="28172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Tx/>
                <a:buChar char="-"/>
              </a:pPr>
              <a:r>
                <a:rPr lang="es-CR" sz="1600" dirty="0" err="1"/>
                <a:t>To</a:t>
              </a:r>
              <a:r>
                <a:rPr lang="es-CR" sz="1600" dirty="0"/>
                <a:t> </a:t>
              </a:r>
              <a:r>
                <a:rPr lang="es-CR" sz="1600" dirty="0" err="1"/>
                <a:t>structure</a:t>
              </a:r>
              <a:r>
                <a:rPr lang="es-CR" sz="1600" dirty="0"/>
                <a:t> de </a:t>
              </a:r>
              <a:r>
                <a:rPr lang="es-CR" sz="1600" dirty="0" err="1"/>
                <a:t>evaluation</a:t>
              </a:r>
              <a:r>
                <a:rPr lang="es-CR" sz="1600" dirty="0"/>
                <a:t> </a:t>
              </a:r>
              <a:r>
                <a:rPr lang="es-CR" sz="1600" dirty="0" err="1"/>
                <a:t>process</a:t>
              </a:r>
              <a:r>
                <a:rPr lang="es-CR" sz="1600" dirty="0"/>
                <a:t> </a:t>
              </a:r>
              <a:r>
                <a:rPr lang="es-CR" sz="1600" dirty="0" err="1"/>
                <a:t>for</a:t>
              </a:r>
              <a:r>
                <a:rPr lang="es-CR" sz="1600" dirty="0"/>
                <a:t> </a:t>
              </a:r>
              <a:r>
                <a:rPr lang="es-CR" sz="1600" dirty="0" err="1"/>
                <a:t>public</a:t>
              </a:r>
              <a:r>
                <a:rPr lang="es-CR" sz="1600" dirty="0"/>
                <a:t> </a:t>
              </a:r>
              <a:r>
                <a:rPr lang="es-CR" sz="1600" dirty="0" err="1"/>
                <a:t>interventions</a:t>
              </a:r>
              <a:r>
                <a:rPr lang="es-CR" sz="1600" dirty="0"/>
                <a:t>.</a:t>
              </a:r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1F024D8E-7D79-47CE-A71F-C6C282358818}"/>
                </a:ext>
              </a:extLst>
            </p:cNvPr>
            <p:cNvGrpSpPr/>
            <p:nvPr/>
          </p:nvGrpSpPr>
          <p:grpSpPr>
            <a:xfrm>
              <a:off x="4149098" y="1938865"/>
              <a:ext cx="2817225" cy="2012653"/>
              <a:chOff x="4076677" y="2384289"/>
              <a:chExt cx="1903768" cy="1201632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BB684901-6804-41A5-BFA0-11165D6679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7087" y="2384289"/>
                <a:ext cx="993358" cy="1201632"/>
              </a:xfrm>
              <a:prstGeom prst="rect">
                <a:avLst/>
              </a:prstGeom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86D56C2E-8535-46A1-ACBD-BA245C517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6677" y="2384289"/>
                <a:ext cx="910410" cy="1201632"/>
              </a:xfrm>
              <a:prstGeom prst="rect">
                <a:avLst/>
              </a:prstGeom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46386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0" y="351368"/>
            <a:ext cx="9386059" cy="81588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000" u="sng" dirty="0">
                <a:solidFill>
                  <a:srgbClr val="FF0000"/>
                </a:solidFill>
                <a:latin typeface="Tw Cen MT" panose="020B0602020104020603" pitchFamily="34" charset="77"/>
              </a:rPr>
              <a:t>How we included SDG´s and 2030 analysis in our evaluations?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C1EDACA-4775-42EF-B856-E7F4C1850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789501"/>
              </p:ext>
            </p:extLst>
          </p:nvPr>
        </p:nvGraphicFramePr>
        <p:xfrm>
          <a:off x="-1897822" y="1766357"/>
          <a:ext cx="8086725" cy="496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22B83A-3A58-4C24-9E4C-0F538B05DC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936839"/>
              </p:ext>
            </p:extLst>
          </p:nvPr>
        </p:nvGraphicFramePr>
        <p:xfrm>
          <a:off x="4483100" y="2336799"/>
          <a:ext cx="7429500" cy="416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3966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B614AEF-13EC-8F45-A9D6-2326DEC110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776141" y="-120984"/>
            <a:ext cx="7415859" cy="524509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4A749BE-EFC7-CE4F-BFE4-C7256B84A3E6}"/>
              </a:ext>
            </a:extLst>
          </p:cNvPr>
          <p:cNvSpPr/>
          <p:nvPr/>
        </p:nvSpPr>
        <p:spPr>
          <a:xfrm>
            <a:off x="5380120" y="1420045"/>
            <a:ext cx="56764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NON-REIMBURSABLE INTERNATIONAL COOPERATION  IN BIODIVERSITY AND CLIMATE CHANGE RECEIVED BY COSTA RICA.</a:t>
            </a:r>
            <a:endParaRPr lang="es-C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81271F5-B92C-3242-AE44-DC3046BF05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r="5347" b="37966"/>
          <a:stretch/>
        </p:blipFill>
        <p:spPr>
          <a:xfrm>
            <a:off x="4642852" y="5321826"/>
            <a:ext cx="7549148" cy="1544154"/>
          </a:xfrm>
          <a:prstGeom prst="rect">
            <a:avLst/>
          </a:prstGeom>
        </p:spPr>
      </p:pic>
      <p:pic>
        <p:nvPicPr>
          <p:cNvPr id="6" name="Imagen 5" descr="Interfaz de usuario gráfica, Texto, Aplicación, Sitio web&#10;&#10;Descripción generada automáticamente">
            <a:extLst>
              <a:ext uri="{FF2B5EF4-FFF2-40B4-BE49-F238E27FC236}">
                <a16:creationId xmlns:a16="http://schemas.microsoft.com/office/drawing/2014/main" id="{486F36F9-4197-4125-BA9A-4DA90D537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80"/>
            <a:ext cx="5527347" cy="68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4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9958-CA46-4835-BF15-03CB552C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721" y="141413"/>
            <a:ext cx="8761108" cy="1325563"/>
          </a:xfrm>
        </p:spPr>
        <p:txBody>
          <a:bodyPr>
            <a:normAutofit fontScale="90000"/>
          </a:bodyPr>
          <a:lstStyle/>
          <a:p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chosen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587A0A-5DEE-4FBE-8F2B-B9EE7E5C370D}"/>
              </a:ext>
            </a:extLst>
          </p:cNvPr>
          <p:cNvSpPr txBox="1"/>
          <p:nvPr/>
        </p:nvSpPr>
        <p:spPr>
          <a:xfrm>
            <a:off x="-413698" y="1716376"/>
            <a:ext cx="19894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3800" b="1" dirty="0">
                <a:solidFill>
                  <a:srgbClr val="96C22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787FBC-D585-44A3-83CF-7F676CB38A33}"/>
              </a:ext>
            </a:extLst>
          </p:cNvPr>
          <p:cNvSpPr txBox="1"/>
          <p:nvPr/>
        </p:nvSpPr>
        <p:spPr>
          <a:xfrm>
            <a:off x="977634" y="3734816"/>
            <a:ext cx="19894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3800" b="1" dirty="0">
                <a:solidFill>
                  <a:srgbClr val="2C4E8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958266-F6CE-4052-92D9-74C83084E570}"/>
              </a:ext>
            </a:extLst>
          </p:cNvPr>
          <p:cNvSpPr txBox="1"/>
          <p:nvPr/>
        </p:nvSpPr>
        <p:spPr>
          <a:xfrm>
            <a:off x="5841795" y="1595025"/>
            <a:ext cx="19894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3800" b="1" dirty="0">
                <a:solidFill>
                  <a:srgbClr val="A72B8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E423A29-DAF1-4DC2-98A2-A83D203AB73B}"/>
              </a:ext>
            </a:extLst>
          </p:cNvPr>
          <p:cNvSpPr txBox="1"/>
          <p:nvPr/>
        </p:nvSpPr>
        <p:spPr>
          <a:xfrm>
            <a:off x="6836513" y="3958305"/>
            <a:ext cx="19894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3800" b="1" dirty="0">
                <a:solidFill>
                  <a:schemeClr val="bg1">
                    <a:lumMod val="6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105F142-1362-4465-8E91-B44091DED7FF}"/>
              </a:ext>
            </a:extLst>
          </p:cNvPr>
          <p:cNvSpPr txBox="1"/>
          <p:nvPr/>
        </p:nvSpPr>
        <p:spPr>
          <a:xfrm>
            <a:off x="1376396" y="1913926"/>
            <a:ext cx="46087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of International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(ACI)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of non-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reimbursable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(NRIC) in </a:t>
            </a:r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BioCC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 Costa Rica.</a:t>
            </a:r>
          </a:p>
          <a:p>
            <a:endParaRPr lang="es-CR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8B1CDCB-DA0F-483A-9D0C-219434A43243}"/>
              </a:ext>
            </a:extLst>
          </p:cNvPr>
          <p:cNvSpPr txBox="1"/>
          <p:nvPr/>
        </p:nvSpPr>
        <p:spPr>
          <a:xfrm>
            <a:off x="2967071" y="4350259"/>
            <a:ext cx="3614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reviewing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fulfilling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BioCC-related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latin typeface="Arial" panose="020B0604020202020204" pitchFamily="34" charset="0"/>
                <a:cs typeface="Arial" panose="020B0604020202020204" pitchFamily="34" charset="0"/>
              </a:rPr>
              <a:t>SDGs</a:t>
            </a:r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967AC9D-B55C-41A7-9630-CDE965C6EF2B}"/>
              </a:ext>
            </a:extLst>
          </p:cNvPr>
          <p:cNvSpPr txBox="1"/>
          <p:nvPr/>
        </p:nvSpPr>
        <p:spPr>
          <a:xfrm>
            <a:off x="7831231" y="2077640"/>
            <a:ext cx="3779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governmental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Minister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ctr"/>
            <a:endParaRPr lang="es-CR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4E054CA-ECAB-4554-B258-8791DFDF6992}"/>
              </a:ext>
            </a:extLst>
          </p:cNvPr>
          <p:cNvSpPr txBox="1"/>
          <p:nvPr/>
        </p:nvSpPr>
        <p:spPr>
          <a:xfrm>
            <a:off x="8371191" y="4350259"/>
            <a:ext cx="3239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Agenda (ANE)  2019-2022.</a:t>
            </a:r>
          </a:p>
          <a:p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80894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B8F53847-0E1D-4311-AD32-32D853A33628}"/>
              </a:ext>
            </a:extLst>
          </p:cNvPr>
          <p:cNvGrpSpPr/>
          <p:nvPr/>
        </p:nvGrpSpPr>
        <p:grpSpPr>
          <a:xfrm>
            <a:off x="810542" y="1400175"/>
            <a:ext cx="2694659" cy="2476500"/>
            <a:chOff x="914398" y="1295700"/>
            <a:chExt cx="3167162" cy="3068838"/>
          </a:xfrm>
          <a:solidFill>
            <a:schemeClr val="accent2"/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C294CF2A-0829-433C-AAB4-95243C9D17E1}"/>
                </a:ext>
              </a:extLst>
            </p:cNvPr>
            <p:cNvSpPr/>
            <p:nvPr/>
          </p:nvSpPr>
          <p:spPr>
            <a:xfrm>
              <a:off x="914398" y="1295700"/>
              <a:ext cx="3167162" cy="30688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AA76CDCB-A3B2-4C1B-85AE-A8F6CF1D83F9}"/>
                </a:ext>
              </a:extLst>
            </p:cNvPr>
            <p:cNvSpPr txBox="1"/>
            <p:nvPr/>
          </p:nvSpPr>
          <p:spPr>
            <a:xfrm>
              <a:off x="1237956" y="2751891"/>
              <a:ext cx="2520044" cy="13542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First</a:t>
              </a:r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thematic</a:t>
              </a:r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evaluation</a:t>
              </a:r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 Costa </a:t>
              </a:r>
              <a:r>
                <a:rPr lang="es-E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Rican</a:t>
              </a:r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National</a:t>
              </a:r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Evaluation</a:t>
              </a:r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 Agenda. </a:t>
              </a:r>
            </a:p>
            <a:p>
              <a:pPr algn="ctr"/>
              <a:endParaRPr lang="es-CR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66BA4AE3-005A-45D8-85AC-44B86BA1887D}"/>
                </a:ext>
              </a:extLst>
            </p:cNvPr>
            <p:cNvSpPr txBox="1"/>
            <p:nvPr/>
          </p:nvSpPr>
          <p:spPr>
            <a:xfrm>
              <a:off x="1142705" y="1660567"/>
              <a:ext cx="2710543" cy="1169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760"/>
                </a:lnSpc>
              </a:pPr>
              <a:r>
                <a:rPr lang="en-US" sz="2800" b="1" noProof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Thematic evaluation</a:t>
              </a:r>
            </a:p>
            <a:p>
              <a:pPr algn="ctr">
                <a:lnSpc>
                  <a:spcPts val="2760"/>
                </a:lnSpc>
              </a:pPr>
              <a:endParaRPr lang="en-US" sz="2800" b="1" noProof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88E9331-D417-4C5B-A83F-0DAD3A75ACED}"/>
              </a:ext>
            </a:extLst>
          </p:cNvPr>
          <p:cNvSpPr/>
          <p:nvPr/>
        </p:nvSpPr>
        <p:spPr>
          <a:xfrm>
            <a:off x="3646208" y="1400175"/>
            <a:ext cx="3173730" cy="24834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6F5238D-2119-4D49-A403-9F8E3242187F}"/>
              </a:ext>
            </a:extLst>
          </p:cNvPr>
          <p:cNvSpPr txBox="1"/>
          <p:nvPr/>
        </p:nvSpPr>
        <p:spPr>
          <a:xfrm>
            <a:off x="3992962" y="1581744"/>
            <a:ext cx="24802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led evaluation</a:t>
            </a:r>
          </a:p>
          <a:p>
            <a:pPr algn="ctr">
              <a:lnSpc>
                <a:spcPts val="2760"/>
              </a:lnSpc>
            </a:pPr>
            <a:endParaRPr lang="en-US" sz="2800" b="1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0EA06F9-3886-489C-942A-8B7B3D858E17}"/>
              </a:ext>
            </a:extLst>
          </p:cNvPr>
          <p:cNvSpPr txBox="1"/>
          <p:nvPr/>
        </p:nvSpPr>
        <p:spPr>
          <a:xfrm>
            <a:off x="3813385" y="2466698"/>
            <a:ext cx="2776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in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led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recipient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country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FCD816F-AD6A-4817-8256-0E07CBC16457}"/>
              </a:ext>
            </a:extLst>
          </p:cNvPr>
          <p:cNvSpPr/>
          <p:nvPr/>
        </p:nvSpPr>
        <p:spPr>
          <a:xfrm>
            <a:off x="810542" y="4076699"/>
            <a:ext cx="2694659" cy="2476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A1B8BF3-F59F-4020-8B96-E277AAFCA1FD}"/>
              </a:ext>
            </a:extLst>
          </p:cNvPr>
          <p:cNvSpPr txBox="1"/>
          <p:nvPr/>
        </p:nvSpPr>
        <p:spPr>
          <a:xfrm>
            <a:off x="810542" y="4226276"/>
            <a:ext cx="2505091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4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Sistematization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3B9922D-ACB9-4EC5-935F-1366373ACCF1}"/>
              </a:ext>
            </a:extLst>
          </p:cNvPr>
          <p:cNvSpPr txBox="1"/>
          <p:nvPr/>
        </p:nvSpPr>
        <p:spPr>
          <a:xfrm>
            <a:off x="934056" y="4827259"/>
            <a:ext cx="2258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collect good practices, faced chanllenges y lessons learned.</a:t>
            </a:r>
          </a:p>
          <a:p>
            <a:pPr algn="ctr"/>
            <a:endParaRPr lang="es-CR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2DEE9A2-4388-4750-9E1F-3F57AAC93911}"/>
              </a:ext>
            </a:extLst>
          </p:cNvPr>
          <p:cNvSpPr/>
          <p:nvPr/>
        </p:nvSpPr>
        <p:spPr>
          <a:xfrm>
            <a:off x="3646208" y="4076699"/>
            <a:ext cx="3173730" cy="2476500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5C613966-DF81-43B4-8A59-26B903D79EA6}"/>
              </a:ext>
            </a:extLst>
          </p:cNvPr>
          <p:cNvSpPr txBox="1"/>
          <p:nvPr/>
        </p:nvSpPr>
        <p:spPr>
          <a:xfrm>
            <a:off x="3750659" y="4827259"/>
            <a:ext cx="2808706" cy="203132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themes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2030 Agenda and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CF67929-F5CB-4338-A8C7-266B215FFBCC}"/>
              </a:ext>
            </a:extLst>
          </p:cNvPr>
          <p:cNvSpPr txBox="1"/>
          <p:nvPr/>
        </p:nvSpPr>
        <p:spPr>
          <a:xfrm>
            <a:off x="3750659" y="4099987"/>
            <a:ext cx="290213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with SDGs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8D2A1BE0-2FE5-4A76-82DD-2D27129B03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33"/>
          <a:stretch/>
        </p:blipFill>
        <p:spPr>
          <a:xfrm>
            <a:off x="7858127" y="2201288"/>
            <a:ext cx="4333873" cy="4656712"/>
          </a:xfrm>
          <a:prstGeom prst="rect">
            <a:avLst/>
          </a:prstGeom>
        </p:spPr>
      </p:pic>
      <p:sp>
        <p:nvSpPr>
          <p:cNvPr id="34" name="1 Título">
            <a:extLst>
              <a:ext uri="{FF2B5EF4-FFF2-40B4-BE49-F238E27FC236}">
                <a16:creationId xmlns:a16="http://schemas.microsoft.com/office/drawing/2014/main" id="{7660E228-7D8A-4C12-B971-1BF56EF7B70F}"/>
              </a:ext>
            </a:extLst>
          </p:cNvPr>
          <p:cNvSpPr txBox="1">
            <a:spLocks/>
          </p:cNvSpPr>
          <p:nvPr/>
        </p:nvSpPr>
        <p:spPr>
          <a:xfrm>
            <a:off x="2143092" y="51882"/>
            <a:ext cx="11430070" cy="79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  <a:r>
              <a:rPr lang="es-C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es-C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C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Costa Rica</a:t>
            </a:r>
          </a:p>
        </p:txBody>
      </p:sp>
    </p:spTree>
    <p:extLst>
      <p:ext uri="{BB962C8B-B14F-4D97-AF65-F5344CB8AC3E}">
        <p14:creationId xmlns:p14="http://schemas.microsoft.com/office/powerpoint/2010/main" val="1907699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ángulo 70">
            <a:extLst>
              <a:ext uri="{FF2B5EF4-FFF2-40B4-BE49-F238E27FC236}">
                <a16:creationId xmlns:a16="http://schemas.microsoft.com/office/drawing/2014/main" id="{CE4871BB-378B-A148-BB6D-C74183E12DC3}"/>
              </a:ext>
            </a:extLst>
          </p:cNvPr>
          <p:cNvSpPr/>
          <p:nvPr/>
        </p:nvSpPr>
        <p:spPr>
          <a:xfrm>
            <a:off x="3808325" y="1014007"/>
            <a:ext cx="8383675" cy="1332726"/>
          </a:xfrm>
          <a:prstGeom prst="rect">
            <a:avLst/>
          </a:prstGeom>
          <a:solidFill>
            <a:srgbClr val="EB6C2F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31D96104-B941-A048-85D5-B455EEDE36F0}"/>
              </a:ext>
            </a:extLst>
          </p:cNvPr>
          <p:cNvSpPr/>
          <p:nvPr/>
        </p:nvSpPr>
        <p:spPr>
          <a:xfrm>
            <a:off x="3808325" y="2350438"/>
            <a:ext cx="8383675" cy="894725"/>
          </a:xfrm>
          <a:prstGeom prst="rect">
            <a:avLst/>
          </a:prstGeom>
          <a:solidFill>
            <a:srgbClr val="FFC000">
              <a:alpha val="309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42CC9742-9A93-E94E-994C-7C96CBF4E755}"/>
              </a:ext>
            </a:extLst>
          </p:cNvPr>
          <p:cNvSpPr/>
          <p:nvPr/>
        </p:nvSpPr>
        <p:spPr>
          <a:xfrm>
            <a:off x="3808325" y="3254789"/>
            <a:ext cx="8383675" cy="1286161"/>
          </a:xfrm>
          <a:prstGeom prst="rect">
            <a:avLst/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BC0A37C0-249F-C54B-8C0D-A10F714196C7}"/>
              </a:ext>
            </a:extLst>
          </p:cNvPr>
          <p:cNvSpPr/>
          <p:nvPr/>
        </p:nvSpPr>
        <p:spPr>
          <a:xfrm>
            <a:off x="3808325" y="4540978"/>
            <a:ext cx="8383675" cy="1141307"/>
          </a:xfrm>
          <a:prstGeom prst="rect">
            <a:avLst/>
          </a:prstGeom>
          <a:solidFill>
            <a:srgbClr val="00964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7E8A778F-B920-E947-AFAF-CB706808E20F}"/>
              </a:ext>
            </a:extLst>
          </p:cNvPr>
          <p:cNvSpPr/>
          <p:nvPr/>
        </p:nvSpPr>
        <p:spPr>
          <a:xfrm>
            <a:off x="3808324" y="5682286"/>
            <a:ext cx="8383675" cy="1202436"/>
          </a:xfrm>
          <a:prstGeom prst="rect">
            <a:avLst/>
          </a:prstGeom>
          <a:solidFill>
            <a:srgbClr val="0C70B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3D38B80A-D611-F841-BD09-774C4288946D}"/>
              </a:ext>
            </a:extLst>
          </p:cNvPr>
          <p:cNvCxnSpPr>
            <a:endCxn id="36" idx="1"/>
          </p:cNvCxnSpPr>
          <p:nvPr/>
        </p:nvCxnSpPr>
        <p:spPr>
          <a:xfrm>
            <a:off x="1582877" y="5776138"/>
            <a:ext cx="1721768" cy="38636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5E3AAD68-2983-CD49-AF78-E877B78BEDC1}"/>
              </a:ext>
            </a:extLst>
          </p:cNvPr>
          <p:cNvCxnSpPr>
            <a:stCxn id="54" idx="3"/>
            <a:endCxn id="34" idx="1"/>
          </p:cNvCxnSpPr>
          <p:nvPr/>
        </p:nvCxnSpPr>
        <p:spPr>
          <a:xfrm>
            <a:off x="2615545" y="4954382"/>
            <a:ext cx="680218" cy="80089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7EB4F391-66B4-184E-9A1F-DBDE22924B36}"/>
              </a:ext>
            </a:extLst>
          </p:cNvPr>
          <p:cNvCxnSpPr>
            <a:cxnSpLocks/>
          </p:cNvCxnSpPr>
          <p:nvPr/>
        </p:nvCxnSpPr>
        <p:spPr>
          <a:xfrm flipV="1">
            <a:off x="2870651" y="3889601"/>
            <a:ext cx="536096" cy="1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12E55D19-AF1B-4D45-97E4-86887CC7CF7D}"/>
              </a:ext>
            </a:extLst>
          </p:cNvPr>
          <p:cNvCxnSpPr>
            <a:endCxn id="28" idx="1"/>
          </p:cNvCxnSpPr>
          <p:nvPr/>
        </p:nvCxnSpPr>
        <p:spPr>
          <a:xfrm flipV="1">
            <a:off x="1752598" y="1652120"/>
            <a:ext cx="1552047" cy="39148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964A253B-BF5A-4B4F-9E87-0E0190C6BDEA}"/>
              </a:ext>
            </a:extLst>
          </p:cNvPr>
          <p:cNvCxnSpPr>
            <a:stCxn id="48" idx="3"/>
            <a:endCxn id="30" idx="1"/>
          </p:cNvCxnSpPr>
          <p:nvPr/>
        </p:nvCxnSpPr>
        <p:spPr>
          <a:xfrm flipV="1">
            <a:off x="2608606" y="2817615"/>
            <a:ext cx="696039" cy="3957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 Título">
            <a:extLst>
              <a:ext uri="{FF2B5EF4-FFF2-40B4-BE49-F238E27FC236}">
                <a16:creationId xmlns:a16="http://schemas.microsoft.com/office/drawing/2014/main" id="{10B4B2D9-6CE5-0A4F-912F-C59681285928}"/>
              </a:ext>
            </a:extLst>
          </p:cNvPr>
          <p:cNvSpPr txBox="1">
            <a:spLocks/>
          </p:cNvSpPr>
          <p:nvPr/>
        </p:nvSpPr>
        <p:spPr>
          <a:xfrm>
            <a:off x="-181908" y="98402"/>
            <a:ext cx="5156201" cy="79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ES_tradn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_tradn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ES_tradn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ES_tradn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C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318A0F5-A092-5944-8414-E65CFAA5C428}"/>
              </a:ext>
            </a:extLst>
          </p:cNvPr>
          <p:cNvSpPr txBox="1"/>
          <p:nvPr/>
        </p:nvSpPr>
        <p:spPr>
          <a:xfrm>
            <a:off x="4159656" y="1175715"/>
            <a:ext cx="7537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cap="all" dirty="0">
                <a:solidFill>
                  <a:srgbClr val="22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SESSIONS</a:t>
            </a:r>
            <a:r>
              <a:rPr lang="en-US" sz="1600" b="1" cap="all" dirty="0">
                <a:solidFill>
                  <a:srgbClr val="22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b="1" cap="all" dirty="0">
                <a:solidFill>
                  <a:srgbClr val="22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NEEDS</a:t>
            </a:r>
            <a:r>
              <a:rPr lang="es-CR" sz="1600" b="1" cap="all" dirty="0">
                <a:solidFill>
                  <a:srgbClr val="22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timeframe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EF2547E-ED09-234B-8991-94352DB3CC41}"/>
              </a:ext>
            </a:extLst>
          </p:cNvPr>
          <p:cNvSpPr txBox="1"/>
          <p:nvPr/>
        </p:nvSpPr>
        <p:spPr>
          <a:xfrm>
            <a:off x="4159656" y="2517986"/>
            <a:ext cx="7537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cap="all" dirty="0">
                <a:solidFill>
                  <a:srgbClr val="22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 TO DELIMIT THE OBJECT AND SCOPE</a:t>
            </a:r>
            <a:r>
              <a:rPr lang="en-US" sz="1600" b="1" cap="all" dirty="0">
                <a:solidFill>
                  <a:srgbClr val="22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DF84DF8-7D4E-D847-AF96-4B9418D01071}"/>
              </a:ext>
            </a:extLst>
          </p:cNvPr>
          <p:cNvSpPr txBox="1"/>
          <p:nvPr/>
        </p:nvSpPr>
        <p:spPr>
          <a:xfrm>
            <a:off x="4159656" y="3324336"/>
            <a:ext cx="767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cap="all" dirty="0">
                <a:solidFill>
                  <a:srgbClr val="22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INPUTS AND INITIAL MATRIX PROPOSAL</a:t>
            </a:r>
            <a:r>
              <a:rPr lang="en-US" sz="1600" b="1" cap="all" dirty="0">
                <a:solidFill>
                  <a:srgbClr val="22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A7F5E30-1AC3-1D4F-BC67-84C9291BCDFE}"/>
              </a:ext>
            </a:extLst>
          </p:cNvPr>
          <p:cNvSpPr txBox="1"/>
          <p:nvPr/>
        </p:nvSpPr>
        <p:spPr>
          <a:xfrm>
            <a:off x="4159656" y="4698023"/>
            <a:ext cx="753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cap="all" dirty="0">
                <a:solidFill>
                  <a:srgbClr val="22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CHARACTERISATION STUDY AND BEHAVIOURAL ANALYSIS</a:t>
            </a:r>
            <a:r>
              <a:rPr lang="en-US" sz="1600" b="1" cap="all" dirty="0">
                <a:solidFill>
                  <a:srgbClr val="22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carry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contracting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prior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characterisation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55245E7-BC80-5F44-A0A4-50728CA5B4B2}"/>
              </a:ext>
            </a:extLst>
          </p:cNvPr>
          <p:cNvSpPr txBox="1"/>
          <p:nvPr/>
        </p:nvSpPr>
        <p:spPr>
          <a:xfrm>
            <a:off x="4159656" y="5838911"/>
            <a:ext cx="767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cap="all" dirty="0">
                <a:solidFill>
                  <a:srgbClr val="22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 OF FINAL MATRIX PROPOSAL AND VALIDATION</a:t>
            </a:r>
            <a:r>
              <a:rPr lang="es-CR" sz="1600" b="1" cap="all" dirty="0">
                <a:solidFill>
                  <a:srgbClr val="22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cap="all" dirty="0">
              <a:solidFill>
                <a:srgbClr val="2248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complete,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finalised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evaluation’s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delimitation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0B45BCA6-60FF-8F45-AE34-7F9FF0DBDE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40"/>
          <a:stretch/>
        </p:blipFill>
        <p:spPr>
          <a:xfrm>
            <a:off x="-1" y="2043604"/>
            <a:ext cx="2753230" cy="363868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770E78D-7955-6348-8DF8-823FE72FF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645" y="1301283"/>
            <a:ext cx="701674" cy="70167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7F09D80-898E-7545-B1C4-E534E96AE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4645" y="2466778"/>
            <a:ext cx="701674" cy="70167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D3FBDB8-3BE4-1D4D-9090-3A4D6ECAB7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4645" y="3519289"/>
            <a:ext cx="701674" cy="70167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540ED44B-9E26-E942-827F-E020E2C502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5763" y="4639224"/>
            <a:ext cx="719438" cy="790494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014CD26C-DDDE-4D49-879B-1412B50CBF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4645" y="5776138"/>
            <a:ext cx="701674" cy="772730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id="{6C3B5A93-269A-BD44-AFE4-0A2FEAD489F6}"/>
              </a:ext>
            </a:extLst>
          </p:cNvPr>
          <p:cNvGrpSpPr/>
          <p:nvPr/>
        </p:nvGrpSpPr>
        <p:grpSpPr>
          <a:xfrm>
            <a:off x="1327773" y="1876784"/>
            <a:ext cx="510209" cy="584775"/>
            <a:chOff x="1497496" y="1949453"/>
            <a:chExt cx="510209" cy="584775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1C50D1E3-1F11-1F4F-9A52-47E747DD9932}"/>
                </a:ext>
              </a:extLst>
            </p:cNvPr>
            <p:cNvSpPr/>
            <p:nvPr/>
          </p:nvSpPr>
          <p:spPr>
            <a:xfrm>
              <a:off x="1497496" y="1986737"/>
              <a:ext cx="510209" cy="510209"/>
            </a:xfrm>
            <a:prstGeom prst="ellipse">
              <a:avLst/>
            </a:prstGeom>
            <a:solidFill>
              <a:srgbClr val="F292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AE1BF844-83A3-3243-9F64-50C63D5C4414}"/>
                </a:ext>
              </a:extLst>
            </p:cNvPr>
            <p:cNvSpPr txBox="1"/>
            <p:nvPr/>
          </p:nvSpPr>
          <p:spPr>
            <a:xfrm>
              <a:off x="1540187" y="1949453"/>
              <a:ext cx="424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7" name="Elipse 46">
            <a:extLst>
              <a:ext uri="{FF2B5EF4-FFF2-40B4-BE49-F238E27FC236}">
                <a16:creationId xmlns:a16="http://schemas.microsoft.com/office/drawing/2014/main" id="{CC642184-4D9B-A24A-9E43-C41CE59BFD66}"/>
              </a:ext>
            </a:extLst>
          </p:cNvPr>
          <p:cNvSpPr/>
          <p:nvPr/>
        </p:nvSpPr>
        <p:spPr>
          <a:xfrm>
            <a:off x="2141089" y="2602086"/>
            <a:ext cx="510209" cy="5102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832A3E8-7A4D-0745-84D3-8A3D90A99AD7}"/>
              </a:ext>
            </a:extLst>
          </p:cNvPr>
          <p:cNvSpPr txBox="1"/>
          <p:nvPr/>
        </p:nvSpPr>
        <p:spPr>
          <a:xfrm>
            <a:off x="2183780" y="2564802"/>
            <a:ext cx="424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98C234BF-25F1-EF45-A7F0-FF458CD29F20}"/>
              </a:ext>
            </a:extLst>
          </p:cNvPr>
          <p:cNvSpPr/>
          <p:nvPr/>
        </p:nvSpPr>
        <p:spPr>
          <a:xfrm>
            <a:off x="2403134" y="3650682"/>
            <a:ext cx="510209" cy="510209"/>
          </a:xfrm>
          <a:prstGeom prst="ellipse">
            <a:avLst/>
          </a:prstGeom>
          <a:solidFill>
            <a:srgbClr val="96C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DCF62E68-5BD5-5D45-BB3C-EB62B46E4FA6}"/>
              </a:ext>
            </a:extLst>
          </p:cNvPr>
          <p:cNvSpPr txBox="1"/>
          <p:nvPr/>
        </p:nvSpPr>
        <p:spPr>
          <a:xfrm>
            <a:off x="2445825" y="3613398"/>
            <a:ext cx="424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4CF77750-A27C-E54D-8D7A-6C3DB0F5882C}"/>
              </a:ext>
            </a:extLst>
          </p:cNvPr>
          <p:cNvSpPr/>
          <p:nvPr/>
        </p:nvSpPr>
        <p:spPr>
          <a:xfrm>
            <a:off x="2148028" y="4699278"/>
            <a:ext cx="510209" cy="510209"/>
          </a:xfrm>
          <a:prstGeom prst="ellipse">
            <a:avLst/>
          </a:prstGeom>
          <a:solidFill>
            <a:srgbClr val="009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289643FD-544D-AB48-AF59-14B80E5D59E6}"/>
              </a:ext>
            </a:extLst>
          </p:cNvPr>
          <p:cNvSpPr txBox="1"/>
          <p:nvPr/>
        </p:nvSpPr>
        <p:spPr>
          <a:xfrm>
            <a:off x="2190719" y="4661994"/>
            <a:ext cx="424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280836B6-03DA-DA49-A8BD-D3F288C16F9A}"/>
              </a:ext>
            </a:extLst>
          </p:cNvPr>
          <p:cNvSpPr/>
          <p:nvPr/>
        </p:nvSpPr>
        <p:spPr>
          <a:xfrm>
            <a:off x="1285081" y="5427181"/>
            <a:ext cx="510209" cy="510209"/>
          </a:xfrm>
          <a:prstGeom prst="ellipse">
            <a:avLst/>
          </a:prstGeom>
          <a:solidFill>
            <a:srgbClr val="0C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AB8D88BA-5B74-E745-8E43-FE7855F024CF}"/>
              </a:ext>
            </a:extLst>
          </p:cNvPr>
          <p:cNvSpPr txBox="1"/>
          <p:nvPr/>
        </p:nvSpPr>
        <p:spPr>
          <a:xfrm>
            <a:off x="1327772" y="5389897"/>
            <a:ext cx="424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619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>
            <a:extLst>
              <a:ext uri="{FF2B5EF4-FFF2-40B4-BE49-F238E27FC236}">
                <a16:creationId xmlns:a16="http://schemas.microsoft.com/office/drawing/2014/main" id="{5A712648-460C-5C47-9156-F17BA3DBD25D}"/>
              </a:ext>
            </a:extLst>
          </p:cNvPr>
          <p:cNvSpPr/>
          <p:nvPr/>
        </p:nvSpPr>
        <p:spPr>
          <a:xfrm>
            <a:off x="2480458" y="2240090"/>
            <a:ext cx="78495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Complying with the SDG require to guarantee that the institutions design policies considering the </a:t>
            </a:r>
            <a:r>
              <a:rPr lang="en-US" sz="2400" dirty="0">
                <a:latin typeface="Arial" pitchFamily="34" charset="0"/>
                <a:cs typeface="Arial" pitchFamily="34" charset="0"/>
                <a:hlinkClick r:id="" action="ppaction://noaction"/>
              </a:rPr>
              <a:t>2030 Agenda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We must also foster advisory to institutions and stakeholders from different sectors (CSOs, business sector…) in order to set base lines.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broad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constitutes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subsequent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exercises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FC678E1D-BBFB-5A41-A4BF-DAAFC89B37C1}"/>
              </a:ext>
            </a:extLst>
          </p:cNvPr>
          <p:cNvSpPr txBox="1">
            <a:spLocks/>
          </p:cNvSpPr>
          <p:nvPr/>
        </p:nvSpPr>
        <p:spPr>
          <a:xfrm>
            <a:off x="524096" y="611666"/>
            <a:ext cx="8632603" cy="79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r>
              <a:rPr lang="es-ES_tradnl" b="1" dirty="0">
                <a:solidFill>
                  <a:srgbClr val="22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and </a:t>
            </a:r>
            <a:r>
              <a:rPr lang="es-ES_tradnl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SDGs</a:t>
            </a:r>
            <a:r>
              <a:rPr lang="es-ES_tradn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>
                <a:solidFill>
                  <a:srgbClr val="22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_tradnl" b="1" dirty="0" err="1">
                <a:solidFill>
                  <a:srgbClr val="22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_tradnl" b="1" dirty="0">
                <a:solidFill>
                  <a:srgbClr val="22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rgbClr val="22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evaluations</a:t>
            </a:r>
            <a:endParaRPr lang="es-CR" b="1" dirty="0">
              <a:solidFill>
                <a:srgbClr val="2248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5A158D-47EA-0445-B92C-B8DF9C86B475}"/>
              </a:ext>
            </a:extLst>
          </p:cNvPr>
          <p:cNvSpPr txBox="1"/>
          <p:nvPr/>
        </p:nvSpPr>
        <p:spPr>
          <a:xfrm>
            <a:off x="-1440009" y="3240364"/>
            <a:ext cx="3182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0E695F9-6657-FC47-BD0F-7D341856FB36}"/>
              </a:ext>
            </a:extLst>
          </p:cNvPr>
          <p:cNvCxnSpPr/>
          <p:nvPr/>
        </p:nvCxnSpPr>
        <p:spPr>
          <a:xfrm>
            <a:off x="3966358" y="1698171"/>
            <a:ext cx="822564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06D1EFF-2981-E247-9AE0-FEAFC7129C0A}"/>
              </a:ext>
            </a:extLst>
          </p:cNvPr>
          <p:cNvCxnSpPr/>
          <p:nvPr/>
        </p:nvCxnSpPr>
        <p:spPr>
          <a:xfrm>
            <a:off x="3966358" y="2607439"/>
            <a:ext cx="822564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FAF77D8-93D7-CF47-B2DD-CA4399547449}"/>
              </a:ext>
            </a:extLst>
          </p:cNvPr>
          <p:cNvCxnSpPr/>
          <p:nvPr/>
        </p:nvCxnSpPr>
        <p:spPr>
          <a:xfrm>
            <a:off x="3984420" y="3778973"/>
            <a:ext cx="822564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ángulo 11">
            <a:extLst>
              <a:ext uri="{FF2B5EF4-FFF2-40B4-BE49-F238E27FC236}">
                <a16:creationId xmlns:a16="http://schemas.microsoft.com/office/drawing/2014/main" id="{1C4E60E1-604A-5447-9EC2-549F84063585}"/>
              </a:ext>
            </a:extLst>
          </p:cNvPr>
          <p:cNvSpPr/>
          <p:nvPr/>
        </p:nvSpPr>
        <p:spPr>
          <a:xfrm rot="5400000">
            <a:off x="1471345" y="3547403"/>
            <a:ext cx="1005603" cy="463138"/>
          </a:xfrm>
          <a:prstGeom prst="triangle">
            <a:avLst>
              <a:gd name="adj" fmla="val 4881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2547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DCA8E5B-271B-67B8-645B-24E9F333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FBC7521-C934-99BE-2C0B-3FB5F5AE78C8}"/>
              </a:ext>
            </a:extLst>
          </p:cNvPr>
          <p:cNvSpPr txBox="1">
            <a:spLocks/>
          </p:cNvSpPr>
          <p:nvPr/>
        </p:nvSpPr>
        <p:spPr>
          <a:xfrm>
            <a:off x="2668016" y="2041793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accent1"/>
                </a:solidFill>
                <a:latin typeface="Tw Cen MT" panose="020B0602020104020603" pitchFamily="34" charset="0"/>
              </a:rPr>
              <a:t>Muchas</a:t>
            </a:r>
            <a:r>
              <a:rPr lang="en-US" b="1" dirty="0">
                <a:solidFill>
                  <a:schemeClr val="accent1"/>
                </a:solidFill>
                <a:latin typeface="Tw Cen MT" panose="020B0602020104020603" pitchFamily="34" charset="0"/>
              </a:rPr>
              <a:t> 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433E9-D130-41A6-8EC6-991D98D02241}"/>
              </a:ext>
            </a:extLst>
          </p:cNvPr>
          <p:cNvSpPr txBox="1"/>
          <p:nvPr/>
        </p:nvSpPr>
        <p:spPr>
          <a:xfrm>
            <a:off x="2668016" y="3428999"/>
            <a:ext cx="6177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800" b="1" i="0" dirty="0">
                <a:solidFill>
                  <a:srgbClr val="002060"/>
                </a:solidFill>
                <a:effectLst/>
                <a:latin typeface="Google Sans"/>
              </a:rPr>
              <a:t>unidadevaluacion@mideplan.go.cr</a:t>
            </a:r>
            <a:endParaRPr lang="es-C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85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0BB25D-2FF7-4279-A760-140AD81464F0}">
  <ds:schemaRefs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9d5e6f84-5843-49cc-89a8-d7ee1a915182"/>
    <ds:schemaRef ds:uri="d75abbe9-4b63-46ba-acaa-ae82d37ec5f4"/>
  </ds:schemaRefs>
</ds:datastoreItem>
</file>

<file path=customXml/itemProps2.xml><?xml version="1.0" encoding="utf-8"?>
<ds:datastoreItem xmlns:ds="http://schemas.openxmlformats.org/officeDocument/2006/customXml" ds:itemID="{A6A298AE-E4EE-40A6-943E-6B3F1FC25063}"/>
</file>

<file path=customXml/itemProps3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4564</TotalTime>
  <Words>615</Words>
  <Application>Microsoft Office PowerPoint</Application>
  <PresentationFormat>Panorámica</PresentationFormat>
  <Paragraphs>80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Google Sans</vt:lpstr>
      <vt:lpstr>Tw Cen MT</vt:lpstr>
      <vt:lpstr>Office Theme</vt:lpstr>
      <vt:lpstr>Presentación de PowerPoint</vt:lpstr>
      <vt:lpstr>Framework</vt:lpstr>
      <vt:lpstr>How we included SDG´s and 2030 analysis in our evaluations?</vt:lpstr>
      <vt:lpstr>Presentación de PowerPoint</vt:lpstr>
      <vt:lpstr>Why was this evaluation chosen?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carolina Zúñiga</cp:lastModifiedBy>
  <cp:revision>15</cp:revision>
  <dcterms:created xsi:type="dcterms:W3CDTF">2022-05-05T16:01:45Z</dcterms:created>
  <dcterms:modified xsi:type="dcterms:W3CDTF">2022-10-27T11:15:35Z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