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13.xml" ContentType="application/vnd.openxmlformats-officedocument.presentationml.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authors.xml" ContentType="application/vnd.ms-powerpoint.author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419" r:id="rId2"/>
    <p:sldId id="265" r:id="rId3"/>
    <p:sldId id="347" r:id="rId4"/>
    <p:sldId id="344" r:id="rId5"/>
    <p:sldId id="413" r:id="rId6"/>
    <p:sldId id="263" r:id="rId7"/>
    <p:sldId id="267" r:id="rId8"/>
    <p:sldId id="275" r:id="rId9"/>
    <p:sldId id="415" r:id="rId10"/>
    <p:sldId id="416" r:id="rId11"/>
    <p:sldId id="417" r:id="rId12"/>
    <p:sldId id="348" r:id="rId13"/>
    <p:sldId id="421" r:id="rId14"/>
    <p:sldId id="41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784BB1E-BD4A-1B69-81F0-B110261B5C39}" name="Neha Karkara" initials="NK" userId="Neha Karkara" providerId="None"/>
  <p188:author id="{1C627A70-9AB9-55F9-DC2C-FAEA8A03E768}" name="Bikem Ahiska" initials="BA" userId="S::ahiska@unfpa.org::75a982f5-042b-4d35-8f10-aa7233ab51b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0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67" autoAdjust="0"/>
    <p:restoredTop sz="88435" autoAdjust="0"/>
  </p:normalViewPr>
  <p:slideViewPr>
    <p:cSldViewPr snapToGrid="0">
      <p:cViewPr>
        <p:scale>
          <a:sx n="67" d="100"/>
          <a:sy n="67" d="100"/>
        </p:scale>
        <p:origin x="-852" y="-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362"/>
    </p:cViewPr>
  </p:sorterViewPr>
  <p:notesViewPr>
    <p:cSldViewPr snapToGrid="0">
      <p:cViewPr varScale="1">
        <p:scale>
          <a:sx n="53" d="100"/>
          <a:sy n="53" d="100"/>
        </p:scale>
        <p:origin x="198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103E17-9E06-46BC-8180-9412B420F670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24EACA-38FD-4279-ABFE-B276D2ADA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8218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17E00-FCD2-4039-A67B-A6AC0185B541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BF4E96-B1D0-40F9-B430-205BFCCBD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261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Logo resolution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BF4E96-B1D0-40F9-B430-205BFCCBD96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057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" name="Google Shape;3379;ga22edf4071_0_7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0" name="Google Shape;3380;ga22edf4071_0_7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2620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Balance the numbers font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BF4E96-B1D0-40F9-B430-205BFCCBD96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866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pastel colors for the black boxes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BF4E96-B1D0-40F9-B430-205BFCCBD96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414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Highlight </a:t>
            </a:r>
            <a:r>
              <a:rPr lang="en-US"/>
              <a:t>the website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BF4E96-B1D0-40F9-B430-205BFCCBD96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05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9025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tem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817256" y="2656114"/>
            <a:ext cx="5254173" cy="270808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52726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te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31506" y="2432923"/>
            <a:ext cx="2880000" cy="21600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214796" y="2432923"/>
            <a:ext cx="2880000" cy="21600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048216" y="2432923"/>
            <a:ext cx="2880000" cy="21600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67486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Creativ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6801076" y="1072175"/>
            <a:ext cx="4167940" cy="4932782"/>
          </a:xfrm>
          <a:custGeom>
            <a:avLst/>
            <a:gdLst>
              <a:gd name="connsiteX0" fmla="*/ 3596540 w 4167940"/>
              <a:gd name="connsiteY0" fmla="*/ 4507069 h 4932782"/>
              <a:gd name="connsiteX1" fmla="*/ 3596540 w 4167940"/>
              <a:gd name="connsiteY1" fmla="*/ 4507069 h 4932782"/>
              <a:gd name="connsiteX2" fmla="*/ 3596539 w 4167940"/>
              <a:gd name="connsiteY2" fmla="*/ 4507069 h 4932782"/>
              <a:gd name="connsiteX3" fmla="*/ 3594359 w 4167940"/>
              <a:gd name="connsiteY3" fmla="*/ 1089014 h 4932782"/>
              <a:gd name="connsiteX4" fmla="*/ 3594359 w 4167940"/>
              <a:gd name="connsiteY4" fmla="*/ 1089015 h 4932782"/>
              <a:gd name="connsiteX5" fmla="*/ 3731949 w 4167940"/>
              <a:gd name="connsiteY5" fmla="*/ 1261523 h 4932782"/>
              <a:gd name="connsiteX6" fmla="*/ 3334049 w 4167940"/>
              <a:gd name="connsiteY6" fmla="*/ 4795192 h 4932782"/>
              <a:gd name="connsiteX7" fmla="*/ 3223265 w 4167940"/>
              <a:gd name="connsiteY7" fmla="*/ 4927393 h 4932782"/>
              <a:gd name="connsiteX8" fmla="*/ 3161542 w 4167940"/>
              <a:gd name="connsiteY8" fmla="*/ 4932782 h 4932782"/>
              <a:gd name="connsiteX9" fmla="*/ 3102562 w 4167940"/>
              <a:gd name="connsiteY9" fmla="*/ 4913802 h 4932782"/>
              <a:gd name="connsiteX10" fmla="*/ 3023952 w 4167940"/>
              <a:gd name="connsiteY10" fmla="*/ 4760274 h 4932782"/>
              <a:gd name="connsiteX11" fmla="*/ 3421851 w 4167940"/>
              <a:gd name="connsiteY11" fmla="*/ 1226604 h 4932782"/>
              <a:gd name="connsiteX12" fmla="*/ 3594359 w 4167940"/>
              <a:gd name="connsiteY12" fmla="*/ 1089014 h 4932782"/>
              <a:gd name="connsiteX13" fmla="*/ 2829929 w 4167940"/>
              <a:gd name="connsiteY13" fmla="*/ 1002939 h 4932782"/>
              <a:gd name="connsiteX14" fmla="*/ 2829929 w 4167940"/>
              <a:gd name="connsiteY14" fmla="*/ 1002939 h 4932782"/>
              <a:gd name="connsiteX15" fmla="*/ 2967519 w 4167940"/>
              <a:gd name="connsiteY15" fmla="*/ 1175447 h 4932782"/>
              <a:gd name="connsiteX16" fmla="*/ 2569619 w 4167940"/>
              <a:gd name="connsiteY16" fmla="*/ 4709116 h 4932782"/>
              <a:gd name="connsiteX17" fmla="*/ 2458835 w 4167940"/>
              <a:gd name="connsiteY17" fmla="*/ 4841317 h 4932782"/>
              <a:gd name="connsiteX18" fmla="*/ 2397112 w 4167940"/>
              <a:gd name="connsiteY18" fmla="*/ 4846706 h 4932782"/>
              <a:gd name="connsiteX19" fmla="*/ 2338132 w 4167940"/>
              <a:gd name="connsiteY19" fmla="*/ 4827726 h 4932782"/>
              <a:gd name="connsiteX20" fmla="*/ 2259522 w 4167940"/>
              <a:gd name="connsiteY20" fmla="*/ 4674198 h 4932782"/>
              <a:gd name="connsiteX21" fmla="*/ 2657421 w 4167940"/>
              <a:gd name="connsiteY21" fmla="*/ 1140528 h 4932782"/>
              <a:gd name="connsiteX22" fmla="*/ 2829929 w 4167940"/>
              <a:gd name="connsiteY22" fmla="*/ 1002939 h 4932782"/>
              <a:gd name="connsiteX23" fmla="*/ 900831 w 4167940"/>
              <a:gd name="connsiteY23" fmla="*/ 785718 h 4932782"/>
              <a:gd name="connsiteX24" fmla="*/ 900831 w 4167940"/>
              <a:gd name="connsiteY24" fmla="*/ 785719 h 4932782"/>
              <a:gd name="connsiteX25" fmla="*/ 1038421 w 4167940"/>
              <a:gd name="connsiteY25" fmla="*/ 958227 h 4932782"/>
              <a:gd name="connsiteX26" fmla="*/ 640522 w 4167940"/>
              <a:gd name="connsiteY26" fmla="*/ 4491895 h 4932782"/>
              <a:gd name="connsiteX27" fmla="*/ 529738 w 4167940"/>
              <a:gd name="connsiteY27" fmla="*/ 4624096 h 4932782"/>
              <a:gd name="connsiteX28" fmla="*/ 468015 w 4167940"/>
              <a:gd name="connsiteY28" fmla="*/ 4629485 h 4932782"/>
              <a:gd name="connsiteX29" fmla="*/ 409035 w 4167940"/>
              <a:gd name="connsiteY29" fmla="*/ 4610505 h 4932782"/>
              <a:gd name="connsiteX30" fmla="*/ 330424 w 4167940"/>
              <a:gd name="connsiteY30" fmla="*/ 4456977 h 4932782"/>
              <a:gd name="connsiteX31" fmla="*/ 728323 w 4167940"/>
              <a:gd name="connsiteY31" fmla="*/ 923308 h 4932782"/>
              <a:gd name="connsiteX32" fmla="*/ 900831 w 4167940"/>
              <a:gd name="connsiteY32" fmla="*/ 785718 h 4932782"/>
              <a:gd name="connsiteX33" fmla="*/ 4029357 w 4167940"/>
              <a:gd name="connsiteY33" fmla="*/ 663301 h 4932782"/>
              <a:gd name="connsiteX34" fmla="*/ 4029357 w 4167940"/>
              <a:gd name="connsiteY34" fmla="*/ 663302 h 4932782"/>
              <a:gd name="connsiteX35" fmla="*/ 4166947 w 4167940"/>
              <a:gd name="connsiteY35" fmla="*/ 835810 h 4932782"/>
              <a:gd name="connsiteX36" fmla="*/ 3769047 w 4167940"/>
              <a:gd name="connsiteY36" fmla="*/ 4369479 h 4932782"/>
              <a:gd name="connsiteX37" fmla="*/ 3658263 w 4167940"/>
              <a:gd name="connsiteY37" fmla="*/ 4501680 h 4932782"/>
              <a:gd name="connsiteX38" fmla="*/ 3596540 w 4167940"/>
              <a:gd name="connsiteY38" fmla="*/ 4507069 h 4932782"/>
              <a:gd name="connsiteX39" fmla="*/ 3537560 w 4167940"/>
              <a:gd name="connsiteY39" fmla="*/ 4488089 h 4932782"/>
              <a:gd name="connsiteX40" fmla="*/ 3458950 w 4167940"/>
              <a:gd name="connsiteY40" fmla="*/ 4334561 h 4932782"/>
              <a:gd name="connsiteX41" fmla="*/ 3856849 w 4167940"/>
              <a:gd name="connsiteY41" fmla="*/ 800892 h 4932782"/>
              <a:gd name="connsiteX42" fmla="*/ 4029357 w 4167940"/>
              <a:gd name="connsiteY42" fmla="*/ 663301 h 4932782"/>
              <a:gd name="connsiteX43" fmla="*/ 3264927 w 4167940"/>
              <a:gd name="connsiteY43" fmla="*/ 577225 h 4932782"/>
              <a:gd name="connsiteX44" fmla="*/ 3264927 w 4167940"/>
              <a:gd name="connsiteY44" fmla="*/ 577226 h 4932782"/>
              <a:gd name="connsiteX45" fmla="*/ 3402517 w 4167940"/>
              <a:gd name="connsiteY45" fmla="*/ 749734 h 4932782"/>
              <a:gd name="connsiteX46" fmla="*/ 3004617 w 4167940"/>
              <a:gd name="connsiteY46" fmla="*/ 4283403 h 4932782"/>
              <a:gd name="connsiteX47" fmla="*/ 2893833 w 4167940"/>
              <a:gd name="connsiteY47" fmla="*/ 4415604 h 4932782"/>
              <a:gd name="connsiteX48" fmla="*/ 2832110 w 4167940"/>
              <a:gd name="connsiteY48" fmla="*/ 4420993 h 4932782"/>
              <a:gd name="connsiteX49" fmla="*/ 2773130 w 4167940"/>
              <a:gd name="connsiteY49" fmla="*/ 4402013 h 4932782"/>
              <a:gd name="connsiteX50" fmla="*/ 2694520 w 4167940"/>
              <a:gd name="connsiteY50" fmla="*/ 4248485 h 4932782"/>
              <a:gd name="connsiteX51" fmla="*/ 3092419 w 4167940"/>
              <a:gd name="connsiteY51" fmla="*/ 714816 h 4932782"/>
              <a:gd name="connsiteX52" fmla="*/ 3264927 w 4167940"/>
              <a:gd name="connsiteY52" fmla="*/ 577225 h 4932782"/>
              <a:gd name="connsiteX53" fmla="*/ 2500497 w 4167940"/>
              <a:gd name="connsiteY53" fmla="*/ 491149 h 4932782"/>
              <a:gd name="connsiteX54" fmla="*/ 2500497 w 4167940"/>
              <a:gd name="connsiteY54" fmla="*/ 491149 h 4932782"/>
              <a:gd name="connsiteX55" fmla="*/ 2638087 w 4167940"/>
              <a:gd name="connsiteY55" fmla="*/ 663657 h 4932782"/>
              <a:gd name="connsiteX56" fmla="*/ 2240187 w 4167940"/>
              <a:gd name="connsiteY56" fmla="*/ 4197326 h 4932782"/>
              <a:gd name="connsiteX57" fmla="*/ 2129403 w 4167940"/>
              <a:gd name="connsiteY57" fmla="*/ 4329527 h 4932782"/>
              <a:gd name="connsiteX58" fmla="*/ 2067680 w 4167940"/>
              <a:gd name="connsiteY58" fmla="*/ 4334916 h 4932782"/>
              <a:gd name="connsiteX59" fmla="*/ 2008700 w 4167940"/>
              <a:gd name="connsiteY59" fmla="*/ 4315936 h 4932782"/>
              <a:gd name="connsiteX60" fmla="*/ 1930090 w 4167940"/>
              <a:gd name="connsiteY60" fmla="*/ 4162408 h 4932782"/>
              <a:gd name="connsiteX61" fmla="*/ 2327989 w 4167940"/>
              <a:gd name="connsiteY61" fmla="*/ 628739 h 4932782"/>
              <a:gd name="connsiteX62" fmla="*/ 2500497 w 4167940"/>
              <a:gd name="connsiteY62" fmla="*/ 491149 h 4932782"/>
              <a:gd name="connsiteX63" fmla="*/ 1736069 w 4167940"/>
              <a:gd name="connsiteY63" fmla="*/ 405073 h 4932782"/>
              <a:gd name="connsiteX64" fmla="*/ 1736069 w 4167940"/>
              <a:gd name="connsiteY64" fmla="*/ 405074 h 4932782"/>
              <a:gd name="connsiteX65" fmla="*/ 1873659 w 4167940"/>
              <a:gd name="connsiteY65" fmla="*/ 577581 h 4932782"/>
              <a:gd name="connsiteX66" fmla="*/ 1475760 w 4167940"/>
              <a:gd name="connsiteY66" fmla="*/ 4111250 h 4932782"/>
              <a:gd name="connsiteX67" fmla="*/ 1364976 w 4167940"/>
              <a:gd name="connsiteY67" fmla="*/ 4243451 h 4932782"/>
              <a:gd name="connsiteX68" fmla="*/ 1303253 w 4167940"/>
              <a:gd name="connsiteY68" fmla="*/ 4248840 h 4932782"/>
              <a:gd name="connsiteX69" fmla="*/ 1244273 w 4167940"/>
              <a:gd name="connsiteY69" fmla="*/ 4229860 h 4932782"/>
              <a:gd name="connsiteX70" fmla="*/ 1165662 w 4167940"/>
              <a:gd name="connsiteY70" fmla="*/ 4076332 h 4932782"/>
              <a:gd name="connsiteX71" fmla="*/ 1563561 w 4167940"/>
              <a:gd name="connsiteY71" fmla="*/ 542663 h 4932782"/>
              <a:gd name="connsiteX72" fmla="*/ 1736069 w 4167940"/>
              <a:gd name="connsiteY72" fmla="*/ 405073 h 4932782"/>
              <a:gd name="connsiteX73" fmla="*/ 1335829 w 4167940"/>
              <a:gd name="connsiteY73" fmla="*/ 360004 h 4932782"/>
              <a:gd name="connsiteX74" fmla="*/ 1335829 w 4167940"/>
              <a:gd name="connsiteY74" fmla="*/ 360006 h 4932782"/>
              <a:gd name="connsiteX75" fmla="*/ 1473419 w 4167940"/>
              <a:gd name="connsiteY75" fmla="*/ 532514 h 4932782"/>
              <a:gd name="connsiteX76" fmla="*/ 1075520 w 4167940"/>
              <a:gd name="connsiteY76" fmla="*/ 4066182 h 4932782"/>
              <a:gd name="connsiteX77" fmla="*/ 964736 w 4167940"/>
              <a:gd name="connsiteY77" fmla="*/ 4198383 h 4932782"/>
              <a:gd name="connsiteX78" fmla="*/ 903013 w 4167940"/>
              <a:gd name="connsiteY78" fmla="*/ 4203772 h 4932782"/>
              <a:gd name="connsiteX79" fmla="*/ 844033 w 4167940"/>
              <a:gd name="connsiteY79" fmla="*/ 4184792 h 4932782"/>
              <a:gd name="connsiteX80" fmla="*/ 765422 w 4167940"/>
              <a:gd name="connsiteY80" fmla="*/ 4031264 h 4932782"/>
              <a:gd name="connsiteX81" fmla="*/ 1163321 w 4167940"/>
              <a:gd name="connsiteY81" fmla="*/ 497595 h 4932782"/>
              <a:gd name="connsiteX82" fmla="*/ 1335829 w 4167940"/>
              <a:gd name="connsiteY82" fmla="*/ 360004 h 4932782"/>
              <a:gd name="connsiteX83" fmla="*/ 571400 w 4167940"/>
              <a:gd name="connsiteY83" fmla="*/ 273929 h 4932782"/>
              <a:gd name="connsiteX84" fmla="*/ 571400 w 4167940"/>
              <a:gd name="connsiteY84" fmla="*/ 273930 h 4932782"/>
              <a:gd name="connsiteX85" fmla="*/ 708990 w 4167940"/>
              <a:gd name="connsiteY85" fmla="*/ 446438 h 4932782"/>
              <a:gd name="connsiteX86" fmla="*/ 311090 w 4167940"/>
              <a:gd name="connsiteY86" fmla="*/ 3980106 h 4932782"/>
              <a:gd name="connsiteX87" fmla="*/ 200306 w 4167940"/>
              <a:gd name="connsiteY87" fmla="*/ 4112307 h 4932782"/>
              <a:gd name="connsiteX88" fmla="*/ 138583 w 4167940"/>
              <a:gd name="connsiteY88" fmla="*/ 4117696 h 4932782"/>
              <a:gd name="connsiteX89" fmla="*/ 79603 w 4167940"/>
              <a:gd name="connsiteY89" fmla="*/ 4098716 h 4932782"/>
              <a:gd name="connsiteX90" fmla="*/ 993 w 4167940"/>
              <a:gd name="connsiteY90" fmla="*/ 3945188 h 4932782"/>
              <a:gd name="connsiteX91" fmla="*/ 398892 w 4167940"/>
              <a:gd name="connsiteY91" fmla="*/ 411519 h 4932782"/>
              <a:gd name="connsiteX92" fmla="*/ 571400 w 4167940"/>
              <a:gd name="connsiteY92" fmla="*/ 273929 h 4932782"/>
              <a:gd name="connsiteX93" fmla="*/ 2168629 w 4167940"/>
              <a:gd name="connsiteY93" fmla="*/ 993 h 4932782"/>
              <a:gd name="connsiteX94" fmla="*/ 2168629 w 4167940"/>
              <a:gd name="connsiteY94" fmla="*/ 995 h 4932782"/>
              <a:gd name="connsiteX95" fmla="*/ 2306219 w 4167940"/>
              <a:gd name="connsiteY95" fmla="*/ 173503 h 4932782"/>
              <a:gd name="connsiteX96" fmla="*/ 1908320 w 4167940"/>
              <a:gd name="connsiteY96" fmla="*/ 3707171 h 4932782"/>
              <a:gd name="connsiteX97" fmla="*/ 1797536 w 4167940"/>
              <a:gd name="connsiteY97" fmla="*/ 3839372 h 4932782"/>
              <a:gd name="connsiteX98" fmla="*/ 1735813 w 4167940"/>
              <a:gd name="connsiteY98" fmla="*/ 3844761 h 4932782"/>
              <a:gd name="connsiteX99" fmla="*/ 1676833 w 4167940"/>
              <a:gd name="connsiteY99" fmla="*/ 3825781 h 4932782"/>
              <a:gd name="connsiteX100" fmla="*/ 1598222 w 4167940"/>
              <a:gd name="connsiteY100" fmla="*/ 3672253 h 4932782"/>
              <a:gd name="connsiteX101" fmla="*/ 1996121 w 4167940"/>
              <a:gd name="connsiteY101" fmla="*/ 138584 h 4932782"/>
              <a:gd name="connsiteX102" fmla="*/ 2168629 w 4167940"/>
              <a:gd name="connsiteY102" fmla="*/ 993 h 4932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4167940" h="4932782">
                <a:moveTo>
                  <a:pt x="3596540" y="4507069"/>
                </a:moveTo>
                <a:lnTo>
                  <a:pt x="3596540" y="4507069"/>
                </a:lnTo>
                <a:lnTo>
                  <a:pt x="3596539" y="4507069"/>
                </a:lnTo>
                <a:close/>
                <a:moveTo>
                  <a:pt x="3594359" y="1089014"/>
                </a:moveTo>
                <a:lnTo>
                  <a:pt x="3594359" y="1089015"/>
                </a:lnTo>
                <a:cubicBezTo>
                  <a:pt x="3679990" y="1098657"/>
                  <a:pt x="3741591" y="1175892"/>
                  <a:pt x="3731949" y="1261523"/>
                </a:cubicBezTo>
                <a:lnTo>
                  <a:pt x="3334049" y="4795192"/>
                </a:lnTo>
                <a:cubicBezTo>
                  <a:pt x="3326818" y="4859415"/>
                  <a:pt x="3281565" y="4910122"/>
                  <a:pt x="3223265" y="4927393"/>
                </a:cubicBezTo>
                <a:lnTo>
                  <a:pt x="3161542" y="4932782"/>
                </a:lnTo>
                <a:lnTo>
                  <a:pt x="3102562" y="4913802"/>
                </a:lnTo>
                <a:cubicBezTo>
                  <a:pt x="3049563" y="4883998"/>
                  <a:pt x="3016721" y="4824498"/>
                  <a:pt x="3023952" y="4760274"/>
                </a:cubicBezTo>
                <a:lnTo>
                  <a:pt x="3421851" y="1226604"/>
                </a:lnTo>
                <a:cubicBezTo>
                  <a:pt x="3431493" y="1140974"/>
                  <a:pt x="3508728" y="1079372"/>
                  <a:pt x="3594359" y="1089014"/>
                </a:cubicBezTo>
                <a:close/>
                <a:moveTo>
                  <a:pt x="2829929" y="1002939"/>
                </a:moveTo>
                <a:lnTo>
                  <a:pt x="2829929" y="1002939"/>
                </a:lnTo>
                <a:cubicBezTo>
                  <a:pt x="2915560" y="1012582"/>
                  <a:pt x="2977161" y="1089816"/>
                  <a:pt x="2967519" y="1175447"/>
                </a:cubicBezTo>
                <a:lnTo>
                  <a:pt x="2569619" y="4709116"/>
                </a:lnTo>
                <a:cubicBezTo>
                  <a:pt x="2562387" y="4773339"/>
                  <a:pt x="2517135" y="4824046"/>
                  <a:pt x="2458835" y="4841317"/>
                </a:cubicBezTo>
                <a:lnTo>
                  <a:pt x="2397112" y="4846706"/>
                </a:lnTo>
                <a:lnTo>
                  <a:pt x="2338132" y="4827726"/>
                </a:lnTo>
                <a:cubicBezTo>
                  <a:pt x="2285133" y="4797922"/>
                  <a:pt x="2252290" y="4738422"/>
                  <a:pt x="2259522" y="4674198"/>
                </a:cubicBezTo>
                <a:lnTo>
                  <a:pt x="2657421" y="1140528"/>
                </a:lnTo>
                <a:cubicBezTo>
                  <a:pt x="2667063" y="1054898"/>
                  <a:pt x="2744298" y="993296"/>
                  <a:pt x="2829929" y="1002939"/>
                </a:cubicBezTo>
                <a:close/>
                <a:moveTo>
                  <a:pt x="900831" y="785718"/>
                </a:moveTo>
                <a:lnTo>
                  <a:pt x="900831" y="785719"/>
                </a:lnTo>
                <a:cubicBezTo>
                  <a:pt x="986462" y="795361"/>
                  <a:pt x="1048063" y="872596"/>
                  <a:pt x="1038421" y="958227"/>
                </a:cubicBezTo>
                <a:lnTo>
                  <a:pt x="640522" y="4491895"/>
                </a:lnTo>
                <a:cubicBezTo>
                  <a:pt x="633290" y="4556118"/>
                  <a:pt x="588037" y="4606825"/>
                  <a:pt x="529738" y="4624096"/>
                </a:cubicBezTo>
                <a:lnTo>
                  <a:pt x="468015" y="4629485"/>
                </a:lnTo>
                <a:lnTo>
                  <a:pt x="409035" y="4610505"/>
                </a:lnTo>
                <a:cubicBezTo>
                  <a:pt x="356036" y="4580701"/>
                  <a:pt x="323193" y="4521201"/>
                  <a:pt x="330424" y="4456977"/>
                </a:cubicBezTo>
                <a:lnTo>
                  <a:pt x="728323" y="923308"/>
                </a:lnTo>
                <a:cubicBezTo>
                  <a:pt x="737965" y="837677"/>
                  <a:pt x="815200" y="776076"/>
                  <a:pt x="900831" y="785718"/>
                </a:cubicBezTo>
                <a:close/>
                <a:moveTo>
                  <a:pt x="4029357" y="663301"/>
                </a:moveTo>
                <a:lnTo>
                  <a:pt x="4029357" y="663302"/>
                </a:lnTo>
                <a:cubicBezTo>
                  <a:pt x="4114988" y="672944"/>
                  <a:pt x="4176589" y="750179"/>
                  <a:pt x="4166947" y="835810"/>
                </a:cubicBezTo>
                <a:lnTo>
                  <a:pt x="3769047" y="4369479"/>
                </a:lnTo>
                <a:cubicBezTo>
                  <a:pt x="3761815" y="4433702"/>
                  <a:pt x="3716563" y="4484409"/>
                  <a:pt x="3658263" y="4501680"/>
                </a:cubicBezTo>
                <a:lnTo>
                  <a:pt x="3596540" y="4507069"/>
                </a:lnTo>
                <a:lnTo>
                  <a:pt x="3537560" y="4488089"/>
                </a:lnTo>
                <a:cubicBezTo>
                  <a:pt x="3484561" y="4458285"/>
                  <a:pt x="3451719" y="4398784"/>
                  <a:pt x="3458950" y="4334561"/>
                </a:cubicBezTo>
                <a:lnTo>
                  <a:pt x="3856849" y="800892"/>
                </a:lnTo>
                <a:cubicBezTo>
                  <a:pt x="3866491" y="715261"/>
                  <a:pt x="3943726" y="653659"/>
                  <a:pt x="4029357" y="663301"/>
                </a:cubicBezTo>
                <a:close/>
                <a:moveTo>
                  <a:pt x="3264927" y="577225"/>
                </a:moveTo>
                <a:lnTo>
                  <a:pt x="3264927" y="577226"/>
                </a:lnTo>
                <a:cubicBezTo>
                  <a:pt x="3350558" y="586869"/>
                  <a:pt x="3412159" y="664104"/>
                  <a:pt x="3402517" y="749734"/>
                </a:cubicBezTo>
                <a:lnTo>
                  <a:pt x="3004617" y="4283403"/>
                </a:lnTo>
                <a:cubicBezTo>
                  <a:pt x="2997385" y="4347626"/>
                  <a:pt x="2952133" y="4398333"/>
                  <a:pt x="2893833" y="4415604"/>
                </a:cubicBezTo>
                <a:lnTo>
                  <a:pt x="2832110" y="4420993"/>
                </a:lnTo>
                <a:lnTo>
                  <a:pt x="2773130" y="4402013"/>
                </a:lnTo>
                <a:cubicBezTo>
                  <a:pt x="2720131" y="4372209"/>
                  <a:pt x="2687288" y="4312708"/>
                  <a:pt x="2694520" y="4248485"/>
                </a:cubicBezTo>
                <a:lnTo>
                  <a:pt x="3092419" y="714816"/>
                </a:lnTo>
                <a:cubicBezTo>
                  <a:pt x="3102061" y="629185"/>
                  <a:pt x="3179296" y="567583"/>
                  <a:pt x="3264927" y="577225"/>
                </a:cubicBezTo>
                <a:close/>
                <a:moveTo>
                  <a:pt x="2500497" y="491149"/>
                </a:moveTo>
                <a:lnTo>
                  <a:pt x="2500497" y="491149"/>
                </a:lnTo>
                <a:cubicBezTo>
                  <a:pt x="2586128" y="500792"/>
                  <a:pt x="2647729" y="578027"/>
                  <a:pt x="2638087" y="663657"/>
                </a:cubicBezTo>
                <a:lnTo>
                  <a:pt x="2240187" y="4197326"/>
                </a:lnTo>
                <a:cubicBezTo>
                  <a:pt x="2232955" y="4261549"/>
                  <a:pt x="2187703" y="4312256"/>
                  <a:pt x="2129403" y="4329527"/>
                </a:cubicBezTo>
                <a:lnTo>
                  <a:pt x="2067680" y="4334916"/>
                </a:lnTo>
                <a:lnTo>
                  <a:pt x="2008700" y="4315936"/>
                </a:lnTo>
                <a:cubicBezTo>
                  <a:pt x="1955701" y="4286132"/>
                  <a:pt x="1922859" y="4226631"/>
                  <a:pt x="1930090" y="4162408"/>
                </a:cubicBezTo>
                <a:lnTo>
                  <a:pt x="2327989" y="628739"/>
                </a:lnTo>
                <a:cubicBezTo>
                  <a:pt x="2337631" y="543108"/>
                  <a:pt x="2414866" y="481506"/>
                  <a:pt x="2500497" y="491149"/>
                </a:cubicBezTo>
                <a:close/>
                <a:moveTo>
                  <a:pt x="1736069" y="405073"/>
                </a:moveTo>
                <a:lnTo>
                  <a:pt x="1736069" y="405074"/>
                </a:lnTo>
                <a:cubicBezTo>
                  <a:pt x="1821700" y="414716"/>
                  <a:pt x="1883301" y="491951"/>
                  <a:pt x="1873659" y="577581"/>
                </a:cubicBezTo>
                <a:lnTo>
                  <a:pt x="1475760" y="4111250"/>
                </a:lnTo>
                <a:cubicBezTo>
                  <a:pt x="1468528" y="4175473"/>
                  <a:pt x="1423275" y="4226180"/>
                  <a:pt x="1364976" y="4243451"/>
                </a:cubicBezTo>
                <a:lnTo>
                  <a:pt x="1303253" y="4248840"/>
                </a:lnTo>
                <a:lnTo>
                  <a:pt x="1244273" y="4229860"/>
                </a:lnTo>
                <a:cubicBezTo>
                  <a:pt x="1191274" y="4200056"/>
                  <a:pt x="1158431" y="4140555"/>
                  <a:pt x="1165662" y="4076332"/>
                </a:cubicBezTo>
                <a:lnTo>
                  <a:pt x="1563561" y="542663"/>
                </a:lnTo>
                <a:cubicBezTo>
                  <a:pt x="1573203" y="457032"/>
                  <a:pt x="1650438" y="395431"/>
                  <a:pt x="1736069" y="405073"/>
                </a:cubicBezTo>
                <a:close/>
                <a:moveTo>
                  <a:pt x="1335829" y="360004"/>
                </a:moveTo>
                <a:lnTo>
                  <a:pt x="1335829" y="360006"/>
                </a:lnTo>
                <a:cubicBezTo>
                  <a:pt x="1421460" y="369648"/>
                  <a:pt x="1483061" y="446883"/>
                  <a:pt x="1473419" y="532514"/>
                </a:cubicBezTo>
                <a:lnTo>
                  <a:pt x="1075520" y="4066182"/>
                </a:lnTo>
                <a:cubicBezTo>
                  <a:pt x="1068288" y="4130405"/>
                  <a:pt x="1023035" y="4181112"/>
                  <a:pt x="964736" y="4198383"/>
                </a:cubicBezTo>
                <a:lnTo>
                  <a:pt x="903013" y="4203772"/>
                </a:lnTo>
                <a:lnTo>
                  <a:pt x="844033" y="4184792"/>
                </a:lnTo>
                <a:cubicBezTo>
                  <a:pt x="791034" y="4154988"/>
                  <a:pt x="758191" y="4095488"/>
                  <a:pt x="765422" y="4031264"/>
                </a:cubicBezTo>
                <a:lnTo>
                  <a:pt x="1163321" y="497595"/>
                </a:lnTo>
                <a:cubicBezTo>
                  <a:pt x="1172963" y="411964"/>
                  <a:pt x="1250198" y="350363"/>
                  <a:pt x="1335829" y="360004"/>
                </a:cubicBezTo>
                <a:close/>
                <a:moveTo>
                  <a:pt x="571400" y="273929"/>
                </a:moveTo>
                <a:lnTo>
                  <a:pt x="571400" y="273930"/>
                </a:lnTo>
                <a:cubicBezTo>
                  <a:pt x="657031" y="283572"/>
                  <a:pt x="718632" y="360807"/>
                  <a:pt x="708990" y="446438"/>
                </a:cubicBezTo>
                <a:lnTo>
                  <a:pt x="311090" y="3980106"/>
                </a:lnTo>
                <a:cubicBezTo>
                  <a:pt x="303858" y="4044329"/>
                  <a:pt x="258606" y="4095036"/>
                  <a:pt x="200306" y="4112307"/>
                </a:cubicBezTo>
                <a:lnTo>
                  <a:pt x="138583" y="4117696"/>
                </a:lnTo>
                <a:lnTo>
                  <a:pt x="79603" y="4098716"/>
                </a:lnTo>
                <a:cubicBezTo>
                  <a:pt x="26604" y="4068912"/>
                  <a:pt x="-6239" y="4009411"/>
                  <a:pt x="993" y="3945188"/>
                </a:cubicBezTo>
                <a:lnTo>
                  <a:pt x="398892" y="411519"/>
                </a:lnTo>
                <a:cubicBezTo>
                  <a:pt x="408534" y="325888"/>
                  <a:pt x="485769" y="264287"/>
                  <a:pt x="571400" y="273929"/>
                </a:cubicBezTo>
                <a:close/>
                <a:moveTo>
                  <a:pt x="2168629" y="993"/>
                </a:moveTo>
                <a:lnTo>
                  <a:pt x="2168629" y="995"/>
                </a:lnTo>
                <a:cubicBezTo>
                  <a:pt x="2254260" y="10637"/>
                  <a:pt x="2315861" y="87872"/>
                  <a:pt x="2306219" y="173503"/>
                </a:cubicBezTo>
                <a:lnTo>
                  <a:pt x="1908320" y="3707171"/>
                </a:lnTo>
                <a:cubicBezTo>
                  <a:pt x="1901088" y="3771394"/>
                  <a:pt x="1855835" y="3822101"/>
                  <a:pt x="1797536" y="3839372"/>
                </a:cubicBezTo>
                <a:lnTo>
                  <a:pt x="1735813" y="3844761"/>
                </a:lnTo>
                <a:lnTo>
                  <a:pt x="1676833" y="3825781"/>
                </a:lnTo>
                <a:cubicBezTo>
                  <a:pt x="1623834" y="3795977"/>
                  <a:pt x="1590991" y="3736477"/>
                  <a:pt x="1598222" y="3672253"/>
                </a:cubicBezTo>
                <a:lnTo>
                  <a:pt x="1996121" y="138584"/>
                </a:lnTo>
                <a:cubicBezTo>
                  <a:pt x="2005763" y="52953"/>
                  <a:pt x="2082998" y="-8648"/>
                  <a:pt x="2168629" y="993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39061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ece o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0"/>
          </p:nvPr>
        </p:nvSpPr>
        <p:spPr>
          <a:xfrm>
            <a:off x="1303242" y="1117278"/>
            <a:ext cx="4778243" cy="2438723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516913" y="3733537"/>
            <a:ext cx="4020458" cy="1839949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</p:spTree>
    <p:extLst>
      <p:ext uri="{BB962C8B-B14F-4D97-AF65-F5344CB8AC3E}">
        <p14:creationId xmlns:p14="http://schemas.microsoft.com/office/powerpoint/2010/main" val="3638488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reativ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0"/>
          </p:nvPr>
        </p:nvSpPr>
        <p:spPr>
          <a:xfrm>
            <a:off x="6194558" y="1059220"/>
            <a:ext cx="2252757" cy="2511294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  <p:sp>
        <p:nvSpPr>
          <p:cNvPr id="4" name="Picture Placeholder 1"/>
          <p:cNvSpPr>
            <a:spLocks noGrp="1"/>
          </p:cNvSpPr>
          <p:nvPr>
            <p:ph type="pic" sz="quarter" idx="11"/>
          </p:nvPr>
        </p:nvSpPr>
        <p:spPr>
          <a:xfrm>
            <a:off x="8447315" y="3570514"/>
            <a:ext cx="2252757" cy="1923144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  <p:sp>
        <p:nvSpPr>
          <p:cNvPr id="5" name="Picture Placeholder 1"/>
          <p:cNvSpPr>
            <a:spLocks noGrp="1"/>
          </p:cNvSpPr>
          <p:nvPr>
            <p:ph type="pic" sz="quarter" idx="12"/>
          </p:nvPr>
        </p:nvSpPr>
        <p:spPr>
          <a:xfrm>
            <a:off x="6821715" y="3570514"/>
            <a:ext cx="1625600" cy="1494971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  <p:sp>
        <p:nvSpPr>
          <p:cNvPr id="6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8447315" y="1480456"/>
            <a:ext cx="1872343" cy="2090058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</p:spTree>
    <p:extLst>
      <p:ext uri="{BB962C8B-B14F-4D97-AF65-F5344CB8AC3E}">
        <p14:creationId xmlns:p14="http://schemas.microsoft.com/office/powerpoint/2010/main" val="3445220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ig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1238" cy="68580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445020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op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4472296" y="1096615"/>
            <a:ext cx="3240000" cy="25200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8085651" y="1096615"/>
            <a:ext cx="3240000" cy="25200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858941" y="1102359"/>
            <a:ext cx="3240000" cy="25200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0753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6127137" y="1079440"/>
            <a:ext cx="4439264" cy="4566616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</p:spTree>
    <p:extLst>
      <p:ext uri="{BB962C8B-B14F-4D97-AF65-F5344CB8AC3E}">
        <p14:creationId xmlns:p14="http://schemas.microsoft.com/office/powerpoint/2010/main" val="11653850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Member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470401" y="2917371"/>
            <a:ext cx="3267118" cy="3940628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23920" y="2917371"/>
            <a:ext cx="3267118" cy="3940628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416883" y="2917371"/>
            <a:ext cx="3267118" cy="3940628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10548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crl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979883" y="1320800"/>
            <a:ext cx="3657600" cy="3657600"/>
          </a:xfrm>
          <a:custGeom>
            <a:avLst/>
            <a:gdLst>
              <a:gd name="connsiteX0" fmla="*/ 1828800 w 3657600"/>
              <a:gd name="connsiteY0" fmla="*/ 0 h 3657600"/>
              <a:gd name="connsiteX1" fmla="*/ 3657600 w 3657600"/>
              <a:gd name="connsiteY1" fmla="*/ 1828800 h 3657600"/>
              <a:gd name="connsiteX2" fmla="*/ 1828800 w 3657600"/>
              <a:gd name="connsiteY2" fmla="*/ 3657600 h 3657600"/>
              <a:gd name="connsiteX3" fmla="*/ 0 w 3657600"/>
              <a:gd name="connsiteY3" fmla="*/ 1828800 h 3657600"/>
              <a:gd name="connsiteX4" fmla="*/ 1828800 w 3657600"/>
              <a:gd name="connsiteY4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7600" h="3657600">
                <a:moveTo>
                  <a:pt x="1828800" y="0"/>
                </a:moveTo>
                <a:cubicBezTo>
                  <a:pt x="2838818" y="0"/>
                  <a:pt x="3657600" y="818782"/>
                  <a:pt x="3657600" y="1828800"/>
                </a:cubicBezTo>
                <a:cubicBezTo>
                  <a:pt x="3657600" y="2838818"/>
                  <a:pt x="2838818" y="3657600"/>
                  <a:pt x="1828800" y="3657600"/>
                </a:cubicBezTo>
                <a:cubicBezTo>
                  <a:pt x="818782" y="3657600"/>
                  <a:pt x="0" y="2838818"/>
                  <a:pt x="0" y="1828800"/>
                </a:cubicBezTo>
                <a:cubicBezTo>
                  <a:pt x="0" y="818782"/>
                  <a:pt x="818782" y="0"/>
                  <a:pt x="1828800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699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ank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3209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Uptown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470401" y="551543"/>
            <a:ext cx="3267118" cy="2743199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23920" y="551543"/>
            <a:ext cx="3267118" cy="2743199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416883" y="551543"/>
            <a:ext cx="3267118" cy="2743199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574910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989862" y="2656118"/>
            <a:ext cx="2538594" cy="2452914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195221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Me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017406" y="943432"/>
            <a:ext cx="2320881" cy="226422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1750" y="943432"/>
            <a:ext cx="2320881" cy="226422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286094" y="943432"/>
            <a:ext cx="2320881" cy="226422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8920438" y="943432"/>
            <a:ext cx="2320881" cy="226422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0056254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Special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0549" y="978312"/>
            <a:ext cx="2148875" cy="2209201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686322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Layout Sidebar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431236" y="1294723"/>
            <a:ext cx="1188720" cy="1188720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>
            <a:lvl1pPr>
              <a:defRPr sz="1000"/>
            </a:lvl1pPr>
          </a:lstStyle>
          <a:p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431236" y="2885489"/>
            <a:ext cx="1188720" cy="1188720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>
            <a:lvl1pPr>
              <a:defRPr sz="1000"/>
            </a:lvl1pPr>
          </a:lstStyle>
          <a:p>
            <a:endParaRPr lang="id-ID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431236" y="4476255"/>
            <a:ext cx="1188720" cy="1188720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>
            <a:lvl1pPr>
              <a:defRPr sz="10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181326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ea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907314"/>
            <a:ext cx="12192000" cy="950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69259" y="1219207"/>
            <a:ext cx="2133600" cy="3846284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02859" y="1218754"/>
            <a:ext cx="2133600" cy="3846284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036459" y="1218300"/>
            <a:ext cx="2133600" cy="3846284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170059" y="1218300"/>
            <a:ext cx="2133600" cy="3846284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9303659" y="1218300"/>
            <a:ext cx="2133600" cy="3846284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557299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enter Tea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470401" y="2148113"/>
            <a:ext cx="3267118" cy="2743199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23920" y="2148113"/>
            <a:ext cx="3267118" cy="2743199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416883" y="2148113"/>
            <a:ext cx="3267118" cy="2743199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824379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296228" y="1719840"/>
            <a:ext cx="3657600" cy="3657600"/>
          </a:xfrm>
          <a:custGeom>
            <a:avLst/>
            <a:gdLst>
              <a:gd name="connsiteX0" fmla="*/ 1828800 w 3657600"/>
              <a:gd name="connsiteY0" fmla="*/ 0 h 3657600"/>
              <a:gd name="connsiteX1" fmla="*/ 3657600 w 3657600"/>
              <a:gd name="connsiteY1" fmla="*/ 1828800 h 3657600"/>
              <a:gd name="connsiteX2" fmla="*/ 1828800 w 3657600"/>
              <a:gd name="connsiteY2" fmla="*/ 3657600 h 3657600"/>
              <a:gd name="connsiteX3" fmla="*/ 0 w 3657600"/>
              <a:gd name="connsiteY3" fmla="*/ 1828800 h 3657600"/>
              <a:gd name="connsiteX4" fmla="*/ 1828800 w 3657600"/>
              <a:gd name="connsiteY4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7600" h="3657600">
                <a:moveTo>
                  <a:pt x="1828800" y="0"/>
                </a:moveTo>
                <a:cubicBezTo>
                  <a:pt x="2838818" y="0"/>
                  <a:pt x="3657600" y="818782"/>
                  <a:pt x="3657600" y="1828800"/>
                </a:cubicBezTo>
                <a:cubicBezTo>
                  <a:pt x="3657600" y="2838818"/>
                  <a:pt x="2838818" y="3657600"/>
                  <a:pt x="1828800" y="3657600"/>
                </a:cubicBezTo>
                <a:cubicBezTo>
                  <a:pt x="818782" y="3657600"/>
                  <a:pt x="0" y="2838818"/>
                  <a:pt x="0" y="1828800"/>
                </a:cubicBezTo>
                <a:cubicBezTo>
                  <a:pt x="0" y="818782"/>
                  <a:pt x="818782" y="0"/>
                  <a:pt x="1828800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5913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907314"/>
            <a:ext cx="12192000" cy="950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8087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per Blank La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907314"/>
            <a:ext cx="12192000" cy="950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845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3715657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090160" y="2709817"/>
            <a:ext cx="2011680" cy="2011680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338083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907314"/>
            <a:ext cx="12192000" cy="950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69347" y="614150"/>
            <a:ext cx="9853306" cy="503385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114225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Galler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69259" y="1219207"/>
            <a:ext cx="2133600" cy="3846284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02859" y="1218754"/>
            <a:ext cx="2133600" cy="3846284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170059" y="1218300"/>
            <a:ext cx="2133600" cy="3846284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9303659" y="1218300"/>
            <a:ext cx="2133600" cy="3846284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662573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291773" y="1030521"/>
            <a:ext cx="2133600" cy="2264222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425373" y="1030068"/>
            <a:ext cx="2133600" cy="2264222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291773" y="3294743"/>
            <a:ext cx="2133600" cy="2264222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425373" y="3294290"/>
            <a:ext cx="2133600" cy="2264222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091900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717539" y="1473958"/>
            <a:ext cx="1833786" cy="3563332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551325" y="1473958"/>
            <a:ext cx="1833786" cy="3563332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9385111" y="1473958"/>
            <a:ext cx="1833786" cy="3563332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691627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Right Sid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237027" y="204714"/>
            <a:ext cx="4285397" cy="2333767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237027" y="2690882"/>
            <a:ext cx="1965277" cy="1649104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8379725" y="2690882"/>
            <a:ext cx="2142699" cy="3150358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310708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enter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69347" y="614150"/>
            <a:ext cx="9853306" cy="503385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11739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ent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514467" y="2052254"/>
            <a:ext cx="4146103" cy="2563292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6543666" y="2052254"/>
            <a:ext cx="4146103" cy="2563292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850498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610003" y="1670117"/>
            <a:ext cx="4146103" cy="2563292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371487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Abstract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0"/>
          </p:nvPr>
        </p:nvSpPr>
        <p:spPr>
          <a:xfrm>
            <a:off x="2089249" y="988722"/>
            <a:ext cx="4882075" cy="2828313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</p:spTree>
    <p:extLst>
      <p:ext uri="{BB962C8B-B14F-4D97-AF65-F5344CB8AC3E}">
        <p14:creationId xmlns:p14="http://schemas.microsoft.com/office/powerpoint/2010/main" val="32158826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Galle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0"/>
          </p:nvPr>
        </p:nvSpPr>
        <p:spPr>
          <a:xfrm>
            <a:off x="8373935" y="712951"/>
            <a:ext cx="3818065" cy="4686363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  <p:sp>
        <p:nvSpPr>
          <p:cNvPr id="4" name="Picture Placeholder 1"/>
          <p:cNvSpPr>
            <a:spLocks noGrp="1"/>
          </p:cNvSpPr>
          <p:nvPr>
            <p:ph type="pic" sz="quarter" idx="11"/>
          </p:nvPr>
        </p:nvSpPr>
        <p:spPr>
          <a:xfrm>
            <a:off x="5602513" y="712952"/>
            <a:ext cx="2540001" cy="351070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  <p:sp>
        <p:nvSpPr>
          <p:cNvPr id="6" name="Picture Placeholder 1"/>
          <p:cNvSpPr>
            <a:spLocks noGrp="1"/>
          </p:cNvSpPr>
          <p:nvPr>
            <p:ph type="pic" sz="quarter" idx="12"/>
          </p:nvPr>
        </p:nvSpPr>
        <p:spPr>
          <a:xfrm>
            <a:off x="2831091" y="712952"/>
            <a:ext cx="2540001" cy="169642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  <p:sp>
        <p:nvSpPr>
          <p:cNvPr id="7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1" y="712950"/>
            <a:ext cx="2599670" cy="351070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  <p:sp>
        <p:nvSpPr>
          <p:cNvPr id="8" name="Picture Placeholder 1"/>
          <p:cNvSpPr>
            <a:spLocks noGrp="1"/>
          </p:cNvSpPr>
          <p:nvPr>
            <p:ph type="pic" sz="quarter" idx="14"/>
          </p:nvPr>
        </p:nvSpPr>
        <p:spPr>
          <a:xfrm>
            <a:off x="2831090" y="2627086"/>
            <a:ext cx="2540001" cy="1596569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</p:spTree>
    <p:extLst>
      <p:ext uri="{BB962C8B-B14F-4D97-AF65-F5344CB8AC3E}">
        <p14:creationId xmlns:p14="http://schemas.microsoft.com/office/powerpoint/2010/main" val="1834748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349374" y="1621945"/>
            <a:ext cx="2880000" cy="2880000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</p:spTree>
    <p:extLst>
      <p:ext uri="{BB962C8B-B14F-4D97-AF65-F5344CB8AC3E}">
        <p14:creationId xmlns:p14="http://schemas.microsoft.com/office/powerpoint/2010/main" val="9896582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ig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232000" y="0"/>
            <a:ext cx="3960000" cy="34308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263003" y="3427200"/>
            <a:ext cx="3960000" cy="34308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136318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Abstrac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7141029" y="578688"/>
            <a:ext cx="3585029" cy="4951254"/>
          </a:xfrm>
          <a:custGeom>
            <a:avLst/>
            <a:gdLst>
              <a:gd name="connsiteX0" fmla="*/ 3596540 w 4167940"/>
              <a:gd name="connsiteY0" fmla="*/ 4507069 h 4932782"/>
              <a:gd name="connsiteX1" fmla="*/ 3596540 w 4167940"/>
              <a:gd name="connsiteY1" fmla="*/ 4507069 h 4932782"/>
              <a:gd name="connsiteX2" fmla="*/ 3596539 w 4167940"/>
              <a:gd name="connsiteY2" fmla="*/ 4507069 h 4932782"/>
              <a:gd name="connsiteX3" fmla="*/ 3594359 w 4167940"/>
              <a:gd name="connsiteY3" fmla="*/ 1089014 h 4932782"/>
              <a:gd name="connsiteX4" fmla="*/ 3594359 w 4167940"/>
              <a:gd name="connsiteY4" fmla="*/ 1089015 h 4932782"/>
              <a:gd name="connsiteX5" fmla="*/ 3731949 w 4167940"/>
              <a:gd name="connsiteY5" fmla="*/ 1261523 h 4932782"/>
              <a:gd name="connsiteX6" fmla="*/ 3334049 w 4167940"/>
              <a:gd name="connsiteY6" fmla="*/ 4795192 h 4932782"/>
              <a:gd name="connsiteX7" fmla="*/ 3223265 w 4167940"/>
              <a:gd name="connsiteY7" fmla="*/ 4927393 h 4932782"/>
              <a:gd name="connsiteX8" fmla="*/ 3161542 w 4167940"/>
              <a:gd name="connsiteY8" fmla="*/ 4932782 h 4932782"/>
              <a:gd name="connsiteX9" fmla="*/ 3102562 w 4167940"/>
              <a:gd name="connsiteY9" fmla="*/ 4913802 h 4932782"/>
              <a:gd name="connsiteX10" fmla="*/ 3023952 w 4167940"/>
              <a:gd name="connsiteY10" fmla="*/ 4760274 h 4932782"/>
              <a:gd name="connsiteX11" fmla="*/ 3421851 w 4167940"/>
              <a:gd name="connsiteY11" fmla="*/ 1226604 h 4932782"/>
              <a:gd name="connsiteX12" fmla="*/ 3594359 w 4167940"/>
              <a:gd name="connsiteY12" fmla="*/ 1089014 h 4932782"/>
              <a:gd name="connsiteX13" fmla="*/ 2829929 w 4167940"/>
              <a:gd name="connsiteY13" fmla="*/ 1002939 h 4932782"/>
              <a:gd name="connsiteX14" fmla="*/ 2829929 w 4167940"/>
              <a:gd name="connsiteY14" fmla="*/ 1002939 h 4932782"/>
              <a:gd name="connsiteX15" fmla="*/ 2967519 w 4167940"/>
              <a:gd name="connsiteY15" fmla="*/ 1175447 h 4932782"/>
              <a:gd name="connsiteX16" fmla="*/ 2569619 w 4167940"/>
              <a:gd name="connsiteY16" fmla="*/ 4709116 h 4932782"/>
              <a:gd name="connsiteX17" fmla="*/ 2458835 w 4167940"/>
              <a:gd name="connsiteY17" fmla="*/ 4841317 h 4932782"/>
              <a:gd name="connsiteX18" fmla="*/ 2397112 w 4167940"/>
              <a:gd name="connsiteY18" fmla="*/ 4846706 h 4932782"/>
              <a:gd name="connsiteX19" fmla="*/ 2338132 w 4167940"/>
              <a:gd name="connsiteY19" fmla="*/ 4827726 h 4932782"/>
              <a:gd name="connsiteX20" fmla="*/ 2259522 w 4167940"/>
              <a:gd name="connsiteY20" fmla="*/ 4674198 h 4932782"/>
              <a:gd name="connsiteX21" fmla="*/ 2657421 w 4167940"/>
              <a:gd name="connsiteY21" fmla="*/ 1140528 h 4932782"/>
              <a:gd name="connsiteX22" fmla="*/ 2829929 w 4167940"/>
              <a:gd name="connsiteY22" fmla="*/ 1002939 h 4932782"/>
              <a:gd name="connsiteX23" fmla="*/ 900831 w 4167940"/>
              <a:gd name="connsiteY23" fmla="*/ 785718 h 4932782"/>
              <a:gd name="connsiteX24" fmla="*/ 900831 w 4167940"/>
              <a:gd name="connsiteY24" fmla="*/ 785719 h 4932782"/>
              <a:gd name="connsiteX25" fmla="*/ 1038421 w 4167940"/>
              <a:gd name="connsiteY25" fmla="*/ 958227 h 4932782"/>
              <a:gd name="connsiteX26" fmla="*/ 640522 w 4167940"/>
              <a:gd name="connsiteY26" fmla="*/ 4491895 h 4932782"/>
              <a:gd name="connsiteX27" fmla="*/ 529738 w 4167940"/>
              <a:gd name="connsiteY27" fmla="*/ 4624096 h 4932782"/>
              <a:gd name="connsiteX28" fmla="*/ 468015 w 4167940"/>
              <a:gd name="connsiteY28" fmla="*/ 4629485 h 4932782"/>
              <a:gd name="connsiteX29" fmla="*/ 409035 w 4167940"/>
              <a:gd name="connsiteY29" fmla="*/ 4610505 h 4932782"/>
              <a:gd name="connsiteX30" fmla="*/ 330424 w 4167940"/>
              <a:gd name="connsiteY30" fmla="*/ 4456977 h 4932782"/>
              <a:gd name="connsiteX31" fmla="*/ 728323 w 4167940"/>
              <a:gd name="connsiteY31" fmla="*/ 923308 h 4932782"/>
              <a:gd name="connsiteX32" fmla="*/ 900831 w 4167940"/>
              <a:gd name="connsiteY32" fmla="*/ 785718 h 4932782"/>
              <a:gd name="connsiteX33" fmla="*/ 4029357 w 4167940"/>
              <a:gd name="connsiteY33" fmla="*/ 663301 h 4932782"/>
              <a:gd name="connsiteX34" fmla="*/ 4029357 w 4167940"/>
              <a:gd name="connsiteY34" fmla="*/ 663302 h 4932782"/>
              <a:gd name="connsiteX35" fmla="*/ 4166947 w 4167940"/>
              <a:gd name="connsiteY35" fmla="*/ 835810 h 4932782"/>
              <a:gd name="connsiteX36" fmla="*/ 3769047 w 4167940"/>
              <a:gd name="connsiteY36" fmla="*/ 4369479 h 4932782"/>
              <a:gd name="connsiteX37" fmla="*/ 3658263 w 4167940"/>
              <a:gd name="connsiteY37" fmla="*/ 4501680 h 4932782"/>
              <a:gd name="connsiteX38" fmla="*/ 3596540 w 4167940"/>
              <a:gd name="connsiteY38" fmla="*/ 4507069 h 4932782"/>
              <a:gd name="connsiteX39" fmla="*/ 3537560 w 4167940"/>
              <a:gd name="connsiteY39" fmla="*/ 4488089 h 4932782"/>
              <a:gd name="connsiteX40" fmla="*/ 3458950 w 4167940"/>
              <a:gd name="connsiteY40" fmla="*/ 4334561 h 4932782"/>
              <a:gd name="connsiteX41" fmla="*/ 3856849 w 4167940"/>
              <a:gd name="connsiteY41" fmla="*/ 800892 h 4932782"/>
              <a:gd name="connsiteX42" fmla="*/ 4029357 w 4167940"/>
              <a:gd name="connsiteY42" fmla="*/ 663301 h 4932782"/>
              <a:gd name="connsiteX43" fmla="*/ 3264927 w 4167940"/>
              <a:gd name="connsiteY43" fmla="*/ 577225 h 4932782"/>
              <a:gd name="connsiteX44" fmla="*/ 3264927 w 4167940"/>
              <a:gd name="connsiteY44" fmla="*/ 577226 h 4932782"/>
              <a:gd name="connsiteX45" fmla="*/ 3402517 w 4167940"/>
              <a:gd name="connsiteY45" fmla="*/ 749734 h 4932782"/>
              <a:gd name="connsiteX46" fmla="*/ 3004617 w 4167940"/>
              <a:gd name="connsiteY46" fmla="*/ 4283403 h 4932782"/>
              <a:gd name="connsiteX47" fmla="*/ 2893833 w 4167940"/>
              <a:gd name="connsiteY47" fmla="*/ 4415604 h 4932782"/>
              <a:gd name="connsiteX48" fmla="*/ 2832110 w 4167940"/>
              <a:gd name="connsiteY48" fmla="*/ 4420993 h 4932782"/>
              <a:gd name="connsiteX49" fmla="*/ 2773130 w 4167940"/>
              <a:gd name="connsiteY49" fmla="*/ 4402013 h 4932782"/>
              <a:gd name="connsiteX50" fmla="*/ 2694520 w 4167940"/>
              <a:gd name="connsiteY50" fmla="*/ 4248485 h 4932782"/>
              <a:gd name="connsiteX51" fmla="*/ 3092419 w 4167940"/>
              <a:gd name="connsiteY51" fmla="*/ 714816 h 4932782"/>
              <a:gd name="connsiteX52" fmla="*/ 3264927 w 4167940"/>
              <a:gd name="connsiteY52" fmla="*/ 577225 h 4932782"/>
              <a:gd name="connsiteX53" fmla="*/ 2500497 w 4167940"/>
              <a:gd name="connsiteY53" fmla="*/ 491149 h 4932782"/>
              <a:gd name="connsiteX54" fmla="*/ 2500497 w 4167940"/>
              <a:gd name="connsiteY54" fmla="*/ 491149 h 4932782"/>
              <a:gd name="connsiteX55" fmla="*/ 2638087 w 4167940"/>
              <a:gd name="connsiteY55" fmla="*/ 663657 h 4932782"/>
              <a:gd name="connsiteX56" fmla="*/ 2240187 w 4167940"/>
              <a:gd name="connsiteY56" fmla="*/ 4197326 h 4932782"/>
              <a:gd name="connsiteX57" fmla="*/ 2129403 w 4167940"/>
              <a:gd name="connsiteY57" fmla="*/ 4329527 h 4932782"/>
              <a:gd name="connsiteX58" fmla="*/ 2067680 w 4167940"/>
              <a:gd name="connsiteY58" fmla="*/ 4334916 h 4932782"/>
              <a:gd name="connsiteX59" fmla="*/ 2008700 w 4167940"/>
              <a:gd name="connsiteY59" fmla="*/ 4315936 h 4932782"/>
              <a:gd name="connsiteX60" fmla="*/ 1930090 w 4167940"/>
              <a:gd name="connsiteY60" fmla="*/ 4162408 h 4932782"/>
              <a:gd name="connsiteX61" fmla="*/ 2327989 w 4167940"/>
              <a:gd name="connsiteY61" fmla="*/ 628739 h 4932782"/>
              <a:gd name="connsiteX62" fmla="*/ 2500497 w 4167940"/>
              <a:gd name="connsiteY62" fmla="*/ 491149 h 4932782"/>
              <a:gd name="connsiteX63" fmla="*/ 1736069 w 4167940"/>
              <a:gd name="connsiteY63" fmla="*/ 405073 h 4932782"/>
              <a:gd name="connsiteX64" fmla="*/ 1736069 w 4167940"/>
              <a:gd name="connsiteY64" fmla="*/ 405074 h 4932782"/>
              <a:gd name="connsiteX65" fmla="*/ 1873659 w 4167940"/>
              <a:gd name="connsiteY65" fmla="*/ 577581 h 4932782"/>
              <a:gd name="connsiteX66" fmla="*/ 1475760 w 4167940"/>
              <a:gd name="connsiteY66" fmla="*/ 4111250 h 4932782"/>
              <a:gd name="connsiteX67" fmla="*/ 1364976 w 4167940"/>
              <a:gd name="connsiteY67" fmla="*/ 4243451 h 4932782"/>
              <a:gd name="connsiteX68" fmla="*/ 1303253 w 4167940"/>
              <a:gd name="connsiteY68" fmla="*/ 4248840 h 4932782"/>
              <a:gd name="connsiteX69" fmla="*/ 1244273 w 4167940"/>
              <a:gd name="connsiteY69" fmla="*/ 4229860 h 4932782"/>
              <a:gd name="connsiteX70" fmla="*/ 1165662 w 4167940"/>
              <a:gd name="connsiteY70" fmla="*/ 4076332 h 4932782"/>
              <a:gd name="connsiteX71" fmla="*/ 1563561 w 4167940"/>
              <a:gd name="connsiteY71" fmla="*/ 542663 h 4932782"/>
              <a:gd name="connsiteX72" fmla="*/ 1736069 w 4167940"/>
              <a:gd name="connsiteY72" fmla="*/ 405073 h 4932782"/>
              <a:gd name="connsiteX73" fmla="*/ 1335829 w 4167940"/>
              <a:gd name="connsiteY73" fmla="*/ 360004 h 4932782"/>
              <a:gd name="connsiteX74" fmla="*/ 1335829 w 4167940"/>
              <a:gd name="connsiteY74" fmla="*/ 360006 h 4932782"/>
              <a:gd name="connsiteX75" fmla="*/ 1473419 w 4167940"/>
              <a:gd name="connsiteY75" fmla="*/ 532514 h 4932782"/>
              <a:gd name="connsiteX76" fmla="*/ 1075520 w 4167940"/>
              <a:gd name="connsiteY76" fmla="*/ 4066182 h 4932782"/>
              <a:gd name="connsiteX77" fmla="*/ 964736 w 4167940"/>
              <a:gd name="connsiteY77" fmla="*/ 4198383 h 4932782"/>
              <a:gd name="connsiteX78" fmla="*/ 903013 w 4167940"/>
              <a:gd name="connsiteY78" fmla="*/ 4203772 h 4932782"/>
              <a:gd name="connsiteX79" fmla="*/ 844033 w 4167940"/>
              <a:gd name="connsiteY79" fmla="*/ 4184792 h 4932782"/>
              <a:gd name="connsiteX80" fmla="*/ 765422 w 4167940"/>
              <a:gd name="connsiteY80" fmla="*/ 4031264 h 4932782"/>
              <a:gd name="connsiteX81" fmla="*/ 1163321 w 4167940"/>
              <a:gd name="connsiteY81" fmla="*/ 497595 h 4932782"/>
              <a:gd name="connsiteX82" fmla="*/ 1335829 w 4167940"/>
              <a:gd name="connsiteY82" fmla="*/ 360004 h 4932782"/>
              <a:gd name="connsiteX83" fmla="*/ 571400 w 4167940"/>
              <a:gd name="connsiteY83" fmla="*/ 273929 h 4932782"/>
              <a:gd name="connsiteX84" fmla="*/ 571400 w 4167940"/>
              <a:gd name="connsiteY84" fmla="*/ 273930 h 4932782"/>
              <a:gd name="connsiteX85" fmla="*/ 708990 w 4167940"/>
              <a:gd name="connsiteY85" fmla="*/ 446438 h 4932782"/>
              <a:gd name="connsiteX86" fmla="*/ 311090 w 4167940"/>
              <a:gd name="connsiteY86" fmla="*/ 3980106 h 4932782"/>
              <a:gd name="connsiteX87" fmla="*/ 200306 w 4167940"/>
              <a:gd name="connsiteY87" fmla="*/ 4112307 h 4932782"/>
              <a:gd name="connsiteX88" fmla="*/ 138583 w 4167940"/>
              <a:gd name="connsiteY88" fmla="*/ 4117696 h 4932782"/>
              <a:gd name="connsiteX89" fmla="*/ 79603 w 4167940"/>
              <a:gd name="connsiteY89" fmla="*/ 4098716 h 4932782"/>
              <a:gd name="connsiteX90" fmla="*/ 993 w 4167940"/>
              <a:gd name="connsiteY90" fmla="*/ 3945188 h 4932782"/>
              <a:gd name="connsiteX91" fmla="*/ 398892 w 4167940"/>
              <a:gd name="connsiteY91" fmla="*/ 411519 h 4932782"/>
              <a:gd name="connsiteX92" fmla="*/ 571400 w 4167940"/>
              <a:gd name="connsiteY92" fmla="*/ 273929 h 4932782"/>
              <a:gd name="connsiteX93" fmla="*/ 2168629 w 4167940"/>
              <a:gd name="connsiteY93" fmla="*/ 993 h 4932782"/>
              <a:gd name="connsiteX94" fmla="*/ 2168629 w 4167940"/>
              <a:gd name="connsiteY94" fmla="*/ 995 h 4932782"/>
              <a:gd name="connsiteX95" fmla="*/ 2306219 w 4167940"/>
              <a:gd name="connsiteY95" fmla="*/ 173503 h 4932782"/>
              <a:gd name="connsiteX96" fmla="*/ 1908320 w 4167940"/>
              <a:gd name="connsiteY96" fmla="*/ 3707171 h 4932782"/>
              <a:gd name="connsiteX97" fmla="*/ 1797536 w 4167940"/>
              <a:gd name="connsiteY97" fmla="*/ 3839372 h 4932782"/>
              <a:gd name="connsiteX98" fmla="*/ 1735813 w 4167940"/>
              <a:gd name="connsiteY98" fmla="*/ 3844761 h 4932782"/>
              <a:gd name="connsiteX99" fmla="*/ 1676833 w 4167940"/>
              <a:gd name="connsiteY99" fmla="*/ 3825781 h 4932782"/>
              <a:gd name="connsiteX100" fmla="*/ 1598222 w 4167940"/>
              <a:gd name="connsiteY100" fmla="*/ 3672253 h 4932782"/>
              <a:gd name="connsiteX101" fmla="*/ 1996121 w 4167940"/>
              <a:gd name="connsiteY101" fmla="*/ 138584 h 4932782"/>
              <a:gd name="connsiteX102" fmla="*/ 2168629 w 4167940"/>
              <a:gd name="connsiteY102" fmla="*/ 993 h 4932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4167940" h="4932782">
                <a:moveTo>
                  <a:pt x="3596540" y="4507069"/>
                </a:moveTo>
                <a:lnTo>
                  <a:pt x="3596540" y="4507069"/>
                </a:lnTo>
                <a:lnTo>
                  <a:pt x="3596539" y="4507069"/>
                </a:lnTo>
                <a:close/>
                <a:moveTo>
                  <a:pt x="3594359" y="1089014"/>
                </a:moveTo>
                <a:lnTo>
                  <a:pt x="3594359" y="1089015"/>
                </a:lnTo>
                <a:cubicBezTo>
                  <a:pt x="3679990" y="1098657"/>
                  <a:pt x="3741591" y="1175892"/>
                  <a:pt x="3731949" y="1261523"/>
                </a:cubicBezTo>
                <a:lnTo>
                  <a:pt x="3334049" y="4795192"/>
                </a:lnTo>
                <a:cubicBezTo>
                  <a:pt x="3326818" y="4859415"/>
                  <a:pt x="3281565" y="4910122"/>
                  <a:pt x="3223265" y="4927393"/>
                </a:cubicBezTo>
                <a:lnTo>
                  <a:pt x="3161542" y="4932782"/>
                </a:lnTo>
                <a:lnTo>
                  <a:pt x="3102562" y="4913802"/>
                </a:lnTo>
                <a:cubicBezTo>
                  <a:pt x="3049563" y="4883998"/>
                  <a:pt x="3016721" y="4824498"/>
                  <a:pt x="3023952" y="4760274"/>
                </a:cubicBezTo>
                <a:lnTo>
                  <a:pt x="3421851" y="1226604"/>
                </a:lnTo>
                <a:cubicBezTo>
                  <a:pt x="3431493" y="1140974"/>
                  <a:pt x="3508728" y="1079372"/>
                  <a:pt x="3594359" y="1089014"/>
                </a:cubicBezTo>
                <a:close/>
                <a:moveTo>
                  <a:pt x="2829929" y="1002939"/>
                </a:moveTo>
                <a:lnTo>
                  <a:pt x="2829929" y="1002939"/>
                </a:lnTo>
                <a:cubicBezTo>
                  <a:pt x="2915560" y="1012582"/>
                  <a:pt x="2977161" y="1089816"/>
                  <a:pt x="2967519" y="1175447"/>
                </a:cubicBezTo>
                <a:lnTo>
                  <a:pt x="2569619" y="4709116"/>
                </a:lnTo>
                <a:cubicBezTo>
                  <a:pt x="2562387" y="4773339"/>
                  <a:pt x="2517135" y="4824046"/>
                  <a:pt x="2458835" y="4841317"/>
                </a:cubicBezTo>
                <a:lnTo>
                  <a:pt x="2397112" y="4846706"/>
                </a:lnTo>
                <a:lnTo>
                  <a:pt x="2338132" y="4827726"/>
                </a:lnTo>
                <a:cubicBezTo>
                  <a:pt x="2285133" y="4797922"/>
                  <a:pt x="2252290" y="4738422"/>
                  <a:pt x="2259522" y="4674198"/>
                </a:cubicBezTo>
                <a:lnTo>
                  <a:pt x="2657421" y="1140528"/>
                </a:lnTo>
                <a:cubicBezTo>
                  <a:pt x="2667063" y="1054898"/>
                  <a:pt x="2744298" y="993296"/>
                  <a:pt x="2829929" y="1002939"/>
                </a:cubicBezTo>
                <a:close/>
                <a:moveTo>
                  <a:pt x="900831" y="785718"/>
                </a:moveTo>
                <a:lnTo>
                  <a:pt x="900831" y="785719"/>
                </a:lnTo>
                <a:cubicBezTo>
                  <a:pt x="986462" y="795361"/>
                  <a:pt x="1048063" y="872596"/>
                  <a:pt x="1038421" y="958227"/>
                </a:cubicBezTo>
                <a:lnTo>
                  <a:pt x="640522" y="4491895"/>
                </a:lnTo>
                <a:cubicBezTo>
                  <a:pt x="633290" y="4556118"/>
                  <a:pt x="588037" y="4606825"/>
                  <a:pt x="529738" y="4624096"/>
                </a:cubicBezTo>
                <a:lnTo>
                  <a:pt x="468015" y="4629485"/>
                </a:lnTo>
                <a:lnTo>
                  <a:pt x="409035" y="4610505"/>
                </a:lnTo>
                <a:cubicBezTo>
                  <a:pt x="356036" y="4580701"/>
                  <a:pt x="323193" y="4521201"/>
                  <a:pt x="330424" y="4456977"/>
                </a:cubicBezTo>
                <a:lnTo>
                  <a:pt x="728323" y="923308"/>
                </a:lnTo>
                <a:cubicBezTo>
                  <a:pt x="737965" y="837677"/>
                  <a:pt x="815200" y="776076"/>
                  <a:pt x="900831" y="785718"/>
                </a:cubicBezTo>
                <a:close/>
                <a:moveTo>
                  <a:pt x="4029357" y="663301"/>
                </a:moveTo>
                <a:lnTo>
                  <a:pt x="4029357" y="663302"/>
                </a:lnTo>
                <a:cubicBezTo>
                  <a:pt x="4114988" y="672944"/>
                  <a:pt x="4176589" y="750179"/>
                  <a:pt x="4166947" y="835810"/>
                </a:cubicBezTo>
                <a:lnTo>
                  <a:pt x="3769047" y="4369479"/>
                </a:lnTo>
                <a:cubicBezTo>
                  <a:pt x="3761815" y="4433702"/>
                  <a:pt x="3716563" y="4484409"/>
                  <a:pt x="3658263" y="4501680"/>
                </a:cubicBezTo>
                <a:lnTo>
                  <a:pt x="3596540" y="4507069"/>
                </a:lnTo>
                <a:lnTo>
                  <a:pt x="3537560" y="4488089"/>
                </a:lnTo>
                <a:cubicBezTo>
                  <a:pt x="3484561" y="4458285"/>
                  <a:pt x="3451719" y="4398784"/>
                  <a:pt x="3458950" y="4334561"/>
                </a:cubicBezTo>
                <a:lnTo>
                  <a:pt x="3856849" y="800892"/>
                </a:lnTo>
                <a:cubicBezTo>
                  <a:pt x="3866491" y="715261"/>
                  <a:pt x="3943726" y="653659"/>
                  <a:pt x="4029357" y="663301"/>
                </a:cubicBezTo>
                <a:close/>
                <a:moveTo>
                  <a:pt x="3264927" y="577225"/>
                </a:moveTo>
                <a:lnTo>
                  <a:pt x="3264927" y="577226"/>
                </a:lnTo>
                <a:cubicBezTo>
                  <a:pt x="3350558" y="586869"/>
                  <a:pt x="3412159" y="664104"/>
                  <a:pt x="3402517" y="749734"/>
                </a:cubicBezTo>
                <a:lnTo>
                  <a:pt x="3004617" y="4283403"/>
                </a:lnTo>
                <a:cubicBezTo>
                  <a:pt x="2997385" y="4347626"/>
                  <a:pt x="2952133" y="4398333"/>
                  <a:pt x="2893833" y="4415604"/>
                </a:cubicBezTo>
                <a:lnTo>
                  <a:pt x="2832110" y="4420993"/>
                </a:lnTo>
                <a:lnTo>
                  <a:pt x="2773130" y="4402013"/>
                </a:lnTo>
                <a:cubicBezTo>
                  <a:pt x="2720131" y="4372209"/>
                  <a:pt x="2687288" y="4312708"/>
                  <a:pt x="2694520" y="4248485"/>
                </a:cubicBezTo>
                <a:lnTo>
                  <a:pt x="3092419" y="714816"/>
                </a:lnTo>
                <a:cubicBezTo>
                  <a:pt x="3102061" y="629185"/>
                  <a:pt x="3179296" y="567583"/>
                  <a:pt x="3264927" y="577225"/>
                </a:cubicBezTo>
                <a:close/>
                <a:moveTo>
                  <a:pt x="2500497" y="491149"/>
                </a:moveTo>
                <a:lnTo>
                  <a:pt x="2500497" y="491149"/>
                </a:lnTo>
                <a:cubicBezTo>
                  <a:pt x="2586128" y="500792"/>
                  <a:pt x="2647729" y="578027"/>
                  <a:pt x="2638087" y="663657"/>
                </a:cubicBezTo>
                <a:lnTo>
                  <a:pt x="2240187" y="4197326"/>
                </a:lnTo>
                <a:cubicBezTo>
                  <a:pt x="2232955" y="4261549"/>
                  <a:pt x="2187703" y="4312256"/>
                  <a:pt x="2129403" y="4329527"/>
                </a:cubicBezTo>
                <a:lnTo>
                  <a:pt x="2067680" y="4334916"/>
                </a:lnTo>
                <a:lnTo>
                  <a:pt x="2008700" y="4315936"/>
                </a:lnTo>
                <a:cubicBezTo>
                  <a:pt x="1955701" y="4286132"/>
                  <a:pt x="1922859" y="4226631"/>
                  <a:pt x="1930090" y="4162408"/>
                </a:cubicBezTo>
                <a:lnTo>
                  <a:pt x="2327989" y="628739"/>
                </a:lnTo>
                <a:cubicBezTo>
                  <a:pt x="2337631" y="543108"/>
                  <a:pt x="2414866" y="481506"/>
                  <a:pt x="2500497" y="491149"/>
                </a:cubicBezTo>
                <a:close/>
                <a:moveTo>
                  <a:pt x="1736069" y="405073"/>
                </a:moveTo>
                <a:lnTo>
                  <a:pt x="1736069" y="405074"/>
                </a:lnTo>
                <a:cubicBezTo>
                  <a:pt x="1821700" y="414716"/>
                  <a:pt x="1883301" y="491951"/>
                  <a:pt x="1873659" y="577581"/>
                </a:cubicBezTo>
                <a:lnTo>
                  <a:pt x="1475760" y="4111250"/>
                </a:lnTo>
                <a:cubicBezTo>
                  <a:pt x="1468528" y="4175473"/>
                  <a:pt x="1423275" y="4226180"/>
                  <a:pt x="1364976" y="4243451"/>
                </a:cubicBezTo>
                <a:lnTo>
                  <a:pt x="1303253" y="4248840"/>
                </a:lnTo>
                <a:lnTo>
                  <a:pt x="1244273" y="4229860"/>
                </a:lnTo>
                <a:cubicBezTo>
                  <a:pt x="1191274" y="4200056"/>
                  <a:pt x="1158431" y="4140555"/>
                  <a:pt x="1165662" y="4076332"/>
                </a:cubicBezTo>
                <a:lnTo>
                  <a:pt x="1563561" y="542663"/>
                </a:lnTo>
                <a:cubicBezTo>
                  <a:pt x="1573203" y="457032"/>
                  <a:pt x="1650438" y="395431"/>
                  <a:pt x="1736069" y="405073"/>
                </a:cubicBezTo>
                <a:close/>
                <a:moveTo>
                  <a:pt x="1335829" y="360004"/>
                </a:moveTo>
                <a:lnTo>
                  <a:pt x="1335829" y="360006"/>
                </a:lnTo>
                <a:cubicBezTo>
                  <a:pt x="1421460" y="369648"/>
                  <a:pt x="1483061" y="446883"/>
                  <a:pt x="1473419" y="532514"/>
                </a:cubicBezTo>
                <a:lnTo>
                  <a:pt x="1075520" y="4066182"/>
                </a:lnTo>
                <a:cubicBezTo>
                  <a:pt x="1068288" y="4130405"/>
                  <a:pt x="1023035" y="4181112"/>
                  <a:pt x="964736" y="4198383"/>
                </a:cubicBezTo>
                <a:lnTo>
                  <a:pt x="903013" y="4203772"/>
                </a:lnTo>
                <a:lnTo>
                  <a:pt x="844033" y="4184792"/>
                </a:lnTo>
                <a:cubicBezTo>
                  <a:pt x="791034" y="4154988"/>
                  <a:pt x="758191" y="4095488"/>
                  <a:pt x="765422" y="4031264"/>
                </a:cubicBezTo>
                <a:lnTo>
                  <a:pt x="1163321" y="497595"/>
                </a:lnTo>
                <a:cubicBezTo>
                  <a:pt x="1172963" y="411964"/>
                  <a:pt x="1250198" y="350363"/>
                  <a:pt x="1335829" y="360004"/>
                </a:cubicBezTo>
                <a:close/>
                <a:moveTo>
                  <a:pt x="571400" y="273929"/>
                </a:moveTo>
                <a:lnTo>
                  <a:pt x="571400" y="273930"/>
                </a:lnTo>
                <a:cubicBezTo>
                  <a:pt x="657031" y="283572"/>
                  <a:pt x="718632" y="360807"/>
                  <a:pt x="708990" y="446438"/>
                </a:cubicBezTo>
                <a:lnTo>
                  <a:pt x="311090" y="3980106"/>
                </a:lnTo>
                <a:cubicBezTo>
                  <a:pt x="303858" y="4044329"/>
                  <a:pt x="258606" y="4095036"/>
                  <a:pt x="200306" y="4112307"/>
                </a:cubicBezTo>
                <a:lnTo>
                  <a:pt x="138583" y="4117696"/>
                </a:lnTo>
                <a:lnTo>
                  <a:pt x="79603" y="4098716"/>
                </a:lnTo>
                <a:cubicBezTo>
                  <a:pt x="26604" y="4068912"/>
                  <a:pt x="-6239" y="4009411"/>
                  <a:pt x="993" y="3945188"/>
                </a:cubicBezTo>
                <a:lnTo>
                  <a:pt x="398892" y="411519"/>
                </a:lnTo>
                <a:cubicBezTo>
                  <a:pt x="408534" y="325888"/>
                  <a:pt x="485769" y="264287"/>
                  <a:pt x="571400" y="273929"/>
                </a:cubicBezTo>
                <a:close/>
                <a:moveTo>
                  <a:pt x="2168629" y="993"/>
                </a:moveTo>
                <a:lnTo>
                  <a:pt x="2168629" y="995"/>
                </a:lnTo>
                <a:cubicBezTo>
                  <a:pt x="2254260" y="10637"/>
                  <a:pt x="2315861" y="87872"/>
                  <a:pt x="2306219" y="173503"/>
                </a:cubicBezTo>
                <a:lnTo>
                  <a:pt x="1908320" y="3707171"/>
                </a:lnTo>
                <a:cubicBezTo>
                  <a:pt x="1901088" y="3771394"/>
                  <a:pt x="1855835" y="3822101"/>
                  <a:pt x="1797536" y="3839372"/>
                </a:cubicBezTo>
                <a:lnTo>
                  <a:pt x="1735813" y="3844761"/>
                </a:lnTo>
                <a:lnTo>
                  <a:pt x="1676833" y="3825781"/>
                </a:lnTo>
                <a:cubicBezTo>
                  <a:pt x="1623834" y="3795977"/>
                  <a:pt x="1590991" y="3736477"/>
                  <a:pt x="1598222" y="3672253"/>
                </a:cubicBezTo>
                <a:lnTo>
                  <a:pt x="1996121" y="138584"/>
                </a:lnTo>
                <a:cubicBezTo>
                  <a:pt x="2005763" y="52953"/>
                  <a:pt x="2082998" y="-8648"/>
                  <a:pt x="2168629" y="993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820910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4613294" y="3521499"/>
            <a:ext cx="2919622" cy="510335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4402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117796" y="1670709"/>
            <a:ext cx="1991302" cy="349735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5582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7341086" y="3187793"/>
            <a:ext cx="2908549" cy="1847088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  <p:sp>
        <p:nvSpPr>
          <p:cNvPr id="4" name="Picture Placeholder 1"/>
          <p:cNvSpPr>
            <a:spLocks noGrp="1"/>
          </p:cNvSpPr>
          <p:nvPr>
            <p:ph type="pic" sz="quarter" idx="24"/>
          </p:nvPr>
        </p:nvSpPr>
        <p:spPr>
          <a:xfrm>
            <a:off x="1930377" y="3187793"/>
            <a:ext cx="2908549" cy="1847088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  <p:sp>
        <p:nvSpPr>
          <p:cNvPr id="5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4452513" y="3544622"/>
            <a:ext cx="3281748" cy="2071116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</p:spTree>
    <p:extLst>
      <p:ext uri="{BB962C8B-B14F-4D97-AF65-F5344CB8AC3E}">
        <p14:creationId xmlns:p14="http://schemas.microsoft.com/office/powerpoint/2010/main" val="15496224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-1" y="0"/>
            <a:ext cx="5921829" cy="68580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 dirty="0"/>
          </a:p>
        </p:txBody>
      </p:sp>
      <p:sp>
        <p:nvSpPr>
          <p:cNvPr id="3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2232845" y="1935358"/>
            <a:ext cx="1464905" cy="2562502"/>
          </a:xfrm>
          <a:prstGeom prst="rect">
            <a:avLst/>
          </a:prstGeom>
          <a:pattFill prst="dashVert">
            <a:fgClr>
              <a:schemeClr val="tx1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Source Sans Pro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260609" y="2753345"/>
            <a:ext cx="3525238" cy="2426686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8140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664846" y="1519761"/>
            <a:ext cx="1899862" cy="331447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  <p:sp>
        <p:nvSpPr>
          <p:cNvPr id="2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3463166" y="1438481"/>
            <a:ext cx="1991302" cy="349735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  <p:sp>
        <p:nvSpPr>
          <p:cNvPr id="5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5588712" y="1491715"/>
            <a:ext cx="2722520" cy="2028911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  <p:sp>
        <p:nvSpPr>
          <p:cNvPr id="56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5581898" y="3520626"/>
            <a:ext cx="1921988" cy="138429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</p:spTree>
    <p:extLst>
      <p:ext uri="{BB962C8B-B14F-4D97-AF65-F5344CB8AC3E}">
        <p14:creationId xmlns:p14="http://schemas.microsoft.com/office/powerpoint/2010/main" val="13858994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22"/>
          </p:nvPr>
        </p:nvSpPr>
        <p:spPr>
          <a:xfrm>
            <a:off x="7346032" y="1573578"/>
            <a:ext cx="5958777" cy="3763202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</p:spTree>
    <p:extLst>
      <p:ext uri="{BB962C8B-B14F-4D97-AF65-F5344CB8AC3E}">
        <p14:creationId xmlns:p14="http://schemas.microsoft.com/office/powerpoint/2010/main" val="14934432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5907314"/>
            <a:ext cx="12192000" cy="950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1"/>
          <p:cNvSpPr>
            <a:spLocks noGrp="1"/>
          </p:cNvSpPr>
          <p:nvPr>
            <p:ph type="pic" sz="quarter" idx="19"/>
          </p:nvPr>
        </p:nvSpPr>
        <p:spPr>
          <a:xfrm>
            <a:off x="1348958" y="5355771"/>
            <a:ext cx="1939959" cy="3532202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  <p:sp>
        <p:nvSpPr>
          <p:cNvPr id="4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3993366" y="3933371"/>
            <a:ext cx="1939959" cy="354414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  <p:sp>
        <p:nvSpPr>
          <p:cNvPr id="5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665070" y="5355771"/>
            <a:ext cx="1939959" cy="3532202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  <p:sp>
        <p:nvSpPr>
          <p:cNvPr id="6" name="Picture Placeholder 4"/>
          <p:cNvSpPr>
            <a:spLocks noGrp="1"/>
          </p:cNvSpPr>
          <p:nvPr>
            <p:ph type="pic" sz="quarter" idx="23"/>
          </p:nvPr>
        </p:nvSpPr>
        <p:spPr>
          <a:xfrm>
            <a:off x="9323126" y="3933371"/>
            <a:ext cx="1939959" cy="354414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</p:spTree>
    <p:extLst>
      <p:ext uri="{BB962C8B-B14F-4D97-AF65-F5344CB8AC3E}">
        <p14:creationId xmlns:p14="http://schemas.microsoft.com/office/powerpoint/2010/main" val="13833466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lt1"/>
        </a:solidFill>
        <a:effectLst/>
      </p:bgPr>
    </p:bg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5"/>
          <p:cNvSpPr txBox="1">
            <a:spLocks noGrp="1"/>
          </p:cNvSpPr>
          <p:nvPr>
            <p:ph type="subTitle" idx="1"/>
          </p:nvPr>
        </p:nvSpPr>
        <p:spPr>
          <a:xfrm>
            <a:off x="2443100" y="3508415"/>
            <a:ext cx="3114000" cy="32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267">
                <a:solidFill>
                  <a:schemeClr val="bg2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2267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2267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2267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2267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2267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2267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2267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2267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endParaRPr dirty="0"/>
          </a:p>
        </p:txBody>
      </p:sp>
      <p:sp>
        <p:nvSpPr>
          <p:cNvPr id="717" name="Google Shape;717;p5"/>
          <p:cNvSpPr txBox="1">
            <a:spLocks noGrp="1"/>
          </p:cNvSpPr>
          <p:nvPr>
            <p:ph type="subTitle" idx="2"/>
          </p:nvPr>
        </p:nvSpPr>
        <p:spPr>
          <a:xfrm>
            <a:off x="6634900" y="3508415"/>
            <a:ext cx="3114000" cy="32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267">
                <a:solidFill>
                  <a:schemeClr val="bg2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267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267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267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267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267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267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267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267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endParaRPr/>
          </a:p>
        </p:txBody>
      </p:sp>
      <p:sp>
        <p:nvSpPr>
          <p:cNvPr id="718" name="Google Shape;718;p5"/>
          <p:cNvSpPr txBox="1">
            <a:spLocks noGrp="1"/>
          </p:cNvSpPr>
          <p:nvPr>
            <p:ph type="title"/>
          </p:nvPr>
        </p:nvSpPr>
        <p:spPr>
          <a:xfrm>
            <a:off x="462100" y="159647"/>
            <a:ext cx="3538000" cy="8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 dirty="0"/>
          </a:p>
        </p:txBody>
      </p:sp>
      <p:sp>
        <p:nvSpPr>
          <p:cNvPr id="719" name="Google Shape;719;p5"/>
          <p:cNvSpPr txBox="1">
            <a:spLocks noGrp="1"/>
          </p:cNvSpPr>
          <p:nvPr>
            <p:ph type="title" idx="3"/>
          </p:nvPr>
        </p:nvSpPr>
        <p:spPr>
          <a:xfrm>
            <a:off x="2316300" y="4030977"/>
            <a:ext cx="3367600" cy="7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bg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20" name="Google Shape;720;p5"/>
          <p:cNvSpPr txBox="1">
            <a:spLocks noGrp="1"/>
          </p:cNvSpPr>
          <p:nvPr>
            <p:ph type="title" idx="4"/>
          </p:nvPr>
        </p:nvSpPr>
        <p:spPr>
          <a:xfrm>
            <a:off x="6508100" y="4029933"/>
            <a:ext cx="3367600" cy="7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bg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9991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1331922" y="1203794"/>
            <a:ext cx="4311730" cy="4301385"/>
          </a:xfrm>
          <a:custGeom>
            <a:avLst/>
            <a:gdLst>
              <a:gd name="connsiteX0" fmla="*/ 1103914 w 4311730"/>
              <a:gd name="connsiteY0" fmla="*/ 3347949 h 4301385"/>
              <a:gd name="connsiteX1" fmla="*/ 1158579 w 4311730"/>
              <a:gd name="connsiteY1" fmla="*/ 3360416 h 4301385"/>
              <a:gd name="connsiteX2" fmla="*/ 2647422 w 4311730"/>
              <a:gd name="connsiteY2" fmla="*/ 4031432 h 4301385"/>
              <a:gd name="connsiteX3" fmla="*/ 2718131 w 4311730"/>
              <a:gd name="connsiteY3" fmla="*/ 4218172 h 4301385"/>
              <a:gd name="connsiteX4" fmla="*/ 2531391 w 4311730"/>
              <a:gd name="connsiteY4" fmla="*/ 4288881 h 4301385"/>
              <a:gd name="connsiteX5" fmla="*/ 1042548 w 4311730"/>
              <a:gd name="connsiteY5" fmla="*/ 3617864 h 4301385"/>
              <a:gd name="connsiteX6" fmla="*/ 971839 w 4311730"/>
              <a:gd name="connsiteY6" fmla="*/ 3431125 h 4301385"/>
              <a:gd name="connsiteX7" fmla="*/ 1103914 w 4311730"/>
              <a:gd name="connsiteY7" fmla="*/ 3347949 h 4301385"/>
              <a:gd name="connsiteX8" fmla="*/ 851821 w 4311730"/>
              <a:gd name="connsiteY8" fmla="*/ 2848575 h 4301385"/>
              <a:gd name="connsiteX9" fmla="*/ 900509 w 4311730"/>
              <a:gd name="connsiteY9" fmla="*/ 2859678 h 4301385"/>
              <a:gd name="connsiteX10" fmla="*/ 3275747 w 4311730"/>
              <a:gd name="connsiteY10" fmla="*/ 3930189 h 4301385"/>
              <a:gd name="connsiteX11" fmla="*/ 3338725 w 4311730"/>
              <a:gd name="connsiteY11" fmla="*/ 4096514 h 4301385"/>
              <a:gd name="connsiteX12" fmla="*/ 3172401 w 4311730"/>
              <a:gd name="connsiteY12" fmla="*/ 4159492 h 4301385"/>
              <a:gd name="connsiteX13" fmla="*/ 797163 w 4311730"/>
              <a:gd name="connsiteY13" fmla="*/ 3088981 h 4301385"/>
              <a:gd name="connsiteX14" fmla="*/ 734185 w 4311730"/>
              <a:gd name="connsiteY14" fmla="*/ 2922657 h 4301385"/>
              <a:gd name="connsiteX15" fmla="*/ 851821 w 4311730"/>
              <a:gd name="connsiteY15" fmla="*/ 2848575 h 4301385"/>
              <a:gd name="connsiteX16" fmla="*/ 339746 w 4311730"/>
              <a:gd name="connsiteY16" fmla="*/ 2354122 h 4301385"/>
              <a:gd name="connsiteX17" fmla="*/ 339746 w 4311730"/>
              <a:gd name="connsiteY17" fmla="*/ 2354123 h 4301385"/>
              <a:gd name="connsiteX18" fmla="*/ 339746 w 4311730"/>
              <a:gd name="connsiteY18" fmla="*/ 2354123 h 4301385"/>
              <a:gd name="connsiteX19" fmla="*/ 458269 w 4311730"/>
              <a:gd name="connsiteY19" fmla="*/ 2279482 h 4301385"/>
              <a:gd name="connsiteX20" fmla="*/ 507324 w 4311730"/>
              <a:gd name="connsiteY20" fmla="*/ 2290670 h 4301385"/>
              <a:gd name="connsiteX21" fmla="*/ 3635217 w 4311730"/>
              <a:gd name="connsiteY21" fmla="*/ 3700399 h 4301385"/>
              <a:gd name="connsiteX22" fmla="*/ 3698670 w 4311730"/>
              <a:gd name="connsiteY22" fmla="*/ 3867978 h 4301385"/>
              <a:gd name="connsiteX23" fmla="*/ 3698669 w 4311730"/>
              <a:gd name="connsiteY23" fmla="*/ 3867977 h 4301385"/>
              <a:gd name="connsiteX24" fmla="*/ 3531091 w 4311730"/>
              <a:gd name="connsiteY24" fmla="*/ 3931431 h 4301385"/>
              <a:gd name="connsiteX25" fmla="*/ 403200 w 4311730"/>
              <a:gd name="connsiteY25" fmla="*/ 2521700 h 4301385"/>
              <a:gd name="connsiteX26" fmla="*/ 328559 w 4311730"/>
              <a:gd name="connsiteY26" fmla="*/ 2403177 h 4301385"/>
              <a:gd name="connsiteX27" fmla="*/ 339746 w 4311730"/>
              <a:gd name="connsiteY27" fmla="*/ 2354123 h 4301385"/>
              <a:gd name="connsiteX28" fmla="*/ 369089 w 4311730"/>
              <a:gd name="connsiteY28" fmla="*/ 2313250 h 4301385"/>
              <a:gd name="connsiteX29" fmla="*/ 458269 w 4311730"/>
              <a:gd name="connsiteY29" fmla="*/ 2279482 h 4301385"/>
              <a:gd name="connsiteX30" fmla="*/ 647889 w 4311730"/>
              <a:gd name="connsiteY30" fmla="*/ 2107223 h 4301385"/>
              <a:gd name="connsiteX31" fmla="*/ 647889 w 4311730"/>
              <a:gd name="connsiteY31" fmla="*/ 2107224 h 4301385"/>
              <a:gd name="connsiteX32" fmla="*/ 647889 w 4311730"/>
              <a:gd name="connsiteY32" fmla="*/ 2107224 h 4301385"/>
              <a:gd name="connsiteX33" fmla="*/ 766412 w 4311730"/>
              <a:gd name="connsiteY33" fmla="*/ 2032583 h 4301385"/>
              <a:gd name="connsiteX34" fmla="*/ 815467 w 4311730"/>
              <a:gd name="connsiteY34" fmla="*/ 2043771 h 4301385"/>
              <a:gd name="connsiteX35" fmla="*/ 3943360 w 4311730"/>
              <a:gd name="connsiteY35" fmla="*/ 3453500 h 4301385"/>
              <a:gd name="connsiteX36" fmla="*/ 4006813 w 4311730"/>
              <a:gd name="connsiteY36" fmla="*/ 3621079 h 4301385"/>
              <a:gd name="connsiteX37" fmla="*/ 4006812 w 4311730"/>
              <a:gd name="connsiteY37" fmla="*/ 3621078 h 4301385"/>
              <a:gd name="connsiteX38" fmla="*/ 3839234 w 4311730"/>
              <a:gd name="connsiteY38" fmla="*/ 3684532 h 4301385"/>
              <a:gd name="connsiteX39" fmla="*/ 711343 w 4311730"/>
              <a:gd name="connsiteY39" fmla="*/ 2274801 h 4301385"/>
              <a:gd name="connsiteX40" fmla="*/ 636702 w 4311730"/>
              <a:gd name="connsiteY40" fmla="*/ 2156278 h 4301385"/>
              <a:gd name="connsiteX41" fmla="*/ 647889 w 4311730"/>
              <a:gd name="connsiteY41" fmla="*/ 2107224 h 4301385"/>
              <a:gd name="connsiteX42" fmla="*/ 647889 w 4311730"/>
              <a:gd name="connsiteY42" fmla="*/ 2107224 h 4301385"/>
              <a:gd name="connsiteX43" fmla="*/ 677232 w 4311730"/>
              <a:gd name="connsiteY43" fmla="*/ 2066351 h 4301385"/>
              <a:gd name="connsiteX44" fmla="*/ 766412 w 4311730"/>
              <a:gd name="connsiteY44" fmla="*/ 2032583 h 4301385"/>
              <a:gd name="connsiteX45" fmla="*/ 11648 w 4311730"/>
              <a:gd name="connsiteY45" fmla="*/ 1431683 h 4301385"/>
              <a:gd name="connsiteX46" fmla="*/ 11648 w 4311730"/>
              <a:gd name="connsiteY46" fmla="*/ 1431684 h 4301385"/>
              <a:gd name="connsiteX47" fmla="*/ 11648 w 4311730"/>
              <a:gd name="connsiteY47" fmla="*/ 1431684 h 4301385"/>
              <a:gd name="connsiteX48" fmla="*/ 134688 w 4311730"/>
              <a:gd name="connsiteY48" fmla="*/ 1354198 h 4301385"/>
              <a:gd name="connsiteX49" fmla="*/ 185613 w 4311730"/>
              <a:gd name="connsiteY49" fmla="*/ 1365812 h 4301385"/>
              <a:gd name="connsiteX50" fmla="*/ 3797804 w 4311730"/>
              <a:gd name="connsiteY50" fmla="*/ 2993814 h 4301385"/>
              <a:gd name="connsiteX51" fmla="*/ 3863676 w 4311730"/>
              <a:gd name="connsiteY51" fmla="*/ 3167779 h 4301385"/>
              <a:gd name="connsiteX52" fmla="*/ 3863675 w 4311730"/>
              <a:gd name="connsiteY52" fmla="*/ 3167779 h 4301385"/>
              <a:gd name="connsiteX53" fmla="*/ 3689710 w 4311730"/>
              <a:gd name="connsiteY53" fmla="*/ 3233650 h 4301385"/>
              <a:gd name="connsiteX54" fmla="*/ 77520 w 4311730"/>
              <a:gd name="connsiteY54" fmla="*/ 1605648 h 4301385"/>
              <a:gd name="connsiteX55" fmla="*/ 35 w 4311730"/>
              <a:gd name="connsiteY55" fmla="*/ 1482608 h 4301385"/>
              <a:gd name="connsiteX56" fmla="*/ 11648 w 4311730"/>
              <a:gd name="connsiteY56" fmla="*/ 1431684 h 4301385"/>
              <a:gd name="connsiteX57" fmla="*/ 11648 w 4311730"/>
              <a:gd name="connsiteY57" fmla="*/ 1431684 h 4301385"/>
              <a:gd name="connsiteX58" fmla="*/ 42109 w 4311730"/>
              <a:gd name="connsiteY58" fmla="*/ 1389253 h 4301385"/>
              <a:gd name="connsiteX59" fmla="*/ 134688 w 4311730"/>
              <a:gd name="connsiteY59" fmla="*/ 1354198 h 4301385"/>
              <a:gd name="connsiteX60" fmla="*/ 448054 w 4311730"/>
              <a:gd name="connsiteY60" fmla="*/ 1234283 h 4301385"/>
              <a:gd name="connsiteX61" fmla="*/ 448054 w 4311730"/>
              <a:gd name="connsiteY61" fmla="*/ 1234284 h 4301385"/>
              <a:gd name="connsiteX62" fmla="*/ 448053 w 4311730"/>
              <a:gd name="connsiteY62" fmla="*/ 1234284 h 4301385"/>
              <a:gd name="connsiteX63" fmla="*/ 571093 w 4311730"/>
              <a:gd name="connsiteY63" fmla="*/ 1156798 h 4301385"/>
              <a:gd name="connsiteX64" fmla="*/ 622018 w 4311730"/>
              <a:gd name="connsiteY64" fmla="*/ 1168412 h 4301385"/>
              <a:gd name="connsiteX65" fmla="*/ 4234209 w 4311730"/>
              <a:gd name="connsiteY65" fmla="*/ 2796414 h 4301385"/>
              <a:gd name="connsiteX66" fmla="*/ 4300081 w 4311730"/>
              <a:gd name="connsiteY66" fmla="*/ 2970379 h 4301385"/>
              <a:gd name="connsiteX67" fmla="*/ 4300080 w 4311730"/>
              <a:gd name="connsiteY67" fmla="*/ 2970378 h 4301385"/>
              <a:gd name="connsiteX68" fmla="*/ 4126115 w 4311730"/>
              <a:gd name="connsiteY68" fmla="*/ 3036250 h 4301385"/>
              <a:gd name="connsiteX69" fmla="*/ 513925 w 4311730"/>
              <a:gd name="connsiteY69" fmla="*/ 1408248 h 4301385"/>
              <a:gd name="connsiteX70" fmla="*/ 436440 w 4311730"/>
              <a:gd name="connsiteY70" fmla="*/ 1285208 h 4301385"/>
              <a:gd name="connsiteX71" fmla="*/ 448054 w 4311730"/>
              <a:gd name="connsiteY71" fmla="*/ 1234284 h 4301385"/>
              <a:gd name="connsiteX72" fmla="*/ 478514 w 4311730"/>
              <a:gd name="connsiteY72" fmla="*/ 1191853 h 4301385"/>
              <a:gd name="connsiteX73" fmla="*/ 571093 w 4311730"/>
              <a:gd name="connsiteY73" fmla="*/ 1156798 h 4301385"/>
              <a:gd name="connsiteX74" fmla="*/ 742332 w 4311730"/>
              <a:gd name="connsiteY74" fmla="*/ 801205 h 4301385"/>
              <a:gd name="connsiteX75" fmla="*/ 799599 w 4311730"/>
              <a:gd name="connsiteY75" fmla="*/ 814265 h 4301385"/>
              <a:gd name="connsiteX76" fmla="*/ 3534484 w 4311730"/>
              <a:gd name="connsiteY76" fmla="*/ 2046868 h 4301385"/>
              <a:gd name="connsiteX77" fmla="*/ 3608560 w 4311730"/>
              <a:gd name="connsiteY77" fmla="*/ 2242499 h 4301385"/>
              <a:gd name="connsiteX78" fmla="*/ 3412928 w 4311730"/>
              <a:gd name="connsiteY78" fmla="*/ 2316575 h 4301385"/>
              <a:gd name="connsiteX79" fmla="*/ 678044 w 4311730"/>
              <a:gd name="connsiteY79" fmla="*/ 1083972 h 4301385"/>
              <a:gd name="connsiteX80" fmla="*/ 603968 w 4311730"/>
              <a:gd name="connsiteY80" fmla="*/ 888341 h 4301385"/>
              <a:gd name="connsiteX81" fmla="*/ 742332 w 4311730"/>
              <a:gd name="connsiteY81" fmla="*/ 801205 h 4301385"/>
              <a:gd name="connsiteX82" fmla="*/ 670421 w 4311730"/>
              <a:gd name="connsiteY82" fmla="*/ 483176 h 4301385"/>
              <a:gd name="connsiteX83" fmla="*/ 670421 w 4311730"/>
              <a:gd name="connsiteY83" fmla="*/ 483176 h 4301385"/>
              <a:gd name="connsiteX84" fmla="*/ 670421 w 4311730"/>
              <a:gd name="connsiteY84" fmla="*/ 483176 h 4301385"/>
              <a:gd name="connsiteX85" fmla="*/ 815074 w 4311730"/>
              <a:gd name="connsiteY85" fmla="*/ 392081 h 4301385"/>
              <a:gd name="connsiteX86" fmla="*/ 874944 w 4311730"/>
              <a:gd name="connsiteY86" fmla="*/ 405734 h 4301385"/>
              <a:gd name="connsiteX87" fmla="*/ 3790657 w 4311730"/>
              <a:gd name="connsiteY87" fmla="*/ 1719835 h 4301385"/>
              <a:gd name="connsiteX88" fmla="*/ 3868099 w 4311730"/>
              <a:gd name="connsiteY88" fmla="*/ 1924358 h 4301385"/>
              <a:gd name="connsiteX89" fmla="*/ 3868098 w 4311730"/>
              <a:gd name="connsiteY89" fmla="*/ 1924358 h 4301385"/>
              <a:gd name="connsiteX90" fmla="*/ 3663575 w 4311730"/>
              <a:gd name="connsiteY90" fmla="*/ 2001800 h 4301385"/>
              <a:gd name="connsiteX91" fmla="*/ 747864 w 4311730"/>
              <a:gd name="connsiteY91" fmla="*/ 687699 h 4301385"/>
              <a:gd name="connsiteX92" fmla="*/ 656768 w 4311730"/>
              <a:gd name="connsiteY92" fmla="*/ 543046 h 4301385"/>
              <a:gd name="connsiteX93" fmla="*/ 670421 w 4311730"/>
              <a:gd name="connsiteY93" fmla="*/ 483176 h 4301385"/>
              <a:gd name="connsiteX94" fmla="*/ 706233 w 4311730"/>
              <a:gd name="connsiteY94" fmla="*/ 433293 h 4301385"/>
              <a:gd name="connsiteX95" fmla="*/ 815074 w 4311730"/>
              <a:gd name="connsiteY95" fmla="*/ 392081 h 4301385"/>
              <a:gd name="connsiteX96" fmla="*/ 1388748 w 4311730"/>
              <a:gd name="connsiteY96" fmla="*/ 236482 h 4301385"/>
              <a:gd name="connsiteX97" fmla="*/ 1443412 w 4311730"/>
              <a:gd name="connsiteY97" fmla="*/ 248948 h 4301385"/>
              <a:gd name="connsiteX98" fmla="*/ 3406288 w 4311730"/>
              <a:gd name="connsiteY98" fmla="*/ 1133609 h 4301385"/>
              <a:gd name="connsiteX99" fmla="*/ 3476997 w 4311730"/>
              <a:gd name="connsiteY99" fmla="*/ 1320349 h 4301385"/>
              <a:gd name="connsiteX100" fmla="*/ 3290257 w 4311730"/>
              <a:gd name="connsiteY100" fmla="*/ 1391058 h 4301385"/>
              <a:gd name="connsiteX101" fmla="*/ 1327381 w 4311730"/>
              <a:gd name="connsiteY101" fmla="*/ 506397 h 4301385"/>
              <a:gd name="connsiteX102" fmla="*/ 1256672 w 4311730"/>
              <a:gd name="connsiteY102" fmla="*/ 319657 h 4301385"/>
              <a:gd name="connsiteX103" fmla="*/ 1388748 w 4311730"/>
              <a:gd name="connsiteY103" fmla="*/ 236482 h 4301385"/>
              <a:gd name="connsiteX104" fmla="*/ 1780474 w 4311730"/>
              <a:gd name="connsiteY104" fmla="*/ 38 h 4301385"/>
              <a:gd name="connsiteX105" fmla="*/ 1835138 w 4311730"/>
              <a:gd name="connsiteY105" fmla="*/ 12505 h 4301385"/>
              <a:gd name="connsiteX106" fmla="*/ 3323982 w 4311730"/>
              <a:gd name="connsiteY106" fmla="*/ 683521 h 4301385"/>
              <a:gd name="connsiteX107" fmla="*/ 3394690 w 4311730"/>
              <a:gd name="connsiteY107" fmla="*/ 870261 h 4301385"/>
              <a:gd name="connsiteX108" fmla="*/ 3207950 w 4311730"/>
              <a:gd name="connsiteY108" fmla="*/ 940970 h 4301385"/>
              <a:gd name="connsiteX109" fmla="*/ 1719107 w 4311730"/>
              <a:gd name="connsiteY109" fmla="*/ 269953 h 4301385"/>
              <a:gd name="connsiteX110" fmla="*/ 1648398 w 4311730"/>
              <a:gd name="connsiteY110" fmla="*/ 83214 h 4301385"/>
              <a:gd name="connsiteX111" fmla="*/ 1780474 w 4311730"/>
              <a:gd name="connsiteY111" fmla="*/ 38 h 4301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4311730" h="4301385">
                <a:moveTo>
                  <a:pt x="1103914" y="3347949"/>
                </a:moveTo>
                <a:cubicBezTo>
                  <a:pt x="1122251" y="3348376"/>
                  <a:pt x="1140806" y="3352405"/>
                  <a:pt x="1158579" y="3360416"/>
                </a:cubicBezTo>
                <a:lnTo>
                  <a:pt x="2647422" y="4031432"/>
                </a:lnTo>
                <a:cubicBezTo>
                  <a:pt x="2718515" y="4063473"/>
                  <a:pt x="2750172" y="4147080"/>
                  <a:pt x="2718131" y="4218172"/>
                </a:cubicBezTo>
                <a:cubicBezTo>
                  <a:pt x="2686090" y="4289264"/>
                  <a:pt x="2602483" y="4320922"/>
                  <a:pt x="2531391" y="4288881"/>
                </a:cubicBezTo>
                <a:lnTo>
                  <a:pt x="1042548" y="3617864"/>
                </a:lnTo>
                <a:cubicBezTo>
                  <a:pt x="971455" y="3585823"/>
                  <a:pt x="939798" y="3502217"/>
                  <a:pt x="971839" y="3431125"/>
                </a:cubicBezTo>
                <a:cubicBezTo>
                  <a:pt x="995870" y="3377805"/>
                  <a:pt x="1048906" y="3346668"/>
                  <a:pt x="1103914" y="3347949"/>
                </a:cubicBezTo>
                <a:close/>
                <a:moveTo>
                  <a:pt x="851821" y="2848575"/>
                </a:moveTo>
                <a:cubicBezTo>
                  <a:pt x="868153" y="2848955"/>
                  <a:pt x="884679" y="2852544"/>
                  <a:pt x="900509" y="2859678"/>
                </a:cubicBezTo>
                <a:lnTo>
                  <a:pt x="3275747" y="3930189"/>
                </a:lnTo>
                <a:cubicBezTo>
                  <a:pt x="3339067" y="3958727"/>
                  <a:pt x="3367263" y="4033194"/>
                  <a:pt x="3338725" y="4096514"/>
                </a:cubicBezTo>
                <a:cubicBezTo>
                  <a:pt x="3310187" y="4159834"/>
                  <a:pt x="3235721" y="4188030"/>
                  <a:pt x="3172401" y="4159492"/>
                </a:cubicBezTo>
                <a:lnTo>
                  <a:pt x="797163" y="3088981"/>
                </a:lnTo>
                <a:cubicBezTo>
                  <a:pt x="733843" y="3060443"/>
                  <a:pt x="705647" y="2985977"/>
                  <a:pt x="734185" y="2922657"/>
                </a:cubicBezTo>
                <a:cubicBezTo>
                  <a:pt x="755589" y="2875167"/>
                  <a:pt x="802827" y="2847434"/>
                  <a:pt x="851821" y="2848575"/>
                </a:cubicBezTo>
                <a:close/>
                <a:moveTo>
                  <a:pt x="339746" y="2354122"/>
                </a:moveTo>
                <a:lnTo>
                  <a:pt x="339746" y="2354123"/>
                </a:lnTo>
                <a:lnTo>
                  <a:pt x="339746" y="2354123"/>
                </a:lnTo>
                <a:close/>
                <a:moveTo>
                  <a:pt x="458269" y="2279482"/>
                </a:moveTo>
                <a:cubicBezTo>
                  <a:pt x="474723" y="2279866"/>
                  <a:pt x="491375" y="2283481"/>
                  <a:pt x="507324" y="2290670"/>
                </a:cubicBezTo>
                <a:lnTo>
                  <a:pt x="3635217" y="3700399"/>
                </a:lnTo>
                <a:cubicBezTo>
                  <a:pt x="3699014" y="3729153"/>
                  <a:pt x="3727423" y="3804180"/>
                  <a:pt x="3698670" y="3867978"/>
                </a:cubicBezTo>
                <a:lnTo>
                  <a:pt x="3698669" y="3867977"/>
                </a:lnTo>
                <a:cubicBezTo>
                  <a:pt x="3669916" y="3931775"/>
                  <a:pt x="3594888" y="3960184"/>
                  <a:pt x="3531091" y="3931431"/>
                </a:cubicBezTo>
                <a:lnTo>
                  <a:pt x="403200" y="2521700"/>
                </a:lnTo>
                <a:cubicBezTo>
                  <a:pt x="355351" y="2500135"/>
                  <a:pt x="327409" y="2452541"/>
                  <a:pt x="328559" y="2403177"/>
                </a:cubicBezTo>
                <a:lnTo>
                  <a:pt x="339746" y="2354123"/>
                </a:lnTo>
                <a:lnTo>
                  <a:pt x="369089" y="2313250"/>
                </a:lnTo>
                <a:cubicBezTo>
                  <a:pt x="393237" y="2290879"/>
                  <a:pt x="425360" y="2278716"/>
                  <a:pt x="458269" y="2279482"/>
                </a:cubicBezTo>
                <a:close/>
                <a:moveTo>
                  <a:pt x="647889" y="2107223"/>
                </a:moveTo>
                <a:lnTo>
                  <a:pt x="647889" y="2107224"/>
                </a:lnTo>
                <a:lnTo>
                  <a:pt x="647889" y="2107224"/>
                </a:lnTo>
                <a:close/>
                <a:moveTo>
                  <a:pt x="766412" y="2032583"/>
                </a:moveTo>
                <a:cubicBezTo>
                  <a:pt x="782866" y="2032967"/>
                  <a:pt x="799518" y="2036582"/>
                  <a:pt x="815467" y="2043771"/>
                </a:cubicBezTo>
                <a:lnTo>
                  <a:pt x="3943360" y="3453500"/>
                </a:lnTo>
                <a:cubicBezTo>
                  <a:pt x="4007157" y="3482254"/>
                  <a:pt x="4035566" y="3557281"/>
                  <a:pt x="4006813" y="3621079"/>
                </a:cubicBezTo>
                <a:lnTo>
                  <a:pt x="4006812" y="3621078"/>
                </a:lnTo>
                <a:cubicBezTo>
                  <a:pt x="3978059" y="3684876"/>
                  <a:pt x="3903031" y="3713285"/>
                  <a:pt x="3839234" y="3684532"/>
                </a:cubicBezTo>
                <a:lnTo>
                  <a:pt x="711343" y="2274801"/>
                </a:lnTo>
                <a:cubicBezTo>
                  <a:pt x="663495" y="2253236"/>
                  <a:pt x="635552" y="2205642"/>
                  <a:pt x="636702" y="2156278"/>
                </a:cubicBezTo>
                <a:lnTo>
                  <a:pt x="647889" y="2107224"/>
                </a:lnTo>
                <a:lnTo>
                  <a:pt x="647889" y="2107224"/>
                </a:lnTo>
                <a:lnTo>
                  <a:pt x="677232" y="2066351"/>
                </a:lnTo>
                <a:cubicBezTo>
                  <a:pt x="701380" y="2043980"/>
                  <a:pt x="733503" y="2031817"/>
                  <a:pt x="766412" y="2032583"/>
                </a:cubicBezTo>
                <a:close/>
                <a:moveTo>
                  <a:pt x="11648" y="1431683"/>
                </a:moveTo>
                <a:lnTo>
                  <a:pt x="11648" y="1431684"/>
                </a:lnTo>
                <a:lnTo>
                  <a:pt x="11648" y="1431684"/>
                </a:lnTo>
                <a:close/>
                <a:moveTo>
                  <a:pt x="134688" y="1354198"/>
                </a:moveTo>
                <a:cubicBezTo>
                  <a:pt x="151770" y="1354596"/>
                  <a:pt x="169056" y="1358350"/>
                  <a:pt x="185613" y="1365812"/>
                </a:cubicBezTo>
                <a:lnTo>
                  <a:pt x="3797804" y="2993814"/>
                </a:lnTo>
                <a:cubicBezTo>
                  <a:pt x="3864034" y="3023663"/>
                  <a:pt x="3893525" y="3101550"/>
                  <a:pt x="3863676" y="3167779"/>
                </a:cubicBezTo>
                <a:lnTo>
                  <a:pt x="3863675" y="3167779"/>
                </a:lnTo>
                <a:cubicBezTo>
                  <a:pt x="3833826" y="3234008"/>
                  <a:pt x="3755939" y="3263499"/>
                  <a:pt x="3689710" y="3233650"/>
                </a:cubicBezTo>
                <a:lnTo>
                  <a:pt x="77520" y="1605648"/>
                </a:lnTo>
                <a:cubicBezTo>
                  <a:pt x="27848" y="1583261"/>
                  <a:pt x="-1159" y="1533853"/>
                  <a:pt x="35" y="1482608"/>
                </a:cubicBezTo>
                <a:lnTo>
                  <a:pt x="11648" y="1431684"/>
                </a:lnTo>
                <a:lnTo>
                  <a:pt x="11648" y="1431684"/>
                </a:lnTo>
                <a:lnTo>
                  <a:pt x="42109" y="1389253"/>
                </a:lnTo>
                <a:cubicBezTo>
                  <a:pt x="67178" y="1366029"/>
                  <a:pt x="100525" y="1353403"/>
                  <a:pt x="134688" y="1354198"/>
                </a:cubicBezTo>
                <a:close/>
                <a:moveTo>
                  <a:pt x="448054" y="1234283"/>
                </a:moveTo>
                <a:lnTo>
                  <a:pt x="448054" y="1234284"/>
                </a:lnTo>
                <a:lnTo>
                  <a:pt x="448053" y="1234284"/>
                </a:lnTo>
                <a:close/>
                <a:moveTo>
                  <a:pt x="571093" y="1156798"/>
                </a:moveTo>
                <a:cubicBezTo>
                  <a:pt x="588175" y="1157196"/>
                  <a:pt x="605461" y="1160950"/>
                  <a:pt x="622018" y="1168412"/>
                </a:cubicBezTo>
                <a:lnTo>
                  <a:pt x="4234209" y="2796414"/>
                </a:lnTo>
                <a:cubicBezTo>
                  <a:pt x="4300439" y="2826263"/>
                  <a:pt x="4329930" y="2904150"/>
                  <a:pt x="4300081" y="2970379"/>
                </a:cubicBezTo>
                <a:lnTo>
                  <a:pt x="4300080" y="2970378"/>
                </a:lnTo>
                <a:cubicBezTo>
                  <a:pt x="4270231" y="3036608"/>
                  <a:pt x="4192344" y="3066099"/>
                  <a:pt x="4126115" y="3036250"/>
                </a:cubicBezTo>
                <a:lnTo>
                  <a:pt x="513925" y="1408248"/>
                </a:lnTo>
                <a:cubicBezTo>
                  <a:pt x="464253" y="1385861"/>
                  <a:pt x="435246" y="1336453"/>
                  <a:pt x="436440" y="1285208"/>
                </a:cubicBezTo>
                <a:lnTo>
                  <a:pt x="448054" y="1234284"/>
                </a:lnTo>
                <a:lnTo>
                  <a:pt x="478514" y="1191853"/>
                </a:lnTo>
                <a:cubicBezTo>
                  <a:pt x="503583" y="1168629"/>
                  <a:pt x="536930" y="1156003"/>
                  <a:pt x="571093" y="1156798"/>
                </a:cubicBezTo>
                <a:close/>
                <a:moveTo>
                  <a:pt x="742332" y="801205"/>
                </a:moveTo>
                <a:cubicBezTo>
                  <a:pt x="761542" y="801653"/>
                  <a:pt x="780980" y="805874"/>
                  <a:pt x="799599" y="814265"/>
                </a:cubicBezTo>
                <a:lnTo>
                  <a:pt x="3534484" y="2046868"/>
                </a:lnTo>
                <a:cubicBezTo>
                  <a:pt x="3608961" y="2080434"/>
                  <a:pt x="3642126" y="2168022"/>
                  <a:pt x="3608560" y="2242499"/>
                </a:cubicBezTo>
                <a:cubicBezTo>
                  <a:pt x="3574993" y="2316977"/>
                  <a:pt x="3487405" y="2350142"/>
                  <a:pt x="3412928" y="2316575"/>
                </a:cubicBezTo>
                <a:lnTo>
                  <a:pt x="678044" y="1083972"/>
                </a:lnTo>
                <a:cubicBezTo>
                  <a:pt x="603566" y="1050406"/>
                  <a:pt x="570402" y="962818"/>
                  <a:pt x="603968" y="888341"/>
                </a:cubicBezTo>
                <a:cubicBezTo>
                  <a:pt x="629143" y="832483"/>
                  <a:pt x="684705" y="799864"/>
                  <a:pt x="742332" y="801205"/>
                </a:cubicBezTo>
                <a:close/>
                <a:moveTo>
                  <a:pt x="670421" y="483176"/>
                </a:moveTo>
                <a:lnTo>
                  <a:pt x="670421" y="483176"/>
                </a:lnTo>
                <a:lnTo>
                  <a:pt x="670421" y="483176"/>
                </a:lnTo>
                <a:close/>
                <a:moveTo>
                  <a:pt x="815074" y="392081"/>
                </a:moveTo>
                <a:cubicBezTo>
                  <a:pt x="835156" y="392548"/>
                  <a:pt x="855478" y="396961"/>
                  <a:pt x="874944" y="405734"/>
                </a:cubicBezTo>
                <a:lnTo>
                  <a:pt x="3790657" y="1719835"/>
                </a:lnTo>
                <a:cubicBezTo>
                  <a:pt x="3868519" y="1754927"/>
                  <a:pt x="3903191" y="1846496"/>
                  <a:pt x="3868099" y="1924358"/>
                </a:cubicBezTo>
                <a:lnTo>
                  <a:pt x="3868098" y="1924358"/>
                </a:lnTo>
                <a:cubicBezTo>
                  <a:pt x="3833006" y="2002220"/>
                  <a:pt x="3741437" y="2036892"/>
                  <a:pt x="3663575" y="2001800"/>
                </a:cubicBezTo>
                <a:lnTo>
                  <a:pt x="747864" y="687699"/>
                </a:lnTo>
                <a:cubicBezTo>
                  <a:pt x="689467" y="661380"/>
                  <a:pt x="655365" y="603292"/>
                  <a:pt x="656768" y="543046"/>
                </a:cubicBezTo>
                <a:lnTo>
                  <a:pt x="670421" y="483176"/>
                </a:lnTo>
                <a:lnTo>
                  <a:pt x="706233" y="433293"/>
                </a:lnTo>
                <a:cubicBezTo>
                  <a:pt x="735705" y="405990"/>
                  <a:pt x="774909" y="391145"/>
                  <a:pt x="815074" y="392081"/>
                </a:cubicBezTo>
                <a:close/>
                <a:moveTo>
                  <a:pt x="1388748" y="236482"/>
                </a:moveTo>
                <a:cubicBezTo>
                  <a:pt x="1407084" y="236909"/>
                  <a:pt x="1425639" y="240938"/>
                  <a:pt x="1443412" y="248948"/>
                </a:cubicBezTo>
                <a:lnTo>
                  <a:pt x="3406288" y="1133609"/>
                </a:lnTo>
                <a:cubicBezTo>
                  <a:pt x="3477381" y="1165650"/>
                  <a:pt x="3509038" y="1249257"/>
                  <a:pt x="3476997" y="1320349"/>
                </a:cubicBezTo>
                <a:cubicBezTo>
                  <a:pt x="3444956" y="1391441"/>
                  <a:pt x="3361349" y="1423099"/>
                  <a:pt x="3290257" y="1391058"/>
                </a:cubicBezTo>
                <a:lnTo>
                  <a:pt x="1327381" y="506397"/>
                </a:lnTo>
                <a:cubicBezTo>
                  <a:pt x="1256289" y="474356"/>
                  <a:pt x="1224631" y="390749"/>
                  <a:pt x="1256672" y="319657"/>
                </a:cubicBezTo>
                <a:cubicBezTo>
                  <a:pt x="1280703" y="266338"/>
                  <a:pt x="1333740" y="235201"/>
                  <a:pt x="1388748" y="236482"/>
                </a:cubicBezTo>
                <a:close/>
                <a:moveTo>
                  <a:pt x="1780474" y="38"/>
                </a:moveTo>
                <a:cubicBezTo>
                  <a:pt x="1798810" y="465"/>
                  <a:pt x="1817365" y="4495"/>
                  <a:pt x="1835138" y="12505"/>
                </a:cubicBezTo>
                <a:lnTo>
                  <a:pt x="3323982" y="683521"/>
                </a:lnTo>
                <a:cubicBezTo>
                  <a:pt x="3395074" y="715562"/>
                  <a:pt x="3426731" y="799169"/>
                  <a:pt x="3394690" y="870261"/>
                </a:cubicBezTo>
                <a:cubicBezTo>
                  <a:pt x="3362649" y="941353"/>
                  <a:pt x="3279043" y="973011"/>
                  <a:pt x="3207950" y="940970"/>
                </a:cubicBezTo>
                <a:lnTo>
                  <a:pt x="1719107" y="269953"/>
                </a:lnTo>
                <a:cubicBezTo>
                  <a:pt x="1648015" y="237912"/>
                  <a:pt x="1616357" y="154306"/>
                  <a:pt x="1648398" y="83214"/>
                </a:cubicBezTo>
                <a:cubicBezTo>
                  <a:pt x="1672429" y="29894"/>
                  <a:pt x="1725465" y="-1243"/>
                  <a:pt x="1780474" y="38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87634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895446" y="2075542"/>
            <a:ext cx="4450270" cy="2766143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53745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3251200" cy="68580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53855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hree openin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170125" y="1084217"/>
            <a:ext cx="1657531" cy="2899954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512594" y="1889760"/>
            <a:ext cx="1657531" cy="2899954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855063" y="1084217"/>
            <a:ext cx="1657531" cy="2899954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50693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Half Cen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0"/>
          </p:nvPr>
        </p:nvSpPr>
        <p:spPr>
          <a:xfrm>
            <a:off x="1432560" y="1577094"/>
            <a:ext cx="9433559" cy="2217666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</p:spTree>
    <p:extLst>
      <p:ext uri="{BB962C8B-B14F-4D97-AF65-F5344CB8AC3E}">
        <p14:creationId xmlns:p14="http://schemas.microsoft.com/office/powerpoint/2010/main" val="1293732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9279654" y="6348357"/>
            <a:ext cx="1577804" cy="344213"/>
            <a:chOff x="5270589" y="6012181"/>
            <a:chExt cx="1577804" cy="344213"/>
          </a:xfrm>
        </p:grpSpPr>
        <p:sp>
          <p:nvSpPr>
            <p:cNvPr id="13" name="TextBox 12"/>
            <p:cNvSpPr txBox="1"/>
            <p:nvPr userDrawn="1"/>
          </p:nvSpPr>
          <p:spPr>
            <a:xfrm>
              <a:off x="5270589" y="6017840"/>
              <a:ext cx="1847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endParaRPr lang="en-US" sz="1600" spc="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4" name="TextBox 13"/>
            <p:cNvSpPr txBox="1"/>
            <p:nvPr userDrawn="1"/>
          </p:nvSpPr>
          <p:spPr>
            <a:xfrm>
              <a:off x="6663662" y="6012181"/>
              <a:ext cx="1847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endParaRPr lang="en-US" sz="1600" spc="400" dirty="0">
                <a:solidFill>
                  <a:schemeClr val="tx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6610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7" r:id="rId7"/>
    <p:sldLayoutId id="2147483699" r:id="rId8"/>
    <p:sldLayoutId id="2147483700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5" r:id="rId24"/>
    <p:sldLayoutId id="2147483676" r:id="rId25"/>
    <p:sldLayoutId id="2147483677" r:id="rId26"/>
    <p:sldLayoutId id="2147483673" r:id="rId27"/>
    <p:sldLayoutId id="2147483674" r:id="rId28"/>
    <p:sldLayoutId id="2147483678" r:id="rId29"/>
    <p:sldLayoutId id="2147483679" r:id="rId30"/>
    <p:sldLayoutId id="2147483680" r:id="rId31"/>
    <p:sldLayoutId id="2147483681" r:id="rId32"/>
    <p:sldLayoutId id="2147483682" r:id="rId33"/>
    <p:sldLayoutId id="2147483683" r:id="rId34"/>
    <p:sldLayoutId id="2147483684" r:id="rId35"/>
    <p:sldLayoutId id="2147483685" r:id="rId36"/>
    <p:sldLayoutId id="2147483686" r:id="rId37"/>
    <p:sldLayoutId id="2147483687" r:id="rId38"/>
    <p:sldLayoutId id="2147483688" r:id="rId39"/>
    <p:sldLayoutId id="2147483689" r:id="rId40"/>
    <p:sldLayoutId id="2147483690" r:id="rId41"/>
    <p:sldLayoutId id="2147483692" r:id="rId42"/>
    <p:sldLayoutId id="2147483693" r:id="rId43"/>
    <p:sldLayoutId id="2147483694" r:id="rId44"/>
    <p:sldLayoutId id="2147483695" r:id="rId45"/>
    <p:sldLayoutId id="2147483696" r:id="rId46"/>
    <p:sldLayoutId id="2147483697" r:id="rId47"/>
    <p:sldLayoutId id="2147483698" r:id="rId48"/>
    <p:sldLayoutId id="2147483701" r:id="rId4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5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64048CD-57CC-5794-7CB2-1223EF7816B3}"/>
              </a:ext>
            </a:extLst>
          </p:cNvPr>
          <p:cNvSpPr/>
          <p:nvPr/>
        </p:nvSpPr>
        <p:spPr>
          <a:xfrm rot="10800000">
            <a:off x="7431792" y="-190500"/>
            <a:ext cx="4714255" cy="7239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4140000" algn="tl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xmlns="" id="{8DB1AC18-C3FC-9408-E1FF-07D8E98C2D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331" y="612268"/>
            <a:ext cx="1352014" cy="1133307"/>
          </a:xfrm>
          <a:prstGeom prst="rect">
            <a:avLst/>
          </a:prstGeom>
        </p:spPr>
      </p:pic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xmlns="" id="{F1B0DDDB-CDDE-85D3-BB2F-0A7D7EBA1B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4848" y="881899"/>
            <a:ext cx="1434072" cy="653936"/>
          </a:xfrm>
          <a:prstGeom prst="rect">
            <a:avLst/>
          </a:prstGeom>
        </p:spPr>
      </p:pic>
      <p:pic>
        <p:nvPicPr>
          <p:cNvPr id="8" name="Picture 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xmlns="" id="{E8E99D65-2B03-8C81-61D8-9F2188FA1D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2141" y="681258"/>
            <a:ext cx="1750948" cy="98490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CED04CE-47C1-9AB5-59B4-BA68DC7B7C64}"/>
              </a:ext>
            </a:extLst>
          </p:cNvPr>
          <p:cNvSpPr txBox="1"/>
          <p:nvPr/>
        </p:nvSpPr>
        <p:spPr>
          <a:xfrm>
            <a:off x="885288" y="4540707"/>
            <a:ext cx="55365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Marco Segone</a:t>
            </a:r>
          </a:p>
          <a:p>
            <a:pPr algn="ctr"/>
            <a:r>
              <a:rPr lang="en-US" sz="16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Director, UNFPA Evaluation Office </a:t>
            </a:r>
            <a:endParaRPr lang="en-US" sz="1600" dirty="0">
              <a:solidFill>
                <a:schemeClr val="tx2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endParaRPr lang="en-US" sz="1600" dirty="0">
              <a:solidFill>
                <a:schemeClr val="tx2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endParaRPr lang="en-US" sz="1600" dirty="0">
              <a:solidFill>
                <a:schemeClr val="tx2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en-US" sz="16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27 October 2022</a:t>
            </a:r>
          </a:p>
          <a:p>
            <a:pPr algn="ctr"/>
            <a:r>
              <a:rPr lang="en-US" sz="16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NEC Conference, Turin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664275B0-4198-1C66-5FAE-6754616F1AF2}"/>
              </a:ext>
            </a:extLst>
          </p:cNvPr>
          <p:cNvSpPr txBox="1">
            <a:spLocks/>
          </p:cNvSpPr>
          <p:nvPr/>
        </p:nvSpPr>
        <p:spPr>
          <a:xfrm>
            <a:off x="804331" y="2234834"/>
            <a:ext cx="5772648" cy="2205808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chemeClr val="tx2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Meaningful engagement of </a:t>
            </a:r>
            <a:r>
              <a:rPr lang="en-US" sz="3600" b="1" dirty="0">
                <a:solidFill>
                  <a:schemeClr val="accent6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Youth in Evaluation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2400" b="1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en-US" sz="2400" b="1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2000" b="1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Increasing the transformative power of evaluation to reach the furthest behind </a:t>
            </a:r>
            <a:endParaRPr lang="en-GB" sz="2400" b="1" dirty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3" name="Picture Placeholder 8">
            <a:extLst>
              <a:ext uri="{FF2B5EF4-FFF2-40B4-BE49-F238E27FC236}">
                <a16:creationId xmlns:a16="http://schemas.microsoft.com/office/drawing/2014/main" xmlns="" id="{B4BB656D-55F2-6EFC-1D5A-59CD3A764FE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7123" b="790"/>
          <a:stretch/>
        </p:blipFill>
        <p:spPr>
          <a:xfrm flipH="1">
            <a:off x="8067596" y="-6090"/>
            <a:ext cx="4124403" cy="687018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0996B238-1DD5-87D4-D7B4-D95F3BA2B6BC}"/>
              </a:ext>
            </a:extLst>
          </p:cNvPr>
          <p:cNvGrpSpPr/>
          <p:nvPr/>
        </p:nvGrpSpPr>
        <p:grpSpPr>
          <a:xfrm>
            <a:off x="6231765" y="5964211"/>
            <a:ext cx="1840266" cy="611686"/>
            <a:chOff x="5157709" y="5963096"/>
            <a:chExt cx="1372911" cy="461921"/>
          </a:xfrm>
        </p:grpSpPr>
        <p:sp>
          <p:nvSpPr>
            <p:cNvPr id="17" name="Chevron 15">
              <a:extLst>
                <a:ext uri="{FF2B5EF4-FFF2-40B4-BE49-F238E27FC236}">
                  <a16:creationId xmlns:a16="http://schemas.microsoft.com/office/drawing/2014/main" xmlns="" id="{FC7456B4-EDF9-5CF6-CA28-DB1E96A63FD9}"/>
                </a:ext>
              </a:extLst>
            </p:cNvPr>
            <p:cNvSpPr/>
            <p:nvPr/>
          </p:nvSpPr>
          <p:spPr>
            <a:xfrm>
              <a:off x="6026947" y="5963096"/>
              <a:ext cx="503673" cy="461921"/>
            </a:xfrm>
            <a:prstGeom prst="chevron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Chevron 4">
              <a:extLst>
                <a:ext uri="{FF2B5EF4-FFF2-40B4-BE49-F238E27FC236}">
                  <a16:creationId xmlns:a16="http://schemas.microsoft.com/office/drawing/2014/main" xmlns="" id="{7BABBEB5-3763-3DF4-14FD-37934F24B738}"/>
                </a:ext>
              </a:extLst>
            </p:cNvPr>
            <p:cNvSpPr/>
            <p:nvPr/>
          </p:nvSpPr>
          <p:spPr>
            <a:xfrm>
              <a:off x="5585862" y="5963096"/>
              <a:ext cx="503673" cy="461921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Chevron 5">
              <a:extLst>
                <a:ext uri="{FF2B5EF4-FFF2-40B4-BE49-F238E27FC236}">
                  <a16:creationId xmlns:a16="http://schemas.microsoft.com/office/drawing/2014/main" xmlns="" id="{8A17347D-FE88-CB07-E821-D55AE052BA15}"/>
                </a:ext>
              </a:extLst>
            </p:cNvPr>
            <p:cNvSpPr/>
            <p:nvPr/>
          </p:nvSpPr>
          <p:spPr>
            <a:xfrm>
              <a:off x="5157709" y="5963096"/>
              <a:ext cx="503673" cy="46192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6959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03525" y="3189033"/>
            <a:ext cx="3837637" cy="3529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Training package for youth’s career development in evaluation, led by a Youth Steering Committee, available in 6 languages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Support to peer-to-peer career advisory sessions for young evaluators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Support to </a:t>
            </a:r>
            <a:r>
              <a:rPr kumimoji="0" lang="en-US" sz="160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EvalYouth</a:t>
            </a:r>
            <a:r>
              <a:rPr kumimoji="0" lang="en-US" sz="160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Global Mentoring </a:t>
            </a:r>
            <a:r>
              <a:rPr kumimoji="0" lang="en-US" sz="160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Programme</a:t>
            </a:r>
            <a:endParaRPr kumimoji="0" lang="en-US" sz="160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89FB66A-61C7-66DD-B5E7-8192CDC8BC77}"/>
              </a:ext>
            </a:extLst>
          </p:cNvPr>
          <p:cNvSpPr/>
          <p:nvPr/>
        </p:nvSpPr>
        <p:spPr>
          <a:xfrm>
            <a:off x="4845896" y="3288417"/>
            <a:ext cx="3208198" cy="1605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Bursaries for youth to attend capacity building events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Winter schools for young </a:t>
            </a:r>
            <a:r>
              <a:rPr kumimoji="0" lang="en-US" sz="16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evaluators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BA942E4-65C2-D364-1BF1-AF0C3628ABC4}"/>
              </a:ext>
            </a:extLst>
          </p:cNvPr>
          <p:cNvSpPr/>
          <p:nvPr/>
        </p:nvSpPr>
        <p:spPr>
          <a:xfrm>
            <a:off x="8418489" y="3282167"/>
            <a:ext cx="3388444" cy="2636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Partnership with UNV and other agencies (UNDP, UNICEF, UN Women, WFP, DPKO, FAO) to provide young evaluation professionals access to the labour market, as UN Youth Volunteers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217797A-1B57-E63F-98F2-3C38DC028D24}"/>
              </a:ext>
            </a:extLst>
          </p:cNvPr>
          <p:cNvSpPr/>
          <p:nvPr/>
        </p:nvSpPr>
        <p:spPr>
          <a:xfrm>
            <a:off x="-144336" y="81578"/>
            <a:ext cx="12480671" cy="199128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4140000" algn="tl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F87CC2E-E485-C5E3-4613-A94F9CC36F27}"/>
              </a:ext>
            </a:extLst>
          </p:cNvPr>
          <p:cNvSpPr txBox="1"/>
          <p:nvPr/>
        </p:nvSpPr>
        <p:spPr>
          <a:xfrm>
            <a:off x="2294922" y="510172"/>
            <a:ext cx="7619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20000"/>
                    <a:lumOff val="8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Strengthening individual capacities </a:t>
            </a:r>
            <a:r>
              <a:rPr kumimoji="0" lang="en-US" sz="36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for young evaluators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F6700E01-9C8D-340D-1A98-0EC47B466F97}"/>
              </a:ext>
            </a:extLst>
          </p:cNvPr>
          <p:cNvGrpSpPr/>
          <p:nvPr/>
        </p:nvGrpSpPr>
        <p:grpSpPr>
          <a:xfrm>
            <a:off x="580407" y="780877"/>
            <a:ext cx="1372911" cy="461921"/>
            <a:chOff x="5157709" y="5963096"/>
            <a:chExt cx="1372911" cy="461921"/>
          </a:xfrm>
        </p:grpSpPr>
        <p:sp>
          <p:nvSpPr>
            <p:cNvPr id="11" name="Chevron 15">
              <a:extLst>
                <a:ext uri="{FF2B5EF4-FFF2-40B4-BE49-F238E27FC236}">
                  <a16:creationId xmlns:a16="http://schemas.microsoft.com/office/drawing/2014/main" xmlns="" id="{DA88DB8F-1B76-749F-7E0E-86FEB779A7F8}"/>
                </a:ext>
              </a:extLst>
            </p:cNvPr>
            <p:cNvSpPr/>
            <p:nvPr/>
          </p:nvSpPr>
          <p:spPr>
            <a:xfrm>
              <a:off x="6026947" y="5963096"/>
              <a:ext cx="503673" cy="461921"/>
            </a:xfrm>
            <a:prstGeom prst="chevron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Chevron 4">
              <a:extLst>
                <a:ext uri="{FF2B5EF4-FFF2-40B4-BE49-F238E27FC236}">
                  <a16:creationId xmlns:a16="http://schemas.microsoft.com/office/drawing/2014/main" xmlns="" id="{AEA3EC85-B4B4-07B0-F919-2930DB2F9657}"/>
                </a:ext>
              </a:extLst>
            </p:cNvPr>
            <p:cNvSpPr/>
            <p:nvPr/>
          </p:nvSpPr>
          <p:spPr>
            <a:xfrm>
              <a:off x="5585862" y="5963096"/>
              <a:ext cx="503673" cy="461921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Chevron 5">
              <a:extLst>
                <a:ext uri="{FF2B5EF4-FFF2-40B4-BE49-F238E27FC236}">
                  <a16:creationId xmlns:a16="http://schemas.microsoft.com/office/drawing/2014/main" xmlns="" id="{FFD49AF8-3D55-251A-EEDA-B9AC61057FA5}"/>
                </a:ext>
              </a:extLst>
            </p:cNvPr>
            <p:cNvSpPr/>
            <p:nvPr/>
          </p:nvSpPr>
          <p:spPr>
            <a:xfrm>
              <a:off x="5157709" y="5963096"/>
              <a:ext cx="503673" cy="461921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Google Shape;1471;p55">
            <a:extLst>
              <a:ext uri="{FF2B5EF4-FFF2-40B4-BE49-F238E27FC236}">
                <a16:creationId xmlns:a16="http://schemas.microsoft.com/office/drawing/2014/main" xmlns="" id="{02744C8D-32E9-8C96-C50D-6DA66BF2869F}"/>
              </a:ext>
            </a:extLst>
          </p:cNvPr>
          <p:cNvSpPr txBox="1">
            <a:spLocks/>
          </p:cNvSpPr>
          <p:nvPr/>
        </p:nvSpPr>
        <p:spPr>
          <a:xfrm>
            <a:off x="8536555" y="2381301"/>
            <a:ext cx="3270378" cy="538509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b="1" dirty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Facilitating access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b="1" dirty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to the labour market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3" name="Google Shape;1475;p55">
            <a:extLst>
              <a:ext uri="{FF2B5EF4-FFF2-40B4-BE49-F238E27FC236}">
                <a16:creationId xmlns:a16="http://schemas.microsoft.com/office/drawing/2014/main" xmlns="" id="{B20BACE9-1DBF-3696-7D77-E5CCB1A693AD}"/>
              </a:ext>
            </a:extLst>
          </p:cNvPr>
          <p:cNvSpPr txBox="1">
            <a:spLocks/>
          </p:cNvSpPr>
          <p:nvPr/>
        </p:nvSpPr>
        <p:spPr>
          <a:xfrm>
            <a:off x="771277" y="2408258"/>
            <a:ext cx="3592158" cy="53850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fontAlgn="auto">
              <a:spcBef>
                <a:spcPts val="0"/>
              </a:spcBef>
              <a:buNone/>
              <a:tabLst/>
              <a:defRPr/>
            </a:pPr>
            <a:r>
              <a:rPr lang="en-US" sz="1600" b="1" dirty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sym typeface="Roboto"/>
              </a:rPr>
              <a:t>Career development</a:t>
            </a:r>
          </a:p>
        </p:txBody>
      </p:sp>
      <p:sp>
        <p:nvSpPr>
          <p:cNvPr id="14" name="Google Shape;1475;p55">
            <a:extLst>
              <a:ext uri="{FF2B5EF4-FFF2-40B4-BE49-F238E27FC236}">
                <a16:creationId xmlns:a16="http://schemas.microsoft.com/office/drawing/2014/main" xmlns="" id="{42FF5848-3B39-915E-490B-5F6A9F02639D}"/>
              </a:ext>
            </a:extLst>
          </p:cNvPr>
          <p:cNvSpPr txBox="1">
            <a:spLocks/>
          </p:cNvSpPr>
          <p:nvPr/>
        </p:nvSpPr>
        <p:spPr>
          <a:xfrm>
            <a:off x="4845896" y="2408257"/>
            <a:ext cx="3208198" cy="5385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2200" b="1" i="0" u="none" strike="noStrike" cap="none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22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22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22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22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22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22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22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22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Pts val="2200"/>
              <a:buFont typeface="Roboto"/>
              <a:buNone/>
              <a:tabLst/>
              <a:defRPr/>
            </a:pPr>
            <a:endParaRPr kumimoji="0" lang="en-US" sz="16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  <a:p>
            <a:pPr marL="0" indent="0">
              <a:lnSpc>
                <a:spcPct val="90000"/>
              </a:lnSpc>
              <a:spcAft>
                <a:spcPts val="0"/>
              </a:spcAft>
              <a:buClrTx/>
              <a:buSzTx/>
              <a:defRPr/>
            </a:pPr>
            <a:r>
              <a:rPr lang="en-US" sz="1600" dirty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rPr>
              <a:t>Technical training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Pts val="2200"/>
              <a:buFont typeface="Roboto"/>
              <a:buNone/>
              <a:tabLst/>
              <a:defRPr/>
            </a:pPr>
            <a:endParaRPr kumimoji="0" lang="en-US" sz="16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578781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471;p55">
            <a:extLst>
              <a:ext uri="{FF2B5EF4-FFF2-40B4-BE49-F238E27FC236}">
                <a16:creationId xmlns:a16="http://schemas.microsoft.com/office/drawing/2014/main" xmlns="" id="{B63CA655-8262-CF50-5B2C-22C465CEE3DE}"/>
              </a:ext>
            </a:extLst>
          </p:cNvPr>
          <p:cNvSpPr txBox="1">
            <a:spLocks/>
          </p:cNvSpPr>
          <p:nvPr/>
        </p:nvSpPr>
        <p:spPr>
          <a:xfrm>
            <a:off x="1293983" y="5857216"/>
            <a:ext cx="3270378" cy="538509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Key informants</a:t>
            </a:r>
          </a:p>
        </p:txBody>
      </p:sp>
      <p:sp>
        <p:nvSpPr>
          <p:cNvPr id="17" name="Google Shape;1472;p55">
            <a:extLst>
              <a:ext uri="{FF2B5EF4-FFF2-40B4-BE49-F238E27FC236}">
                <a16:creationId xmlns:a16="http://schemas.microsoft.com/office/drawing/2014/main" xmlns="" id="{2482B93B-932D-972A-BE6E-E0AFF0CA8339}"/>
              </a:ext>
            </a:extLst>
          </p:cNvPr>
          <p:cNvSpPr txBox="1">
            <a:spLocks/>
          </p:cNvSpPr>
          <p:nvPr/>
        </p:nvSpPr>
        <p:spPr>
          <a:xfrm>
            <a:off x="5527757" y="5857216"/>
            <a:ext cx="4242302" cy="788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b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as critical sources of evidence and insight for the evaluation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8" name="Google Shape;1473;p55">
            <a:extLst>
              <a:ext uri="{FF2B5EF4-FFF2-40B4-BE49-F238E27FC236}">
                <a16:creationId xmlns:a16="http://schemas.microsoft.com/office/drawing/2014/main" xmlns="" id="{4566ED7E-1AB9-3199-4FED-CE814017DA92}"/>
              </a:ext>
            </a:extLst>
          </p:cNvPr>
          <p:cNvSpPr txBox="1">
            <a:spLocks/>
          </p:cNvSpPr>
          <p:nvPr/>
        </p:nvSpPr>
        <p:spPr>
          <a:xfrm>
            <a:off x="1314263" y="5055213"/>
            <a:ext cx="3208198" cy="5385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Young evaluators</a:t>
            </a:r>
          </a:p>
        </p:txBody>
      </p:sp>
      <p:sp>
        <p:nvSpPr>
          <p:cNvPr id="19" name="Google Shape;1474;p55">
            <a:extLst>
              <a:ext uri="{FF2B5EF4-FFF2-40B4-BE49-F238E27FC236}">
                <a16:creationId xmlns:a16="http://schemas.microsoft.com/office/drawing/2014/main" xmlns="" id="{90C60A86-1E7B-AC5D-9E9C-FB0DC0C508E5}"/>
              </a:ext>
            </a:extLst>
          </p:cNvPr>
          <p:cNvSpPr txBox="1">
            <a:spLocks/>
          </p:cNvSpPr>
          <p:nvPr/>
        </p:nvSpPr>
        <p:spPr>
          <a:xfrm>
            <a:off x="5527757" y="5013567"/>
            <a:ext cx="4953501" cy="788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3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Conduct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the evaluation together with the broader evaluation team </a:t>
            </a:r>
          </a:p>
          <a:p>
            <a:pPr marL="1371600" marR="0" lvl="3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0" name="Google Shape;1475;p55">
            <a:extLst>
              <a:ext uri="{FF2B5EF4-FFF2-40B4-BE49-F238E27FC236}">
                <a16:creationId xmlns:a16="http://schemas.microsoft.com/office/drawing/2014/main" xmlns="" id="{416701AA-3614-F8B1-407D-63682560B27A}"/>
              </a:ext>
            </a:extLst>
          </p:cNvPr>
          <p:cNvSpPr txBox="1">
            <a:spLocks/>
          </p:cNvSpPr>
          <p:nvPr/>
        </p:nvSpPr>
        <p:spPr>
          <a:xfrm>
            <a:off x="1314263" y="4252534"/>
            <a:ext cx="3208198" cy="53850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Active contributors</a:t>
            </a:r>
          </a:p>
        </p:txBody>
      </p:sp>
      <p:sp>
        <p:nvSpPr>
          <p:cNvPr id="21" name="Google Shape;1476;p55">
            <a:extLst>
              <a:ext uri="{FF2B5EF4-FFF2-40B4-BE49-F238E27FC236}">
                <a16:creationId xmlns:a16="http://schemas.microsoft.com/office/drawing/2014/main" xmlns="" id="{E78A207A-E1B9-E972-EE11-D25EC3F4132A}"/>
              </a:ext>
            </a:extLst>
          </p:cNvPr>
          <p:cNvSpPr txBox="1">
            <a:spLocks/>
          </p:cNvSpPr>
          <p:nvPr/>
        </p:nvSpPr>
        <p:spPr>
          <a:xfrm>
            <a:off x="5527757" y="4127596"/>
            <a:ext cx="5217430" cy="78838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Provide inputs and feedback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as members of the Evaluation Reference Group</a:t>
            </a:r>
          </a:p>
        </p:txBody>
      </p:sp>
      <p:sp>
        <p:nvSpPr>
          <p:cNvPr id="23" name="Google Shape;1475;p55">
            <a:extLst>
              <a:ext uri="{FF2B5EF4-FFF2-40B4-BE49-F238E27FC236}">
                <a16:creationId xmlns:a16="http://schemas.microsoft.com/office/drawing/2014/main" xmlns="" id="{F0430487-6753-5319-3DDD-08C0743EBFE0}"/>
              </a:ext>
            </a:extLst>
          </p:cNvPr>
          <p:cNvSpPr txBox="1">
            <a:spLocks/>
          </p:cNvSpPr>
          <p:nvPr/>
        </p:nvSpPr>
        <p:spPr>
          <a:xfrm>
            <a:off x="1314263" y="3449902"/>
            <a:ext cx="3208198" cy="5385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2200" b="1" i="0" u="none" strike="noStrike" cap="none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22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22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22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22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22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22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22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22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Pts val="2200"/>
              <a:buFont typeface="Roboto"/>
              <a:buNone/>
              <a:tabLst/>
              <a:defRPr/>
            </a:pPr>
            <a:r>
              <a:rPr kumimoji="0" lang="en-US" sz="16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Advisors/decision-makers</a:t>
            </a:r>
          </a:p>
        </p:txBody>
      </p:sp>
      <p:sp>
        <p:nvSpPr>
          <p:cNvPr id="24" name="Google Shape;1476;p55">
            <a:extLst>
              <a:ext uri="{FF2B5EF4-FFF2-40B4-BE49-F238E27FC236}">
                <a16:creationId xmlns:a16="http://schemas.microsoft.com/office/drawing/2014/main" xmlns="" id="{29B47AAC-0CA9-1BDD-A197-034A30923805}"/>
              </a:ext>
            </a:extLst>
          </p:cNvPr>
          <p:cNvSpPr txBox="1">
            <a:spLocks/>
          </p:cNvSpPr>
          <p:nvPr/>
        </p:nvSpPr>
        <p:spPr>
          <a:xfrm>
            <a:off x="5527757" y="3429000"/>
            <a:ext cx="6301878" cy="698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400"/>
              <a:buFont typeface="Roboto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Conceptualize and guide 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the evaluation process together with the Evaluation Office, as members of the Youth Steering Committee </a:t>
            </a:r>
          </a:p>
        </p:txBody>
      </p:sp>
      <p:cxnSp>
        <p:nvCxnSpPr>
          <p:cNvPr id="31" name="Google Shape;1477;p55">
            <a:extLst>
              <a:ext uri="{FF2B5EF4-FFF2-40B4-BE49-F238E27FC236}">
                <a16:creationId xmlns:a16="http://schemas.microsoft.com/office/drawing/2014/main" xmlns="" id="{DD261B48-26C1-136F-D00C-EACDC15B9FF7}"/>
              </a:ext>
            </a:extLst>
          </p:cNvPr>
          <p:cNvCxnSpPr>
            <a:cxnSpLocks/>
          </p:cNvCxnSpPr>
          <p:nvPr/>
        </p:nvCxnSpPr>
        <p:spPr>
          <a:xfrm flipV="1">
            <a:off x="4442615" y="5994152"/>
            <a:ext cx="1085142" cy="132318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5" name="Google Shape;1477;p55">
            <a:extLst>
              <a:ext uri="{FF2B5EF4-FFF2-40B4-BE49-F238E27FC236}">
                <a16:creationId xmlns:a16="http://schemas.microsoft.com/office/drawing/2014/main" xmlns="" id="{0E8D92EB-7E50-B185-6774-E55422262110}"/>
              </a:ext>
            </a:extLst>
          </p:cNvPr>
          <p:cNvCxnSpPr>
            <a:cxnSpLocks/>
          </p:cNvCxnSpPr>
          <p:nvPr/>
        </p:nvCxnSpPr>
        <p:spPr>
          <a:xfrm flipV="1">
            <a:off x="4442615" y="5206973"/>
            <a:ext cx="1085142" cy="132318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6" name="Google Shape;1477;p55">
            <a:extLst>
              <a:ext uri="{FF2B5EF4-FFF2-40B4-BE49-F238E27FC236}">
                <a16:creationId xmlns:a16="http://schemas.microsoft.com/office/drawing/2014/main" xmlns="" id="{1F0CC594-23CE-35F2-7153-F4CDC3DF96BB}"/>
              </a:ext>
            </a:extLst>
          </p:cNvPr>
          <p:cNvCxnSpPr>
            <a:cxnSpLocks/>
          </p:cNvCxnSpPr>
          <p:nvPr/>
        </p:nvCxnSpPr>
        <p:spPr>
          <a:xfrm flipV="1">
            <a:off x="4442615" y="4435697"/>
            <a:ext cx="1085142" cy="132318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accent5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7" name="Google Shape;1477;p55">
            <a:extLst>
              <a:ext uri="{FF2B5EF4-FFF2-40B4-BE49-F238E27FC236}">
                <a16:creationId xmlns:a16="http://schemas.microsoft.com/office/drawing/2014/main" xmlns="" id="{120EEDC8-9513-D3EB-3680-094B63CEDEFB}"/>
              </a:ext>
            </a:extLst>
          </p:cNvPr>
          <p:cNvCxnSpPr>
            <a:cxnSpLocks/>
          </p:cNvCxnSpPr>
          <p:nvPr/>
        </p:nvCxnSpPr>
        <p:spPr>
          <a:xfrm flipV="1">
            <a:off x="4442615" y="3640567"/>
            <a:ext cx="1085142" cy="132318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accent6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FAA91C4-DB5D-02E8-732C-8F89F836A13E}"/>
              </a:ext>
            </a:extLst>
          </p:cNvPr>
          <p:cNvSpPr/>
          <p:nvPr/>
        </p:nvSpPr>
        <p:spPr>
          <a:xfrm>
            <a:off x="1293983" y="2308451"/>
            <a:ext cx="7186942" cy="789143"/>
          </a:xfrm>
          <a:prstGeom prst="rect">
            <a:avLst/>
          </a:prstGeom>
          <a:noFill/>
          <a:ln>
            <a:noFill/>
          </a:ln>
          <a:effectLst>
            <a:glow rad="127000">
              <a:schemeClr val="tx1">
                <a:alpha val="1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Innovative engagement of youth in the centralized evaluation of UNFPA support to adolescents and youth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E8C7A70-1BC2-35DC-261B-5126E5BAA2D4}"/>
              </a:ext>
            </a:extLst>
          </p:cNvPr>
          <p:cNvSpPr/>
          <p:nvPr/>
        </p:nvSpPr>
        <p:spPr>
          <a:xfrm>
            <a:off x="-144336" y="81578"/>
            <a:ext cx="12480671" cy="199128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4140000" algn="tl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9A55E6C-DCCA-510F-128A-82931C8D3A03}"/>
              </a:ext>
            </a:extLst>
          </p:cNvPr>
          <p:cNvSpPr txBox="1"/>
          <p:nvPr/>
        </p:nvSpPr>
        <p:spPr>
          <a:xfrm>
            <a:off x="2294922" y="510172"/>
            <a:ext cx="7619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20000"/>
                    <a:lumOff val="8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Strengthening individual capacities </a:t>
            </a:r>
            <a:r>
              <a:rPr kumimoji="0" lang="en-US" sz="36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for young evaluators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3C2A4DAC-6D79-FB56-6C3B-F6DE909ED28A}"/>
              </a:ext>
            </a:extLst>
          </p:cNvPr>
          <p:cNvGrpSpPr/>
          <p:nvPr/>
        </p:nvGrpSpPr>
        <p:grpSpPr>
          <a:xfrm>
            <a:off x="580407" y="780877"/>
            <a:ext cx="1372911" cy="461921"/>
            <a:chOff x="5157709" y="5963096"/>
            <a:chExt cx="1372911" cy="461921"/>
          </a:xfrm>
        </p:grpSpPr>
        <p:sp>
          <p:nvSpPr>
            <p:cNvPr id="7" name="Chevron 15">
              <a:extLst>
                <a:ext uri="{FF2B5EF4-FFF2-40B4-BE49-F238E27FC236}">
                  <a16:creationId xmlns:a16="http://schemas.microsoft.com/office/drawing/2014/main" xmlns="" id="{43CF7279-42EF-DC73-91C5-C7636A612FC2}"/>
                </a:ext>
              </a:extLst>
            </p:cNvPr>
            <p:cNvSpPr/>
            <p:nvPr/>
          </p:nvSpPr>
          <p:spPr>
            <a:xfrm>
              <a:off x="6026947" y="5963096"/>
              <a:ext cx="503673" cy="461921"/>
            </a:xfrm>
            <a:prstGeom prst="chevron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Chevron 4">
              <a:extLst>
                <a:ext uri="{FF2B5EF4-FFF2-40B4-BE49-F238E27FC236}">
                  <a16:creationId xmlns:a16="http://schemas.microsoft.com/office/drawing/2014/main" xmlns="" id="{832D91EB-60D0-EC27-DFAD-2D700A4B63EC}"/>
                </a:ext>
              </a:extLst>
            </p:cNvPr>
            <p:cNvSpPr/>
            <p:nvPr/>
          </p:nvSpPr>
          <p:spPr>
            <a:xfrm>
              <a:off x="5585862" y="5963096"/>
              <a:ext cx="503673" cy="461921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Chevron 5">
              <a:extLst>
                <a:ext uri="{FF2B5EF4-FFF2-40B4-BE49-F238E27FC236}">
                  <a16:creationId xmlns:a16="http://schemas.microsoft.com/office/drawing/2014/main" xmlns="" id="{5E85B0A2-363E-BA1E-4C26-80E2D29DF065}"/>
                </a:ext>
              </a:extLst>
            </p:cNvPr>
            <p:cNvSpPr/>
            <p:nvPr/>
          </p:nvSpPr>
          <p:spPr>
            <a:xfrm>
              <a:off x="5157709" y="5963096"/>
              <a:ext cx="503673" cy="461921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4121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78B1945-9218-1694-0EE5-8CA1C27B6438}"/>
              </a:ext>
            </a:extLst>
          </p:cNvPr>
          <p:cNvSpPr/>
          <p:nvPr/>
        </p:nvSpPr>
        <p:spPr>
          <a:xfrm>
            <a:off x="0" y="6428096"/>
            <a:ext cx="12192000" cy="429903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4140000" algn="tl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xmlns="" id="{B480E84F-A292-C1D8-34D6-CF22F0C7C64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32"/>
          <a:stretch/>
        </p:blipFill>
        <p:spPr>
          <a:xfrm>
            <a:off x="-516616" y="-16383"/>
            <a:ext cx="12708616" cy="2848800"/>
          </a:xfrm>
        </p:spPr>
      </p:pic>
      <p:sp>
        <p:nvSpPr>
          <p:cNvPr id="5" name="TextBox 4"/>
          <p:cNvSpPr txBox="1"/>
          <p:nvPr/>
        </p:nvSpPr>
        <p:spPr>
          <a:xfrm>
            <a:off x="3930832" y="3883863"/>
            <a:ext cx="3590808" cy="2205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en-US" sz="1600" dirty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In the vision of Our Common Agenda, </a:t>
            </a:r>
          </a:p>
          <a:p>
            <a:pPr marL="0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en-US" sz="1600" dirty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Let’s commit to creating spaces and structures where youth can engage in evaluation meaningfully</a:t>
            </a:r>
          </a:p>
          <a:p>
            <a:pPr marL="0" indent="0">
              <a:lnSpc>
                <a:spcPct val="150000"/>
              </a:lnSpc>
              <a:spcBef>
                <a:spcPts val="1200"/>
              </a:spcBef>
              <a:buNone/>
            </a:pPr>
            <a:endParaRPr lang="en-GB" sz="1600" dirty="0">
              <a:solidFill>
                <a:schemeClr val="tx2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4009" y="2942641"/>
            <a:ext cx="32770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Roboto Bold" panose="02000000000000000000" pitchFamily="2" charset="0"/>
                <a:ea typeface="Roboto Bold" panose="02000000000000000000" pitchFamily="2" charset="0"/>
                <a:cs typeface="+mn-cs"/>
              </a:rPr>
              <a:t>In the end..</a:t>
            </a:r>
            <a:endParaRPr lang="en-US" sz="4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29ABDDC-047B-A695-1431-DBB7EDDE761C}"/>
              </a:ext>
            </a:extLst>
          </p:cNvPr>
          <p:cNvSpPr txBox="1"/>
          <p:nvPr/>
        </p:nvSpPr>
        <p:spPr>
          <a:xfrm>
            <a:off x="323585" y="3847604"/>
            <a:ext cx="3373772" cy="23493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en-US" sz="2000" dirty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Young evaluators are showing extraordinary leadership and innovation to build a global evaluation culture for SDG delivery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BBD4715-28C2-E0BF-12BC-DAA782547C33}"/>
              </a:ext>
            </a:extLst>
          </p:cNvPr>
          <p:cNvSpPr txBox="1"/>
          <p:nvPr/>
        </p:nvSpPr>
        <p:spPr>
          <a:xfrm>
            <a:off x="8000827" y="3883863"/>
            <a:ext cx="3590809" cy="20511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en-US" sz="1600" dirty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Let’s together give a push to build evaluation capacities of youth on the ground 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1600" dirty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This intergenerational solidarity benefits us all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635CB166-B55E-9F24-C229-45EF24EA3895}"/>
              </a:ext>
            </a:extLst>
          </p:cNvPr>
          <p:cNvGrpSpPr/>
          <p:nvPr/>
        </p:nvGrpSpPr>
        <p:grpSpPr>
          <a:xfrm>
            <a:off x="-150548" y="3214125"/>
            <a:ext cx="1123040" cy="288028"/>
            <a:chOff x="4729556" y="5963096"/>
            <a:chExt cx="1801064" cy="461922"/>
          </a:xfrm>
        </p:grpSpPr>
        <p:sp>
          <p:nvSpPr>
            <p:cNvPr id="13" name="Chevron 15">
              <a:extLst>
                <a:ext uri="{FF2B5EF4-FFF2-40B4-BE49-F238E27FC236}">
                  <a16:creationId xmlns:a16="http://schemas.microsoft.com/office/drawing/2014/main" xmlns="" id="{BB747BB7-5FA0-065B-9A40-1B7766788366}"/>
                </a:ext>
              </a:extLst>
            </p:cNvPr>
            <p:cNvSpPr/>
            <p:nvPr/>
          </p:nvSpPr>
          <p:spPr>
            <a:xfrm>
              <a:off x="6026947" y="5963096"/>
              <a:ext cx="503673" cy="461921"/>
            </a:xfrm>
            <a:prstGeom prst="chevron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Chevron 13">
              <a:extLst>
                <a:ext uri="{FF2B5EF4-FFF2-40B4-BE49-F238E27FC236}">
                  <a16:creationId xmlns:a16="http://schemas.microsoft.com/office/drawing/2014/main" xmlns="" id="{1B10E6FA-7673-C049-FB50-56A9CD0007A0}"/>
                </a:ext>
              </a:extLst>
            </p:cNvPr>
            <p:cNvSpPr/>
            <p:nvPr/>
          </p:nvSpPr>
          <p:spPr>
            <a:xfrm>
              <a:off x="5585862" y="5963096"/>
              <a:ext cx="503673" cy="461921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Chevron 14">
              <a:extLst>
                <a:ext uri="{FF2B5EF4-FFF2-40B4-BE49-F238E27FC236}">
                  <a16:creationId xmlns:a16="http://schemas.microsoft.com/office/drawing/2014/main" xmlns="" id="{6BDDFFF4-2BE0-4226-75A6-CE8FC4CB3516}"/>
                </a:ext>
              </a:extLst>
            </p:cNvPr>
            <p:cNvSpPr/>
            <p:nvPr/>
          </p:nvSpPr>
          <p:spPr>
            <a:xfrm>
              <a:off x="5157709" y="5963096"/>
              <a:ext cx="503673" cy="46192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Chevron 15">
              <a:extLst>
                <a:ext uri="{FF2B5EF4-FFF2-40B4-BE49-F238E27FC236}">
                  <a16:creationId xmlns:a16="http://schemas.microsoft.com/office/drawing/2014/main" xmlns="" id="{E6DD7856-374A-EB3A-B46B-8A7DA35FB479}"/>
                </a:ext>
              </a:extLst>
            </p:cNvPr>
            <p:cNvSpPr/>
            <p:nvPr/>
          </p:nvSpPr>
          <p:spPr>
            <a:xfrm>
              <a:off x="4729556" y="5963097"/>
              <a:ext cx="503673" cy="461921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9305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83DEA22-4651-7B49-1A5A-9EB1D2A2EBFD}"/>
              </a:ext>
            </a:extLst>
          </p:cNvPr>
          <p:cNvSpPr/>
          <p:nvPr/>
        </p:nvSpPr>
        <p:spPr>
          <a:xfrm rot="10800000">
            <a:off x="-39079" y="3245511"/>
            <a:ext cx="12270154" cy="361248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4140000" algn="tl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9C9DAF7-BD98-8AFF-EB97-090A54619C19}"/>
              </a:ext>
            </a:extLst>
          </p:cNvPr>
          <p:cNvSpPr txBox="1"/>
          <p:nvPr/>
        </p:nvSpPr>
        <p:spPr>
          <a:xfrm>
            <a:off x="3021561" y="3933163"/>
            <a:ext cx="614887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spcBef>
                <a:spcPts val="1200"/>
              </a:spcBef>
              <a:buNone/>
            </a:pPr>
            <a:r>
              <a:rPr lang="en-US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Join, endorse, and adopt the 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n-US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Youth in Evaluation manifesto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n-US" sz="3200" dirty="0">
                <a:highlight>
                  <a:srgbClr val="F3F013"/>
                </a:highlight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eval4action.org</a:t>
            </a:r>
          </a:p>
        </p:txBody>
      </p:sp>
      <p:pic>
        <p:nvPicPr>
          <p:cNvPr id="2" name="Picture 1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xmlns="" id="{F2D6E798-C3EA-4282-F55F-6B8F6C9D6C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551" y="290464"/>
            <a:ext cx="5762897" cy="324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956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0F197E51-956E-0A2A-127C-92051D1FB5AD}"/>
              </a:ext>
            </a:extLst>
          </p:cNvPr>
          <p:cNvSpPr txBox="1">
            <a:spLocks/>
          </p:cNvSpPr>
          <p:nvPr/>
        </p:nvSpPr>
        <p:spPr>
          <a:xfrm>
            <a:off x="1083835" y="3084864"/>
            <a:ext cx="4693876" cy="65384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rPr>
              <a:t>UNFPA Evaluation Office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D5A3B7E8-5981-7B28-B479-FBB77F2B6684}"/>
              </a:ext>
            </a:extLst>
          </p:cNvPr>
          <p:cNvGrpSpPr/>
          <p:nvPr/>
        </p:nvGrpSpPr>
        <p:grpSpPr>
          <a:xfrm>
            <a:off x="1196530" y="3708096"/>
            <a:ext cx="4330963" cy="1900779"/>
            <a:chOff x="771616" y="3792761"/>
            <a:chExt cx="4330963" cy="1900779"/>
          </a:xfrm>
        </p:grpSpPr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xmlns="" id="{6F85F7CB-0A2E-86BB-6680-77949115EF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1616" y="3889868"/>
              <a:ext cx="404008" cy="172820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3E6B7CB1-A972-3707-2359-E4B8524261C0}"/>
                </a:ext>
              </a:extLst>
            </p:cNvPr>
            <p:cNvSpPr txBox="1"/>
            <p:nvPr/>
          </p:nvSpPr>
          <p:spPr>
            <a:xfrm>
              <a:off x="1281675" y="3792761"/>
              <a:ext cx="38209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evaluation.office@unfpa.org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4BF8ACE7-B231-6929-4536-4DF618DDA88B}"/>
                </a:ext>
              </a:extLst>
            </p:cNvPr>
            <p:cNvSpPr txBox="1"/>
            <p:nvPr/>
          </p:nvSpPr>
          <p:spPr>
            <a:xfrm>
              <a:off x="1281672" y="4310163"/>
              <a:ext cx="324517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unfpa.org/evaluation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1C3E5C32-5367-22C2-039F-3BEC9182074D}"/>
                </a:ext>
              </a:extLst>
            </p:cNvPr>
            <p:cNvSpPr txBox="1"/>
            <p:nvPr/>
          </p:nvSpPr>
          <p:spPr>
            <a:xfrm>
              <a:off x="1281671" y="4827568"/>
              <a:ext cx="32451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@unfpa_eval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79EA68E9-D925-E4B7-9C0F-8647F51C1444}"/>
                </a:ext>
              </a:extLst>
            </p:cNvPr>
            <p:cNvSpPr txBox="1"/>
            <p:nvPr/>
          </p:nvSpPr>
          <p:spPr>
            <a:xfrm>
              <a:off x="1281673" y="5293430"/>
              <a:ext cx="34483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UNFPA Evaluation Office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E080796C-EDE8-9E27-ED07-FCD6C77A5AC7}"/>
              </a:ext>
            </a:extLst>
          </p:cNvPr>
          <p:cNvSpPr txBox="1">
            <a:spLocks/>
          </p:cNvSpPr>
          <p:nvPr/>
        </p:nvSpPr>
        <p:spPr>
          <a:xfrm>
            <a:off x="6781817" y="3108173"/>
            <a:ext cx="4693876" cy="6538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rPr>
              <a:t>#Eval4Action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2EBA434D-087E-0FEC-73A3-C4018A9FBC8C}"/>
              </a:ext>
            </a:extLst>
          </p:cNvPr>
          <p:cNvGrpSpPr/>
          <p:nvPr/>
        </p:nvGrpSpPr>
        <p:grpSpPr>
          <a:xfrm>
            <a:off x="6899731" y="3738704"/>
            <a:ext cx="4335982" cy="1434916"/>
            <a:chOff x="6783575" y="3792761"/>
            <a:chExt cx="4335982" cy="1434916"/>
          </a:xfrm>
        </p:grpSpPr>
        <p:pic>
          <p:nvPicPr>
            <p:cNvPr id="13" name="Picture 12" descr="Icon&#10;&#10;Description automatically generated">
              <a:extLst>
                <a:ext uri="{FF2B5EF4-FFF2-40B4-BE49-F238E27FC236}">
                  <a16:creationId xmlns:a16="http://schemas.microsoft.com/office/drawing/2014/main" xmlns="" id="{1E8E827D-AC31-EEBC-6A30-08B32325F0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45742"/>
            <a:stretch/>
          </p:blipFill>
          <p:spPr>
            <a:xfrm>
              <a:off x="6788595" y="3889868"/>
              <a:ext cx="404008" cy="937699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A69908D7-9D1E-6453-0EC9-27B3524143DD}"/>
                </a:ext>
              </a:extLst>
            </p:cNvPr>
            <p:cNvSpPr txBox="1"/>
            <p:nvPr/>
          </p:nvSpPr>
          <p:spPr>
            <a:xfrm>
              <a:off x="7298653" y="3792761"/>
              <a:ext cx="38209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contact@eval4action.org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AA3FFA7E-8C6F-32D7-186F-DBD5C32293E5}"/>
                </a:ext>
              </a:extLst>
            </p:cNvPr>
            <p:cNvSpPr txBox="1"/>
            <p:nvPr/>
          </p:nvSpPr>
          <p:spPr>
            <a:xfrm>
              <a:off x="7298648" y="4310164"/>
              <a:ext cx="324517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eval4action.org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7BD33D10-5592-9841-3576-B6D8B4FF638B}"/>
                </a:ext>
              </a:extLst>
            </p:cNvPr>
            <p:cNvSpPr txBox="1"/>
            <p:nvPr/>
          </p:nvSpPr>
          <p:spPr>
            <a:xfrm>
              <a:off x="7298650" y="4827567"/>
              <a:ext cx="32451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Eval4Action Campaign</a:t>
              </a:r>
            </a:p>
          </p:txBody>
        </p:sp>
        <p:pic>
          <p:nvPicPr>
            <p:cNvPr id="17" name="Picture 16" descr="Icon&#10;&#10;Description automatically generated">
              <a:extLst>
                <a:ext uri="{FF2B5EF4-FFF2-40B4-BE49-F238E27FC236}">
                  <a16:creationId xmlns:a16="http://schemas.microsoft.com/office/drawing/2014/main" xmlns="" id="{248CA308-8875-AF15-543A-72B6245E2A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242"/>
            <a:stretch/>
          </p:blipFill>
          <p:spPr>
            <a:xfrm>
              <a:off x="6783575" y="4884756"/>
              <a:ext cx="409028" cy="295989"/>
            </a:xfrm>
            <a:prstGeom prst="rect">
              <a:avLst/>
            </a:prstGeom>
          </p:spPr>
        </p:pic>
      </p:grpSp>
      <p:pic>
        <p:nvPicPr>
          <p:cNvPr id="18" name="Picture 17" descr="A picture containing logo&#10;&#10;Description automatically generated">
            <a:extLst>
              <a:ext uri="{FF2B5EF4-FFF2-40B4-BE49-F238E27FC236}">
                <a16:creationId xmlns:a16="http://schemas.microsoft.com/office/drawing/2014/main" xmlns="" id="{737D8136-6EB7-F797-F8D3-F4CF3C1D1C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909" y="1545657"/>
            <a:ext cx="2337864" cy="1066065"/>
          </a:xfrm>
          <a:prstGeom prst="rect">
            <a:avLst/>
          </a:prstGeom>
        </p:spPr>
      </p:pic>
      <p:pic>
        <p:nvPicPr>
          <p:cNvPr id="19" name="Picture 18" descr="A picture containing icon&#10;&#10;Description automatically generated">
            <a:extLst>
              <a:ext uri="{FF2B5EF4-FFF2-40B4-BE49-F238E27FC236}">
                <a16:creationId xmlns:a16="http://schemas.microsoft.com/office/drawing/2014/main" xmlns="" id="{10AB3B1B-003C-364B-DCEF-2667D6F000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1817" y="1356095"/>
            <a:ext cx="1794758" cy="145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063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90500" y="-190500"/>
            <a:ext cx="5512298" cy="7239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4140000" algn="tl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TextBox 3"/>
          <p:cNvSpPr txBox="1"/>
          <p:nvPr/>
        </p:nvSpPr>
        <p:spPr>
          <a:xfrm>
            <a:off x="352775" y="4311420"/>
            <a:ext cx="3460217" cy="1333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  <a:spcAft>
                <a:spcPts val="1200"/>
              </a:spcAft>
            </a:pPr>
            <a:r>
              <a:rPr lang="en-US" sz="6000" b="1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World at </a:t>
            </a:r>
          </a:p>
          <a:p>
            <a:pPr>
              <a:lnSpc>
                <a:spcPts val="4000"/>
              </a:lnSpc>
              <a:spcAft>
                <a:spcPts val="1200"/>
              </a:spcAft>
            </a:pPr>
            <a:r>
              <a:rPr lang="en-US" sz="6000" b="1" dirty="0">
                <a:solidFill>
                  <a:schemeClr val="accent5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8 billion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6096000" y="1131943"/>
            <a:ext cx="44766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On 15 November 2022,</a:t>
            </a:r>
          </a:p>
          <a:p>
            <a:r>
              <a:rPr lang="en-US" sz="2400" b="1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global population is projected to reach 8 billion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6095999" y="2634869"/>
            <a:ext cx="5603631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dirty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Today 16% of the global population is aged 15-24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dirty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This will rise to 23% by 2030 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dirty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This is a vital opportunity for the </a:t>
            </a:r>
            <a:r>
              <a:rPr lang="en-US" dirty="0">
                <a:solidFill>
                  <a:schemeClr val="accent4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infinite possibilities of humanity</a:t>
            </a:r>
            <a:r>
              <a:rPr lang="en-US" dirty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 to build the world we want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dirty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In parallel, the world faces great peril with complex interconnected challenges</a:t>
            </a:r>
            <a:endParaRPr lang="en-GB" dirty="0">
              <a:solidFill>
                <a:schemeClr val="tx2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pic>
        <p:nvPicPr>
          <p:cNvPr id="31" name="Picture 30" descr="A group of people in clothing&#10;&#10;Description automatically generated with low confidence">
            <a:extLst>
              <a:ext uri="{FF2B5EF4-FFF2-40B4-BE49-F238E27FC236}">
                <a16:creationId xmlns:a16="http://schemas.microsoft.com/office/drawing/2014/main" xmlns="" id="{C4D4E9EC-EF07-F1D0-EDAB-12B9197EC9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5552" y="-32466"/>
            <a:ext cx="5467350" cy="36449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377B64E1-6B87-D509-C581-4AA079477079}"/>
              </a:ext>
            </a:extLst>
          </p:cNvPr>
          <p:cNvGrpSpPr/>
          <p:nvPr/>
        </p:nvGrpSpPr>
        <p:grpSpPr>
          <a:xfrm>
            <a:off x="4421266" y="5938287"/>
            <a:ext cx="1801064" cy="461922"/>
            <a:chOff x="4729556" y="5963096"/>
            <a:chExt cx="1801064" cy="461922"/>
          </a:xfrm>
        </p:grpSpPr>
        <p:sp>
          <p:nvSpPr>
            <p:cNvPr id="16" name="Chevron 15">
              <a:extLst>
                <a:ext uri="{FF2B5EF4-FFF2-40B4-BE49-F238E27FC236}">
                  <a16:creationId xmlns:a16="http://schemas.microsoft.com/office/drawing/2014/main" xmlns="" id="{6C62F954-2055-0EF0-B1AD-9BF3ACC57F9D}"/>
                </a:ext>
              </a:extLst>
            </p:cNvPr>
            <p:cNvSpPr/>
            <p:nvPr/>
          </p:nvSpPr>
          <p:spPr>
            <a:xfrm>
              <a:off x="6026947" y="5963096"/>
              <a:ext cx="503673" cy="461921"/>
            </a:xfrm>
            <a:prstGeom prst="chevron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Chevron 4">
              <a:extLst>
                <a:ext uri="{FF2B5EF4-FFF2-40B4-BE49-F238E27FC236}">
                  <a16:creationId xmlns:a16="http://schemas.microsoft.com/office/drawing/2014/main" xmlns="" id="{2680B67B-AF2D-AB25-3ACE-1DBF6649E29A}"/>
                </a:ext>
              </a:extLst>
            </p:cNvPr>
            <p:cNvSpPr/>
            <p:nvPr/>
          </p:nvSpPr>
          <p:spPr>
            <a:xfrm>
              <a:off x="5585862" y="5963096"/>
              <a:ext cx="503673" cy="461921"/>
            </a:xfrm>
            <a:prstGeom prst="chevr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Chevron 5">
              <a:extLst>
                <a:ext uri="{FF2B5EF4-FFF2-40B4-BE49-F238E27FC236}">
                  <a16:creationId xmlns:a16="http://schemas.microsoft.com/office/drawing/2014/main" xmlns="" id="{A7A97673-6320-F440-CD03-DD8F28238CD6}"/>
                </a:ext>
              </a:extLst>
            </p:cNvPr>
            <p:cNvSpPr/>
            <p:nvPr/>
          </p:nvSpPr>
          <p:spPr>
            <a:xfrm>
              <a:off x="5157709" y="5963096"/>
              <a:ext cx="503673" cy="461921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Chevron 6">
              <a:extLst>
                <a:ext uri="{FF2B5EF4-FFF2-40B4-BE49-F238E27FC236}">
                  <a16:creationId xmlns:a16="http://schemas.microsoft.com/office/drawing/2014/main" xmlns="" id="{D7B329C4-EBA8-5A53-FBB7-D17DFE27DD1F}"/>
                </a:ext>
              </a:extLst>
            </p:cNvPr>
            <p:cNvSpPr/>
            <p:nvPr/>
          </p:nvSpPr>
          <p:spPr>
            <a:xfrm>
              <a:off x="4729556" y="5963097"/>
              <a:ext cx="503673" cy="461921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003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3513B1E-3729-B694-CE06-61244C2EA43E}"/>
              </a:ext>
            </a:extLst>
          </p:cNvPr>
          <p:cNvSpPr/>
          <p:nvPr/>
        </p:nvSpPr>
        <p:spPr>
          <a:xfrm>
            <a:off x="8449709" y="-40123"/>
            <a:ext cx="4042978" cy="701381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4140000" algn="tl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" name="TextBox 24"/>
          <p:cNvSpPr txBox="1"/>
          <p:nvPr userDrawn="1"/>
        </p:nvSpPr>
        <p:spPr>
          <a:xfrm>
            <a:off x="644209" y="1911220"/>
            <a:ext cx="665288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1200"/>
              </a:spcBef>
              <a:buClr>
                <a:schemeClr val="accent5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600" u="sng" dirty="0">
                <a:solidFill>
                  <a:srgbClr val="00000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Agenda of action to accelerate multilateralism and SDGs</a:t>
            </a:r>
          </a:p>
          <a:p>
            <a:pPr marL="285750" indent="-285750">
              <a:lnSpc>
                <a:spcPct val="150000"/>
              </a:lnSpc>
              <a:spcBef>
                <a:spcPts val="1200"/>
              </a:spcBef>
              <a:buClr>
                <a:schemeClr val="accent5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Spotlights ‘listening to and working with youth’, prioritizing voice, learning, and prosperity of youth</a:t>
            </a:r>
          </a:p>
          <a:p>
            <a:pPr marL="285750" indent="-285750">
              <a:lnSpc>
                <a:spcPct val="150000"/>
              </a:lnSpc>
              <a:spcBef>
                <a:spcPts val="1200"/>
              </a:spcBef>
              <a:buClr>
                <a:schemeClr val="accent5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Youth are already taking the lead in averting once-in-a-generation deep interconnected challenges: Conflicts, climate catastrophe, inequalities and division, rising poverty, energy crisis, financial crisis, unemployment, displacements, ongoing global pandemic</a:t>
            </a:r>
          </a:p>
          <a:p>
            <a:pPr marL="285750" indent="-285750">
              <a:lnSpc>
                <a:spcPct val="150000"/>
              </a:lnSpc>
              <a:spcBef>
                <a:spcPts val="1200"/>
              </a:spcBef>
              <a:buClr>
                <a:schemeClr val="accent5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600" u="none" strike="noStrike" dirty="0">
                <a:solidFill>
                  <a:srgbClr val="000000"/>
                </a:solidFill>
                <a:effectLst/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Across these areas youth is demanding action and space for meaningful engagement</a:t>
            </a:r>
          </a:p>
          <a:p>
            <a:pPr>
              <a:spcBef>
                <a:spcPts val="1200"/>
              </a:spcBef>
              <a:buClr>
                <a:schemeClr val="accent5"/>
              </a:buClr>
              <a:buSzPct val="150000"/>
            </a:pPr>
            <a:r>
              <a:rPr lang="en-US" u="none" strike="noStrike" dirty="0">
                <a:solidFill>
                  <a:schemeClr val="accent6"/>
                </a:solidFill>
                <a:effectLst/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Why is this vision important for evaluation and how do we apply it in the evaluation field?</a:t>
            </a:r>
          </a:p>
        </p:txBody>
      </p:sp>
      <p:pic>
        <p:nvPicPr>
          <p:cNvPr id="32" name="Picture 31" descr="A group of people standing in a room&#10;&#10;Description automatically generated with medium confidence">
            <a:extLst>
              <a:ext uri="{FF2B5EF4-FFF2-40B4-BE49-F238E27FC236}">
                <a16:creationId xmlns:a16="http://schemas.microsoft.com/office/drawing/2014/main" xmlns="" id="{80A4C128-9168-5AF2-A2AB-0DEEFDA711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55"/>
          <a:stretch/>
        </p:blipFill>
        <p:spPr>
          <a:xfrm>
            <a:off x="9029700" y="-27342"/>
            <a:ext cx="3162300" cy="7013819"/>
          </a:xfrm>
          <a:prstGeom prst="rect">
            <a:avLst/>
          </a:prstGeom>
        </p:spPr>
      </p:pic>
      <p:pic>
        <p:nvPicPr>
          <p:cNvPr id="30" name="Picture 29" descr="A picture containing text, window&#10;&#10;Description automatically generated">
            <a:extLst>
              <a:ext uri="{FF2B5EF4-FFF2-40B4-BE49-F238E27FC236}">
                <a16:creationId xmlns:a16="http://schemas.microsoft.com/office/drawing/2014/main" xmlns="" id="{3F8B915D-6EF8-0AAA-D08B-499DCC7F1F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4666" y="432306"/>
            <a:ext cx="2116043" cy="2116043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7493005E-58F0-E8FC-2D22-315A6FE1D28A}"/>
              </a:ext>
            </a:extLst>
          </p:cNvPr>
          <p:cNvSpPr txBox="1"/>
          <p:nvPr/>
        </p:nvSpPr>
        <p:spPr>
          <a:xfrm>
            <a:off x="644209" y="637255"/>
            <a:ext cx="66528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United Nations Secretary-General’s</a:t>
            </a:r>
          </a:p>
          <a:p>
            <a:r>
              <a:rPr lang="en-US" sz="3200" b="1" dirty="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Our Common Agenda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460BF843-BAA5-AEE2-FFB5-5EE12EB4EB2B}"/>
              </a:ext>
            </a:extLst>
          </p:cNvPr>
          <p:cNvGrpSpPr/>
          <p:nvPr/>
        </p:nvGrpSpPr>
        <p:grpSpPr>
          <a:xfrm rot="10800000">
            <a:off x="7219262" y="5963772"/>
            <a:ext cx="1801064" cy="461922"/>
            <a:chOff x="4729556" y="5963096"/>
            <a:chExt cx="1801064" cy="461922"/>
          </a:xfrm>
        </p:grpSpPr>
        <p:sp>
          <p:nvSpPr>
            <p:cNvPr id="4" name="Chevron 3">
              <a:extLst>
                <a:ext uri="{FF2B5EF4-FFF2-40B4-BE49-F238E27FC236}">
                  <a16:creationId xmlns:a16="http://schemas.microsoft.com/office/drawing/2014/main" xmlns="" id="{05A8A927-B8EC-615F-FF44-67E226E6749B}"/>
                </a:ext>
              </a:extLst>
            </p:cNvPr>
            <p:cNvSpPr/>
            <p:nvPr/>
          </p:nvSpPr>
          <p:spPr>
            <a:xfrm>
              <a:off x="6026947" y="5963096"/>
              <a:ext cx="503673" cy="461921"/>
            </a:xfrm>
            <a:prstGeom prst="chevron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Chevron 4">
              <a:extLst>
                <a:ext uri="{FF2B5EF4-FFF2-40B4-BE49-F238E27FC236}">
                  <a16:creationId xmlns:a16="http://schemas.microsoft.com/office/drawing/2014/main" xmlns="" id="{E74352C5-B043-9B20-CF2F-84EFA8C22389}"/>
                </a:ext>
              </a:extLst>
            </p:cNvPr>
            <p:cNvSpPr/>
            <p:nvPr/>
          </p:nvSpPr>
          <p:spPr>
            <a:xfrm>
              <a:off x="5585862" y="5963096"/>
              <a:ext cx="503673" cy="461921"/>
            </a:xfrm>
            <a:prstGeom prst="chevr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Chevron 5">
              <a:extLst>
                <a:ext uri="{FF2B5EF4-FFF2-40B4-BE49-F238E27FC236}">
                  <a16:creationId xmlns:a16="http://schemas.microsoft.com/office/drawing/2014/main" xmlns="" id="{08F3A7BE-5C4A-97FA-AA8B-F980BC4956B8}"/>
                </a:ext>
              </a:extLst>
            </p:cNvPr>
            <p:cNvSpPr/>
            <p:nvPr/>
          </p:nvSpPr>
          <p:spPr>
            <a:xfrm>
              <a:off x="5157709" y="5963096"/>
              <a:ext cx="503673" cy="461921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Chevron 6">
              <a:extLst>
                <a:ext uri="{FF2B5EF4-FFF2-40B4-BE49-F238E27FC236}">
                  <a16:creationId xmlns:a16="http://schemas.microsoft.com/office/drawing/2014/main" xmlns="" id="{6FEC9554-8E43-5860-3147-0250F277C856}"/>
                </a:ext>
              </a:extLst>
            </p:cNvPr>
            <p:cNvSpPr/>
            <p:nvPr/>
          </p:nvSpPr>
          <p:spPr>
            <a:xfrm>
              <a:off x="4729556" y="5963097"/>
              <a:ext cx="503673" cy="461921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5508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AC1DBC9-75C0-20E0-0DB1-428F667D651C}"/>
              </a:ext>
            </a:extLst>
          </p:cNvPr>
          <p:cNvSpPr/>
          <p:nvPr/>
        </p:nvSpPr>
        <p:spPr>
          <a:xfrm>
            <a:off x="7573617" y="-40123"/>
            <a:ext cx="4919070" cy="329678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4140000" algn="tl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1734" y="2730982"/>
            <a:ext cx="8265648" cy="37605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pPr marL="0" indent="0" algn="l">
              <a:buNone/>
            </a:pPr>
            <a:r>
              <a:rPr lang="en-US" sz="2000" cap="none" dirty="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Engaging youth in evaluation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78888" y="3257701"/>
            <a:ext cx="7856229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ts val="1200"/>
              </a:spcBef>
              <a:buClr>
                <a:schemeClr val="accent5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I</a:t>
            </a:r>
            <a:r>
              <a:rPr lang="en-US" sz="1600" cap="none" dirty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mproves relevance and quality of evaluation </a:t>
            </a:r>
          </a:p>
          <a:p>
            <a:pPr marL="171450" indent="-171450">
              <a:spcBef>
                <a:spcPts val="1200"/>
              </a:spcBef>
              <a:buClr>
                <a:schemeClr val="accent5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A</a:t>
            </a:r>
            <a:r>
              <a:rPr lang="en-US" sz="1600" cap="none" dirty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mplifies youth voice and agency </a:t>
            </a:r>
            <a:endParaRPr lang="en-US" sz="1600" dirty="0">
              <a:solidFill>
                <a:schemeClr val="tx2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marL="171450" indent="-171450">
              <a:spcBef>
                <a:spcPts val="1200"/>
              </a:spcBef>
              <a:buClr>
                <a:schemeClr val="accent5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E</a:t>
            </a:r>
            <a:r>
              <a:rPr lang="en-US" sz="1600" cap="none" dirty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nhances SDG implementation, monitoring and review, and holds governments accountable</a:t>
            </a:r>
          </a:p>
          <a:p>
            <a:pPr marL="171450" indent="-171450">
              <a:spcBef>
                <a:spcPts val="1200"/>
              </a:spcBef>
              <a:buClr>
                <a:schemeClr val="accent5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600" cap="none" dirty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Brings out-of-the-box solutions and perspectives, including for the global evaluation community</a:t>
            </a:r>
            <a:endParaRPr lang="en-US" sz="1600" dirty="0">
              <a:solidFill>
                <a:schemeClr val="tx2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marL="171450" indent="-171450">
              <a:spcBef>
                <a:spcPts val="1200"/>
              </a:spcBef>
              <a:buClr>
                <a:schemeClr val="accent5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M</a:t>
            </a:r>
            <a:r>
              <a:rPr lang="en-US" sz="1600" cap="none" dirty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ultiplies the transformational power of evaluation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89F7CD1-536F-64BE-E833-CFFBAF4A84B9}"/>
              </a:ext>
            </a:extLst>
          </p:cNvPr>
          <p:cNvSpPr txBox="1"/>
          <p:nvPr/>
        </p:nvSpPr>
        <p:spPr>
          <a:xfrm>
            <a:off x="749497" y="1133994"/>
            <a:ext cx="52622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Benefits of engaging youth in evaluation </a:t>
            </a:r>
            <a:r>
              <a:rPr lang="en-US" sz="4000" b="1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are real</a:t>
            </a:r>
            <a:endParaRPr lang="en-US" sz="3200" b="1" dirty="0">
              <a:solidFill>
                <a:schemeClr val="accent6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8" name="Picture 17" descr="A group of people sitting together&#10;&#10;Description automatically generated with low confidence">
            <a:extLst>
              <a:ext uri="{FF2B5EF4-FFF2-40B4-BE49-F238E27FC236}">
                <a16:creationId xmlns:a16="http://schemas.microsoft.com/office/drawing/2014/main" xmlns="" id="{EF958D7C-2DBF-D12D-39B7-99C7DB4527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7040" y="-40122"/>
            <a:ext cx="4003799" cy="272145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5F079FC-B059-015A-1E7F-9B67344023C5}"/>
              </a:ext>
            </a:extLst>
          </p:cNvPr>
          <p:cNvGrpSpPr/>
          <p:nvPr/>
        </p:nvGrpSpPr>
        <p:grpSpPr>
          <a:xfrm rot="10800000">
            <a:off x="6605576" y="1377310"/>
            <a:ext cx="1801064" cy="461922"/>
            <a:chOff x="4729556" y="5963096"/>
            <a:chExt cx="1801064" cy="461922"/>
          </a:xfrm>
        </p:grpSpPr>
        <p:sp>
          <p:nvSpPr>
            <p:cNvPr id="6" name="Chevron 5">
              <a:extLst>
                <a:ext uri="{FF2B5EF4-FFF2-40B4-BE49-F238E27FC236}">
                  <a16:creationId xmlns:a16="http://schemas.microsoft.com/office/drawing/2014/main" xmlns="" id="{B77E716E-32BC-1CE5-03AD-FDB98B979BF3}"/>
                </a:ext>
              </a:extLst>
            </p:cNvPr>
            <p:cNvSpPr/>
            <p:nvPr/>
          </p:nvSpPr>
          <p:spPr>
            <a:xfrm>
              <a:off x="6026947" y="5963096"/>
              <a:ext cx="503673" cy="461921"/>
            </a:xfrm>
            <a:prstGeom prst="chevron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Chevron 6">
              <a:extLst>
                <a:ext uri="{FF2B5EF4-FFF2-40B4-BE49-F238E27FC236}">
                  <a16:creationId xmlns:a16="http://schemas.microsoft.com/office/drawing/2014/main" xmlns="" id="{81D4CC4F-A815-FA4D-DE5C-345601D4EE1E}"/>
                </a:ext>
              </a:extLst>
            </p:cNvPr>
            <p:cNvSpPr/>
            <p:nvPr/>
          </p:nvSpPr>
          <p:spPr>
            <a:xfrm>
              <a:off x="5585862" y="5963096"/>
              <a:ext cx="503673" cy="46192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Chevron 7">
              <a:extLst>
                <a:ext uri="{FF2B5EF4-FFF2-40B4-BE49-F238E27FC236}">
                  <a16:creationId xmlns:a16="http://schemas.microsoft.com/office/drawing/2014/main" xmlns="" id="{96B7B55A-750B-690F-0D74-C61057445249}"/>
                </a:ext>
              </a:extLst>
            </p:cNvPr>
            <p:cNvSpPr/>
            <p:nvPr/>
          </p:nvSpPr>
          <p:spPr>
            <a:xfrm>
              <a:off x="5157709" y="5963096"/>
              <a:ext cx="503673" cy="461921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Chevron 8">
              <a:extLst>
                <a:ext uri="{FF2B5EF4-FFF2-40B4-BE49-F238E27FC236}">
                  <a16:creationId xmlns:a16="http://schemas.microsoft.com/office/drawing/2014/main" xmlns="" id="{C9C9B1F7-5C2C-51B1-5F98-49E7F8D45EE9}"/>
                </a:ext>
              </a:extLst>
            </p:cNvPr>
            <p:cNvSpPr/>
            <p:nvPr/>
          </p:nvSpPr>
          <p:spPr>
            <a:xfrm>
              <a:off x="4729556" y="5963097"/>
              <a:ext cx="503673" cy="461921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7682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CEB9FAF-6964-6322-49E8-4662B9C3A36F}"/>
              </a:ext>
            </a:extLst>
          </p:cNvPr>
          <p:cNvSpPr/>
          <p:nvPr/>
        </p:nvSpPr>
        <p:spPr>
          <a:xfrm>
            <a:off x="-190501" y="-165101"/>
            <a:ext cx="12530373" cy="134279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4140000" algn="tl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" name="Oval 48">
            <a:extLst>
              <a:ext uri="{FF2B5EF4-FFF2-40B4-BE49-F238E27FC236}">
                <a16:creationId xmlns:a16="http://schemas.microsoft.com/office/drawing/2014/main" xmlns="" id="{8F0B3ED0-1508-4A81-B01B-9E0AB5097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1287" y="1368421"/>
            <a:ext cx="6553200" cy="4803064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 w="9525" algn="ctr">
            <a:noFill/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Arial"/>
              <a:sym typeface="Arial"/>
            </a:endParaRPr>
          </a:p>
        </p:txBody>
      </p:sp>
      <p:sp>
        <p:nvSpPr>
          <p:cNvPr id="26" name="Isosceles Triangle 31">
            <a:extLst>
              <a:ext uri="{FF2B5EF4-FFF2-40B4-BE49-F238E27FC236}">
                <a16:creationId xmlns:a16="http://schemas.microsoft.com/office/drawing/2014/main" xmlns="" id="{0D8CA9AD-EF8A-4451-BB4F-A3CC69040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1173" y="1634716"/>
            <a:ext cx="4540251" cy="371792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Arial"/>
              <a:sym typeface="Arial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65C4C5EA-F465-4AF7-B09C-96BA6585799C}"/>
              </a:ext>
            </a:extLst>
          </p:cNvPr>
          <p:cNvSpPr txBox="1"/>
          <p:nvPr/>
        </p:nvSpPr>
        <p:spPr>
          <a:xfrm>
            <a:off x="4592721" y="4697920"/>
            <a:ext cx="2682875" cy="6155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rPr>
              <a:t>Individual Level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rPr>
              <a:t>(skills, knowledge, experience)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63CC00D9-7FCE-44B4-A056-1B55AA07C5D6}"/>
              </a:ext>
            </a:extLst>
          </p:cNvPr>
          <p:cNvSpPr txBox="1"/>
          <p:nvPr/>
        </p:nvSpPr>
        <p:spPr>
          <a:xfrm>
            <a:off x="7203256" y="2233952"/>
            <a:ext cx="1689054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rPr>
              <a:t>Institutional Level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rPr>
              <a:t>(policies, procedures, frameworks)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65BC3E33-A8F9-4EDE-B619-6B62382166D6}"/>
              </a:ext>
            </a:extLst>
          </p:cNvPr>
          <p:cNvSpPr txBox="1"/>
          <p:nvPr/>
        </p:nvSpPr>
        <p:spPr>
          <a:xfrm>
            <a:off x="3017913" y="2782372"/>
            <a:ext cx="1798637" cy="135421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rPr>
              <a:t>Enabling Environment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rPr>
              <a:t>(policies, legislation, power relations, social norms) </a:t>
            </a:r>
          </a:p>
        </p:txBody>
      </p:sp>
      <p:grpSp>
        <p:nvGrpSpPr>
          <p:cNvPr id="31" name="Group 54">
            <a:extLst>
              <a:ext uri="{FF2B5EF4-FFF2-40B4-BE49-F238E27FC236}">
                <a16:creationId xmlns:a16="http://schemas.microsoft.com/office/drawing/2014/main" xmlns="" id="{D40CB6F3-0200-4676-8AD9-6EC07C37097A}"/>
              </a:ext>
            </a:extLst>
          </p:cNvPr>
          <p:cNvGrpSpPr>
            <a:grpSpLocks/>
          </p:cNvGrpSpPr>
          <p:nvPr/>
        </p:nvGrpSpPr>
        <p:grpSpPr bwMode="auto">
          <a:xfrm>
            <a:off x="4698112" y="2141129"/>
            <a:ext cx="2454275" cy="2376487"/>
            <a:chOff x="3214370" y="2273618"/>
            <a:chExt cx="2453640" cy="2377440"/>
          </a:xfrm>
          <a:solidFill>
            <a:schemeClr val="accent5"/>
          </a:solidFill>
        </p:grpSpPr>
        <p:sp>
          <p:nvSpPr>
            <p:cNvPr id="32" name="Oval 65">
              <a:extLst>
                <a:ext uri="{FF2B5EF4-FFF2-40B4-BE49-F238E27FC236}">
                  <a16:creationId xmlns:a16="http://schemas.microsoft.com/office/drawing/2014/main" xmlns="" id="{B398347D-F024-4247-980D-226F83B94C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1170" y="2578418"/>
              <a:ext cx="152400" cy="152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Oval 66">
              <a:extLst>
                <a:ext uri="{FF2B5EF4-FFF2-40B4-BE49-F238E27FC236}">
                  <a16:creationId xmlns:a16="http://schemas.microsoft.com/office/drawing/2014/main" xmlns="" id="{E1DD01D9-02CF-463F-A52C-18F2F6015D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7370" y="2867978"/>
              <a:ext cx="152400" cy="152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Oval 67">
              <a:extLst>
                <a:ext uri="{FF2B5EF4-FFF2-40B4-BE49-F238E27FC236}">
                  <a16:creationId xmlns:a16="http://schemas.microsoft.com/office/drawing/2014/main" xmlns="" id="{1E347099-33CF-406F-AC4B-666ABB749F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1170" y="3203258"/>
              <a:ext cx="152400" cy="152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Oval 68">
              <a:extLst>
                <a:ext uri="{FF2B5EF4-FFF2-40B4-BE49-F238E27FC236}">
                  <a16:creationId xmlns:a16="http://schemas.microsoft.com/office/drawing/2014/main" xmlns="" id="{58C5A659-DA78-49BC-AF0B-4310ACF4CC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6450" y="2791778"/>
              <a:ext cx="152400" cy="152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Oval 69">
              <a:extLst>
                <a:ext uri="{FF2B5EF4-FFF2-40B4-BE49-F238E27FC236}">
                  <a16:creationId xmlns:a16="http://schemas.microsoft.com/office/drawing/2014/main" xmlns="" id="{A3E5D234-4EF4-4F44-A762-3FFBDF75A9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0770" y="3523298"/>
              <a:ext cx="152400" cy="152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Oval 70">
              <a:extLst>
                <a:ext uri="{FF2B5EF4-FFF2-40B4-BE49-F238E27FC236}">
                  <a16:creationId xmlns:a16="http://schemas.microsoft.com/office/drawing/2014/main" xmlns="" id="{3F7AFE8D-E85C-4D5D-8DD0-1AC681FAAC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6970" y="3751898"/>
              <a:ext cx="152400" cy="152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Oval 71">
              <a:extLst>
                <a:ext uri="{FF2B5EF4-FFF2-40B4-BE49-F238E27FC236}">
                  <a16:creationId xmlns:a16="http://schemas.microsoft.com/office/drawing/2014/main" xmlns="" id="{BBE5E870-A35E-4DF1-9847-54448FB6F5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6370" y="3523298"/>
              <a:ext cx="152400" cy="152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Oval 72">
              <a:extLst>
                <a:ext uri="{FF2B5EF4-FFF2-40B4-BE49-F238E27FC236}">
                  <a16:creationId xmlns:a16="http://schemas.microsoft.com/office/drawing/2014/main" xmlns="" id="{DAFF59E1-E4F2-4E1A-9B83-55491E2E52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2570" y="3751898"/>
              <a:ext cx="152400" cy="152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Oval 73">
              <a:extLst>
                <a:ext uri="{FF2B5EF4-FFF2-40B4-BE49-F238E27FC236}">
                  <a16:creationId xmlns:a16="http://schemas.microsoft.com/office/drawing/2014/main" xmlns="" id="{9B7340FA-63CA-4C62-AE6E-AB388B77C4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3570" y="3599498"/>
              <a:ext cx="152400" cy="152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Oval 74">
              <a:extLst>
                <a:ext uri="{FF2B5EF4-FFF2-40B4-BE49-F238E27FC236}">
                  <a16:creationId xmlns:a16="http://schemas.microsoft.com/office/drawing/2014/main" xmlns="" id="{514BEA7B-A2AB-40B4-BAC5-D1A81AC15C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4570" y="4041458"/>
              <a:ext cx="152400" cy="152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Oval 75">
              <a:extLst>
                <a:ext uri="{FF2B5EF4-FFF2-40B4-BE49-F238E27FC236}">
                  <a16:creationId xmlns:a16="http://schemas.microsoft.com/office/drawing/2014/main" xmlns="" id="{B0DDBB45-D67B-431A-A792-6F24A5999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9770" y="4117658"/>
              <a:ext cx="152400" cy="152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Oval 76">
              <a:extLst>
                <a:ext uri="{FF2B5EF4-FFF2-40B4-BE49-F238E27FC236}">
                  <a16:creationId xmlns:a16="http://schemas.microsoft.com/office/drawing/2014/main" xmlns="" id="{8DD79280-FBB9-40AF-A272-4912AA0778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770" y="4041458"/>
              <a:ext cx="152400" cy="152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Oval 77">
              <a:extLst>
                <a:ext uri="{FF2B5EF4-FFF2-40B4-BE49-F238E27FC236}">
                  <a16:creationId xmlns:a16="http://schemas.microsoft.com/office/drawing/2014/main" xmlns="" id="{486A1DB5-ACCB-46A4-B8B9-851297A06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970" y="4132898"/>
              <a:ext cx="152400" cy="152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Oval 78">
              <a:extLst>
                <a:ext uri="{FF2B5EF4-FFF2-40B4-BE49-F238E27FC236}">
                  <a16:creationId xmlns:a16="http://schemas.microsoft.com/office/drawing/2014/main" xmlns="" id="{3E1FCE28-4AD4-4622-8175-1B2ABBA03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5570" y="3172778"/>
              <a:ext cx="152400" cy="152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Oval 79">
              <a:extLst>
                <a:ext uri="{FF2B5EF4-FFF2-40B4-BE49-F238E27FC236}">
                  <a16:creationId xmlns:a16="http://schemas.microsoft.com/office/drawing/2014/main" xmlns="" id="{091060B9-3D8D-40D6-BE9D-A0C0548C70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2570" y="2944178"/>
              <a:ext cx="152400" cy="152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Oval 80">
              <a:extLst>
                <a:ext uri="{FF2B5EF4-FFF2-40B4-BE49-F238E27FC236}">
                  <a16:creationId xmlns:a16="http://schemas.microsoft.com/office/drawing/2014/main" xmlns="" id="{A100EE47-5F07-4C2A-ADEB-CAEFF2F214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9370" y="3401378"/>
              <a:ext cx="152400" cy="152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Oval 81">
              <a:extLst>
                <a:ext uri="{FF2B5EF4-FFF2-40B4-BE49-F238E27FC236}">
                  <a16:creationId xmlns:a16="http://schemas.microsoft.com/office/drawing/2014/main" xmlns="" id="{6FF3DFAF-2B4E-4545-8468-3D4A835F9E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0770" y="3096578"/>
              <a:ext cx="152400" cy="152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Oval 82">
              <a:extLst>
                <a:ext uri="{FF2B5EF4-FFF2-40B4-BE49-F238E27FC236}">
                  <a16:creationId xmlns:a16="http://schemas.microsoft.com/office/drawing/2014/main" xmlns="" id="{EC325B2B-523D-4101-A82A-42D6677985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5970" y="3009266"/>
              <a:ext cx="152400" cy="152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Oval 83">
              <a:extLst>
                <a:ext uri="{FF2B5EF4-FFF2-40B4-BE49-F238E27FC236}">
                  <a16:creationId xmlns:a16="http://schemas.microsoft.com/office/drawing/2014/main" xmlns="" id="{8E8D8ED8-E019-4043-92D2-223B403B96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0170" y="3172778"/>
              <a:ext cx="152400" cy="152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Oval 74">
              <a:extLst>
                <a:ext uri="{FF2B5EF4-FFF2-40B4-BE49-F238E27FC236}">
                  <a16:creationId xmlns:a16="http://schemas.microsoft.com/office/drawing/2014/main" xmlns="" id="{510CC329-7ABB-4692-A02E-6381E3C21A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6970" y="4285298"/>
              <a:ext cx="152400" cy="152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2" name="Oval 75">
              <a:extLst>
                <a:ext uri="{FF2B5EF4-FFF2-40B4-BE49-F238E27FC236}">
                  <a16:creationId xmlns:a16="http://schemas.microsoft.com/office/drawing/2014/main" xmlns="" id="{A84650CB-D8CF-434C-B469-D95E4C06FE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2170" y="4361498"/>
              <a:ext cx="152400" cy="152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3" name="Oval 74">
              <a:extLst>
                <a:ext uri="{FF2B5EF4-FFF2-40B4-BE49-F238E27FC236}">
                  <a16:creationId xmlns:a16="http://schemas.microsoft.com/office/drawing/2014/main" xmlns="" id="{D7E3FE8A-4815-4DF9-AA80-D79D7AA0C1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9890" y="3965258"/>
              <a:ext cx="152400" cy="152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Oval 75">
              <a:extLst>
                <a:ext uri="{FF2B5EF4-FFF2-40B4-BE49-F238E27FC236}">
                  <a16:creationId xmlns:a16="http://schemas.microsoft.com/office/drawing/2014/main" xmlns="" id="{61F7AB39-9A64-4D20-93DB-8E90B6D8F4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5090" y="4041458"/>
              <a:ext cx="152400" cy="152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Oval 72">
              <a:extLst>
                <a:ext uri="{FF2B5EF4-FFF2-40B4-BE49-F238E27FC236}">
                  <a16:creationId xmlns:a16="http://schemas.microsoft.com/office/drawing/2014/main" xmlns="" id="{358AFC83-52D1-411B-87F4-544D9C9C1F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2530" y="3782378"/>
              <a:ext cx="152400" cy="152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6" name="Oval 76">
              <a:extLst>
                <a:ext uri="{FF2B5EF4-FFF2-40B4-BE49-F238E27FC236}">
                  <a16:creationId xmlns:a16="http://schemas.microsoft.com/office/drawing/2014/main" xmlns="" id="{2A04C7B4-D792-45FB-9967-AEFA71F285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9170" y="4193858"/>
              <a:ext cx="152400" cy="152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7" name="Oval 77">
              <a:extLst>
                <a:ext uri="{FF2B5EF4-FFF2-40B4-BE49-F238E27FC236}">
                  <a16:creationId xmlns:a16="http://schemas.microsoft.com/office/drawing/2014/main" xmlns="" id="{634412E2-A9F6-490E-B363-673E9AA8FF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4370" y="4285298"/>
              <a:ext cx="152400" cy="152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8" name="Oval 77">
              <a:extLst>
                <a:ext uri="{FF2B5EF4-FFF2-40B4-BE49-F238E27FC236}">
                  <a16:creationId xmlns:a16="http://schemas.microsoft.com/office/drawing/2014/main" xmlns="" id="{40AF35E3-7800-4034-BFA3-770A2BF9D1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1610" y="4437698"/>
              <a:ext cx="152400" cy="152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9" name="Oval 76">
              <a:extLst>
                <a:ext uri="{FF2B5EF4-FFF2-40B4-BE49-F238E27FC236}">
                  <a16:creationId xmlns:a16="http://schemas.microsoft.com/office/drawing/2014/main" xmlns="" id="{F3BA81B5-2186-4C13-97CE-1D08D9878B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6810" y="4498658"/>
              <a:ext cx="152400" cy="152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0" name="Oval 77">
              <a:extLst>
                <a:ext uri="{FF2B5EF4-FFF2-40B4-BE49-F238E27FC236}">
                  <a16:creationId xmlns:a16="http://schemas.microsoft.com/office/drawing/2014/main" xmlns="" id="{9B2C6433-BBFC-4259-8794-F4C3D540F4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610" y="4391978"/>
              <a:ext cx="152400" cy="152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1" name="Oval 76">
              <a:extLst>
                <a:ext uri="{FF2B5EF4-FFF2-40B4-BE49-F238E27FC236}">
                  <a16:creationId xmlns:a16="http://schemas.microsoft.com/office/drawing/2014/main" xmlns="" id="{D1D711DA-DAB2-4407-991F-9B19FD54A1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0810" y="4452938"/>
              <a:ext cx="152400" cy="152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2" name="Oval 65">
              <a:extLst>
                <a:ext uri="{FF2B5EF4-FFF2-40B4-BE49-F238E27FC236}">
                  <a16:creationId xmlns:a16="http://schemas.microsoft.com/office/drawing/2014/main" xmlns="" id="{DB47C4C5-3AB6-43F6-A6A1-80900CB80E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3570" y="2273618"/>
              <a:ext cx="152400" cy="152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BC011941-F8DA-413B-93DA-C3803100B0E4}"/>
              </a:ext>
            </a:extLst>
          </p:cNvPr>
          <p:cNvSpPr txBox="1"/>
          <p:nvPr/>
        </p:nvSpPr>
        <p:spPr>
          <a:xfrm rot="16200000">
            <a:off x="201011" y="3708205"/>
            <a:ext cx="3962400" cy="40011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rPr>
              <a:t>Demand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7C3756F8-5898-47EC-845A-CF97EA349280}"/>
              </a:ext>
            </a:extLst>
          </p:cNvPr>
          <p:cNvSpPr txBox="1"/>
          <p:nvPr/>
        </p:nvSpPr>
        <p:spPr>
          <a:xfrm rot="5400000">
            <a:off x="7915346" y="3571100"/>
            <a:ext cx="3962400" cy="40011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rPr>
              <a:t>Supply</a:t>
            </a:r>
          </a:p>
        </p:txBody>
      </p:sp>
      <p:sp>
        <p:nvSpPr>
          <p:cNvPr id="65" name="Right Arrow 8">
            <a:extLst>
              <a:ext uri="{FF2B5EF4-FFF2-40B4-BE49-F238E27FC236}">
                <a16:creationId xmlns:a16="http://schemas.microsoft.com/office/drawing/2014/main" xmlns="" id="{339D557B-E166-456B-8EA7-EDCAD0F27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4013" y="3776253"/>
            <a:ext cx="344487" cy="220663"/>
          </a:xfrm>
          <a:prstGeom prst="rightArrow">
            <a:avLst>
              <a:gd name="adj1" fmla="val 50000"/>
              <a:gd name="adj2" fmla="val 50087"/>
            </a:avLst>
          </a:prstGeom>
          <a:solidFill>
            <a:schemeClr val="accent5"/>
          </a:solidFill>
          <a:ln w="9525" algn="ctr">
            <a:noFill/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Arial"/>
              <a:sym typeface="Arial"/>
            </a:endParaRPr>
          </a:p>
        </p:txBody>
      </p:sp>
      <p:sp>
        <p:nvSpPr>
          <p:cNvPr id="66" name="Right Arrow 51">
            <a:extLst>
              <a:ext uri="{FF2B5EF4-FFF2-40B4-BE49-F238E27FC236}">
                <a16:creationId xmlns:a16="http://schemas.microsoft.com/office/drawing/2014/main" xmlns="" id="{69AF68F9-504E-45B1-9309-44961456C10C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9384238" y="3683568"/>
            <a:ext cx="344487" cy="220663"/>
          </a:xfrm>
          <a:prstGeom prst="rightArrow">
            <a:avLst>
              <a:gd name="adj1" fmla="val 50000"/>
              <a:gd name="adj2" fmla="val 50087"/>
            </a:avLst>
          </a:prstGeom>
          <a:solidFill>
            <a:schemeClr val="accent5"/>
          </a:solidFill>
          <a:ln w="9525" algn="ctr">
            <a:noFill/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Arial"/>
              <a:sym typeface="Arial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238C541F-7B41-487C-A83F-A4316E41E4E6}"/>
              </a:ext>
            </a:extLst>
          </p:cNvPr>
          <p:cNvSpPr txBox="1"/>
          <p:nvPr/>
        </p:nvSpPr>
        <p:spPr>
          <a:xfrm>
            <a:off x="3760561" y="6339058"/>
            <a:ext cx="5533647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42891" marR="0" lvl="0" indent="-3428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50000"/>
              <a:buFont typeface="Arial" pitchFamily="34" charset="0"/>
              <a:buChar char="•"/>
              <a:tabLst/>
              <a:defRPr/>
            </a:pPr>
            <a:r>
              <a:rPr kumimoji="0" lang="en-US" sz="1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rPr>
              <a:t>Tailored to the specific context of each country</a:t>
            </a:r>
          </a:p>
          <a:p>
            <a:pPr marL="342891" marR="0" lvl="0" indent="-34289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50000"/>
              <a:buFont typeface="Arial" pitchFamily="34" charset="0"/>
              <a:buChar char="•"/>
              <a:tabLst/>
              <a:defRPr/>
            </a:pPr>
            <a:r>
              <a:rPr kumimoji="0" lang="en-US" sz="1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rPr>
              <a:t>Country leadership and ownership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928C19C-61A2-4ABB-3F11-0DCF7B43B557}"/>
              </a:ext>
            </a:extLst>
          </p:cNvPr>
          <p:cNvSpPr txBox="1"/>
          <p:nvPr/>
        </p:nvSpPr>
        <p:spPr>
          <a:xfrm>
            <a:off x="1343347" y="348491"/>
            <a:ext cx="10598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Systemic approach to enhance meaningful youth engagement in evaluation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934715D-9A9C-DE97-5C72-9965D8C0A7F2}"/>
              </a:ext>
            </a:extLst>
          </p:cNvPr>
          <p:cNvGrpSpPr/>
          <p:nvPr/>
        </p:nvGrpSpPr>
        <p:grpSpPr>
          <a:xfrm>
            <a:off x="110067" y="385829"/>
            <a:ext cx="1049867" cy="356591"/>
            <a:chOff x="4729556" y="5963096"/>
            <a:chExt cx="1359979" cy="461922"/>
          </a:xfrm>
        </p:grpSpPr>
        <p:sp>
          <p:nvSpPr>
            <p:cNvPr id="14" name="Chevron 4">
              <a:extLst>
                <a:ext uri="{FF2B5EF4-FFF2-40B4-BE49-F238E27FC236}">
                  <a16:creationId xmlns:a16="http://schemas.microsoft.com/office/drawing/2014/main" xmlns="" id="{C49765BB-E6C0-4002-EE96-833092E295C8}"/>
                </a:ext>
              </a:extLst>
            </p:cNvPr>
            <p:cNvSpPr/>
            <p:nvPr/>
          </p:nvSpPr>
          <p:spPr>
            <a:xfrm>
              <a:off x="5585862" y="5963096"/>
              <a:ext cx="503673" cy="461921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Chevron 5">
              <a:extLst>
                <a:ext uri="{FF2B5EF4-FFF2-40B4-BE49-F238E27FC236}">
                  <a16:creationId xmlns:a16="http://schemas.microsoft.com/office/drawing/2014/main" xmlns="" id="{53003291-DA11-8868-5A8A-5AF900DE8D5B}"/>
                </a:ext>
              </a:extLst>
            </p:cNvPr>
            <p:cNvSpPr/>
            <p:nvPr/>
          </p:nvSpPr>
          <p:spPr>
            <a:xfrm>
              <a:off x="5157709" y="5963096"/>
              <a:ext cx="503673" cy="461921"/>
            </a:xfrm>
            <a:prstGeom prst="chevron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Chevron 6">
              <a:extLst>
                <a:ext uri="{FF2B5EF4-FFF2-40B4-BE49-F238E27FC236}">
                  <a16:creationId xmlns:a16="http://schemas.microsoft.com/office/drawing/2014/main" xmlns="" id="{AA05F0FC-A234-AA31-E87E-F3E9D34861BE}"/>
                </a:ext>
              </a:extLst>
            </p:cNvPr>
            <p:cNvSpPr/>
            <p:nvPr/>
          </p:nvSpPr>
          <p:spPr>
            <a:xfrm>
              <a:off x="4729556" y="5963097"/>
              <a:ext cx="503673" cy="461921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5884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D0E415A-68BF-DE12-BB4C-3D586BF4DF68}"/>
              </a:ext>
            </a:extLst>
          </p:cNvPr>
          <p:cNvSpPr/>
          <p:nvPr/>
        </p:nvSpPr>
        <p:spPr>
          <a:xfrm>
            <a:off x="-144336" y="198785"/>
            <a:ext cx="12480671" cy="1656804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4140000" algn="tl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C538156-20F6-B7EC-E014-4911FE45D9A0}"/>
              </a:ext>
            </a:extLst>
          </p:cNvPr>
          <p:cNvSpPr txBox="1"/>
          <p:nvPr/>
        </p:nvSpPr>
        <p:spPr>
          <a:xfrm>
            <a:off x="2116233" y="704021"/>
            <a:ext cx="7000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u="none" strike="noStrike" kern="1200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Building an enabling environment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457701" y="2533466"/>
            <a:ext cx="67495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1. </a:t>
            </a:r>
            <a:r>
              <a:rPr lang="en-US" sz="3200" b="1" dirty="0">
                <a:solidFill>
                  <a:schemeClr val="tx2"/>
                </a:solidFill>
                <a:latin typeface="Roboto"/>
                <a:ea typeface="Roboto Light" panose="02000000000000000000" pitchFamily="2" charset="0"/>
                <a:cs typeface="Arial" panose="020B0604020202020204" pitchFamily="34" charset="0"/>
              </a:rPr>
              <a:t>Evaluation advocacy movement </a:t>
            </a:r>
            <a:r>
              <a:rPr lang="en-US" sz="3200" b="1" dirty="0" smtClean="0">
                <a:solidFill>
                  <a:schemeClr val="tx2"/>
                </a:solidFill>
                <a:latin typeface="Roboto"/>
                <a:ea typeface="Roboto Light" panose="02000000000000000000" pitchFamily="2" charset="0"/>
                <a:cs typeface="Arial" panose="020B0604020202020204" pitchFamily="34" charset="0"/>
              </a:rPr>
              <a:t>with </a:t>
            </a:r>
            <a:r>
              <a:rPr lang="en-US" sz="3200" b="1" dirty="0">
                <a:solidFill>
                  <a:schemeClr val="tx2"/>
                </a:solidFill>
                <a:latin typeface="Roboto"/>
                <a:ea typeface="Roboto Light" panose="02000000000000000000" pitchFamily="2" charset="0"/>
                <a:cs typeface="Arial" panose="020B0604020202020204" pitchFamily="34" charset="0"/>
              </a:rPr>
              <a:t>youth at the center</a:t>
            </a:r>
            <a:endParaRPr lang="en-US" sz="3200" b="1" dirty="0">
              <a:solidFill>
                <a:schemeClr val="tx2"/>
              </a:solidFill>
              <a:latin typeface="Titillium" panose="00000500000000000000" pitchFamily="50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4775853" y="3785925"/>
            <a:ext cx="6713414" cy="23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fontAlgn="base">
              <a:lnSpc>
                <a:spcPct val="150000"/>
              </a:lnSpc>
              <a:spcAft>
                <a:spcPts val="600"/>
              </a:spcAft>
              <a:buClr>
                <a:schemeClr val="accent5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Aligned to the Decade of Action, Eval4Action is co-led by </a:t>
            </a:r>
            <a:r>
              <a:rPr lang="en-US" sz="1600" dirty="0" err="1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EvalYouth</a:t>
            </a:r>
            <a:r>
              <a:rPr lang="en-US" sz="1600" dirty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 Global Network, Global Parliamentarians Forum for Evaluation, UNFPA Evaluation Office, with nearly 160 partners </a:t>
            </a:r>
          </a:p>
          <a:p>
            <a:pPr marL="342900" lvl="0" indent="-342900" fontAlgn="base">
              <a:lnSpc>
                <a:spcPct val="150000"/>
              </a:lnSpc>
              <a:spcAft>
                <a:spcPts val="600"/>
              </a:spcAft>
              <a:buClr>
                <a:schemeClr val="accent5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7 regional Eval4Action consultations were co-led with young evaluators. At the regional level, communication hubs are primarily led by youth </a:t>
            </a:r>
          </a:p>
        </p:txBody>
      </p:sp>
      <p:grpSp>
        <p:nvGrpSpPr>
          <p:cNvPr id="23" name="Group 22"/>
          <p:cNvGrpSpPr/>
          <p:nvPr/>
        </p:nvGrpSpPr>
        <p:grpSpPr>
          <a:xfrm rot="2700000">
            <a:off x="268749" y="4460087"/>
            <a:ext cx="1828800" cy="1828800"/>
            <a:chOff x="2358572" y="1016001"/>
            <a:chExt cx="856342" cy="856342"/>
          </a:xfrm>
          <a:effectLst/>
        </p:grpSpPr>
        <p:cxnSp>
          <p:nvCxnSpPr>
            <p:cNvPr id="24" name="Straight Connector 23"/>
            <p:cNvCxnSpPr/>
            <p:nvPr/>
          </p:nvCxnSpPr>
          <p:spPr>
            <a:xfrm flipH="1">
              <a:off x="2786743" y="1016001"/>
              <a:ext cx="0" cy="856342"/>
            </a:xfrm>
            <a:prstGeom prst="line">
              <a:avLst/>
            </a:prstGeom>
            <a:ln w="317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 flipH="1">
              <a:off x="2786743" y="986972"/>
              <a:ext cx="0" cy="856342"/>
            </a:xfrm>
            <a:prstGeom prst="line">
              <a:avLst/>
            </a:prstGeom>
            <a:ln w="317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xmlns="" id="{B1D59CF1-222B-3670-2F29-2A77C16C8A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794" y="2909918"/>
            <a:ext cx="3105005" cy="260272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58BB7073-D89B-7443-31E5-80C2BBE00CC1}"/>
              </a:ext>
            </a:extLst>
          </p:cNvPr>
          <p:cNvGrpSpPr/>
          <p:nvPr/>
        </p:nvGrpSpPr>
        <p:grpSpPr>
          <a:xfrm>
            <a:off x="580407" y="780877"/>
            <a:ext cx="1372911" cy="461921"/>
            <a:chOff x="5157709" y="5963096"/>
            <a:chExt cx="1372911" cy="461921"/>
          </a:xfrm>
        </p:grpSpPr>
        <p:sp>
          <p:nvSpPr>
            <p:cNvPr id="7" name="Chevron 15">
              <a:extLst>
                <a:ext uri="{FF2B5EF4-FFF2-40B4-BE49-F238E27FC236}">
                  <a16:creationId xmlns:a16="http://schemas.microsoft.com/office/drawing/2014/main" xmlns="" id="{0422008A-6BDA-7C07-5E05-E7ED59EB5346}"/>
                </a:ext>
              </a:extLst>
            </p:cNvPr>
            <p:cNvSpPr/>
            <p:nvPr/>
          </p:nvSpPr>
          <p:spPr>
            <a:xfrm>
              <a:off x="6026947" y="5963096"/>
              <a:ext cx="503673" cy="461921"/>
            </a:xfrm>
            <a:prstGeom prst="chevron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Chevron 4">
              <a:extLst>
                <a:ext uri="{FF2B5EF4-FFF2-40B4-BE49-F238E27FC236}">
                  <a16:creationId xmlns:a16="http://schemas.microsoft.com/office/drawing/2014/main" xmlns="" id="{5F41F9B5-B23B-1001-CDED-935FAB493490}"/>
                </a:ext>
              </a:extLst>
            </p:cNvPr>
            <p:cNvSpPr/>
            <p:nvPr/>
          </p:nvSpPr>
          <p:spPr>
            <a:xfrm>
              <a:off x="5585862" y="5963096"/>
              <a:ext cx="503673" cy="461921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Chevron 5">
              <a:extLst>
                <a:ext uri="{FF2B5EF4-FFF2-40B4-BE49-F238E27FC236}">
                  <a16:creationId xmlns:a16="http://schemas.microsoft.com/office/drawing/2014/main" xmlns="" id="{2725956E-5C89-480C-61EE-92A9EE6B8E13}"/>
                </a:ext>
              </a:extLst>
            </p:cNvPr>
            <p:cNvSpPr/>
            <p:nvPr/>
          </p:nvSpPr>
          <p:spPr>
            <a:xfrm>
              <a:off x="5157709" y="5963096"/>
              <a:ext cx="503673" cy="461921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3385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90C0E520-3843-DFEA-1151-006CF2395BAF}"/>
              </a:ext>
            </a:extLst>
          </p:cNvPr>
          <p:cNvSpPr/>
          <p:nvPr/>
        </p:nvSpPr>
        <p:spPr>
          <a:xfrm>
            <a:off x="6681457" y="316394"/>
            <a:ext cx="6138298" cy="673210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4140000" algn="tl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2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4EE97A05-D8EC-F1F3-E367-99509A7C3DB3}"/>
              </a:ext>
            </a:extLst>
          </p:cNvPr>
          <p:cNvSpPr txBox="1"/>
          <p:nvPr/>
        </p:nvSpPr>
        <p:spPr>
          <a:xfrm>
            <a:off x="653463" y="3208111"/>
            <a:ext cx="6048127" cy="2566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fontAlgn="base">
              <a:lnSpc>
                <a:spcPct val="150000"/>
              </a:lnSpc>
              <a:spcAft>
                <a:spcPts val="600"/>
              </a:spcAft>
              <a:buClr>
                <a:schemeClr val="accent5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Multi-stakeholder and intergenerational call to action to commit to enhancing meaningful engagement of youth in evaluation</a:t>
            </a:r>
          </a:p>
          <a:p>
            <a:pPr marL="342900" lvl="0" indent="-342900" fontAlgn="base">
              <a:lnSpc>
                <a:spcPct val="150000"/>
              </a:lnSpc>
              <a:spcAft>
                <a:spcPts val="600"/>
              </a:spcAft>
              <a:buClr>
                <a:schemeClr val="accent5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Today, there are nearly </a:t>
            </a:r>
            <a:r>
              <a:rPr lang="en-US" sz="1600" dirty="0">
                <a:solidFill>
                  <a:schemeClr val="accent5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500 signatories </a:t>
            </a:r>
            <a:r>
              <a:rPr lang="en-US" sz="1600" dirty="0">
                <a:solidFill>
                  <a:prstClr val="black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to the Youth in Evaluation manifesto globally, including </a:t>
            </a:r>
            <a:r>
              <a:rPr lang="en-US" sz="1600" dirty="0">
                <a:solidFill>
                  <a:schemeClr val="accent5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115 organizations</a:t>
            </a:r>
            <a:r>
              <a:rPr lang="en-US" sz="1600" dirty="0">
                <a:solidFill>
                  <a:prstClr val="black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 </a:t>
            </a:r>
          </a:p>
          <a:p>
            <a:pPr lvl="0" fontAlgn="base">
              <a:lnSpc>
                <a:spcPct val="200000"/>
              </a:lnSpc>
              <a:spcAft>
                <a:spcPts val="600"/>
              </a:spcAft>
              <a:buClr>
                <a:schemeClr val="accent5"/>
              </a:buClr>
              <a:buSzPct val="150000"/>
              <a:defRPr/>
            </a:pPr>
            <a:r>
              <a:rPr lang="en-US" dirty="0">
                <a:solidFill>
                  <a:schemeClr val="accent6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Everyone is invited to join Youth in Evaluation!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6B40A3D5-6E4E-7260-8632-ACB0EE56B4FA}"/>
              </a:ext>
            </a:extLst>
          </p:cNvPr>
          <p:cNvSpPr txBox="1"/>
          <p:nvPr/>
        </p:nvSpPr>
        <p:spPr>
          <a:xfrm>
            <a:off x="685679" y="2243216"/>
            <a:ext cx="5716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Roboto"/>
                <a:ea typeface="Roboto Light" panose="02000000000000000000" pitchFamily="2" charset="0"/>
                <a:cs typeface="Arial" panose="020B0604020202020204" pitchFamily="34" charset="0"/>
              </a:rPr>
              <a:t>2. Youth in Evaluation</a:t>
            </a:r>
            <a:endParaRPr lang="en-US" sz="3200" b="1" dirty="0">
              <a:solidFill>
                <a:schemeClr val="tx2"/>
              </a:solidFill>
              <a:latin typeface="Titillium" panose="00000500000000000000" pitchFamily="50" charset="0"/>
            </a:endParaRPr>
          </a:p>
        </p:txBody>
      </p:sp>
      <p:pic>
        <p:nvPicPr>
          <p:cNvPr id="43" name="Google Shape;158;gf443bc5d2d_0_3">
            <a:extLst>
              <a:ext uri="{FF2B5EF4-FFF2-40B4-BE49-F238E27FC236}">
                <a16:creationId xmlns:a16="http://schemas.microsoft.com/office/drawing/2014/main" xmlns="" id="{444CA8B5-49B5-18B1-1C16-9A4844A01C9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922812" y="4365192"/>
            <a:ext cx="1664442" cy="590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159;gf443bc5d2d_0_3">
            <a:extLst>
              <a:ext uri="{FF2B5EF4-FFF2-40B4-BE49-F238E27FC236}">
                <a16:creationId xmlns:a16="http://schemas.microsoft.com/office/drawing/2014/main" xmlns="" id="{47FF2C6C-9306-06EF-7261-BF9A6E73F424}"/>
              </a:ext>
            </a:extLst>
          </p:cNvPr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86" r="7689" b="7927"/>
          <a:stretch/>
        </p:blipFill>
        <p:spPr>
          <a:xfrm>
            <a:off x="8710043" y="4411462"/>
            <a:ext cx="2854534" cy="364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160;gf443bc5d2d_0_3">
            <a:extLst>
              <a:ext uri="{FF2B5EF4-FFF2-40B4-BE49-F238E27FC236}">
                <a16:creationId xmlns:a16="http://schemas.microsoft.com/office/drawing/2014/main" xmlns="" id="{B8426172-DDA3-6B6B-5D3C-3745124756C8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81395" y="5067644"/>
            <a:ext cx="920977" cy="625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161;gf443bc5d2d_0_3">
            <a:extLst>
              <a:ext uri="{FF2B5EF4-FFF2-40B4-BE49-F238E27FC236}">
                <a16:creationId xmlns:a16="http://schemas.microsoft.com/office/drawing/2014/main" xmlns="" id="{75A0C41F-8993-FB0D-3F81-FD4F8768A4CB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23794" y="5951103"/>
            <a:ext cx="1562705" cy="624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162;gf443bc5d2d_0_3">
            <a:extLst>
              <a:ext uri="{FF2B5EF4-FFF2-40B4-BE49-F238E27FC236}">
                <a16:creationId xmlns:a16="http://schemas.microsoft.com/office/drawing/2014/main" xmlns="" id="{2B5400D1-035E-A28C-D096-1C5D161A5803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158869" y="6136213"/>
            <a:ext cx="1344672" cy="354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163;gf443bc5d2d_0_3">
            <a:extLst>
              <a:ext uri="{FF2B5EF4-FFF2-40B4-BE49-F238E27FC236}">
                <a16:creationId xmlns:a16="http://schemas.microsoft.com/office/drawing/2014/main" xmlns="" id="{90EF3D64-C892-001F-477A-53621A8A858B}"/>
              </a:ext>
            </a:extLst>
          </p:cNvPr>
          <p:cNvPicPr preferRelativeResize="0"/>
          <p:nvPr/>
        </p:nvPicPr>
        <p:blipFill rotWithShape="1">
          <a:blip r:embed="rId7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6659"/>
          <a:stretch/>
        </p:blipFill>
        <p:spPr>
          <a:xfrm>
            <a:off x="7113575" y="5195710"/>
            <a:ext cx="1596468" cy="497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164;gf443bc5d2d_0_3">
            <a:extLst>
              <a:ext uri="{FF2B5EF4-FFF2-40B4-BE49-F238E27FC236}">
                <a16:creationId xmlns:a16="http://schemas.microsoft.com/office/drawing/2014/main" xmlns="" id="{3A2569EB-37B5-56B1-6F0B-4229DE267259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59098" y="5920970"/>
            <a:ext cx="652711" cy="685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165;gf443bc5d2d_0_3">
            <a:extLst>
              <a:ext uri="{FF2B5EF4-FFF2-40B4-BE49-F238E27FC236}">
                <a16:creationId xmlns:a16="http://schemas.microsoft.com/office/drawing/2014/main" xmlns="" id="{FC6C9481-8407-4935-7071-BE2645061A7D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023857" y="5192025"/>
            <a:ext cx="1079520" cy="4808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0CB399F-9244-9661-9F13-532A3C8A0CD6}"/>
              </a:ext>
            </a:extLst>
          </p:cNvPr>
          <p:cNvSpPr/>
          <p:nvPr/>
        </p:nvSpPr>
        <p:spPr>
          <a:xfrm>
            <a:off x="-144336" y="198785"/>
            <a:ext cx="12480671" cy="1656804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4140000" algn="tl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6B6BEFB-8D61-EF69-E338-254230F603C1}"/>
              </a:ext>
            </a:extLst>
          </p:cNvPr>
          <p:cNvSpPr txBox="1"/>
          <p:nvPr/>
        </p:nvSpPr>
        <p:spPr>
          <a:xfrm>
            <a:off x="2116233" y="704021"/>
            <a:ext cx="7000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u="none" strike="noStrike" kern="1200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Building an enabling environment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26429CA6-8885-26FB-1FA7-9FBFC7D0D36C}"/>
              </a:ext>
            </a:extLst>
          </p:cNvPr>
          <p:cNvGrpSpPr/>
          <p:nvPr/>
        </p:nvGrpSpPr>
        <p:grpSpPr>
          <a:xfrm>
            <a:off x="580407" y="780877"/>
            <a:ext cx="1372911" cy="461921"/>
            <a:chOff x="5157709" y="5963096"/>
            <a:chExt cx="1372911" cy="461921"/>
          </a:xfrm>
        </p:grpSpPr>
        <p:sp>
          <p:nvSpPr>
            <p:cNvPr id="12" name="Chevron 15">
              <a:extLst>
                <a:ext uri="{FF2B5EF4-FFF2-40B4-BE49-F238E27FC236}">
                  <a16:creationId xmlns:a16="http://schemas.microsoft.com/office/drawing/2014/main" xmlns="" id="{669FE67A-D586-B140-0F8F-B54C884AF66D}"/>
                </a:ext>
              </a:extLst>
            </p:cNvPr>
            <p:cNvSpPr/>
            <p:nvPr/>
          </p:nvSpPr>
          <p:spPr>
            <a:xfrm>
              <a:off x="6026947" y="5963096"/>
              <a:ext cx="503673" cy="461921"/>
            </a:xfrm>
            <a:prstGeom prst="chevron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Chevron 4">
              <a:extLst>
                <a:ext uri="{FF2B5EF4-FFF2-40B4-BE49-F238E27FC236}">
                  <a16:creationId xmlns:a16="http://schemas.microsoft.com/office/drawing/2014/main" xmlns="" id="{873A4B5B-1863-FA2D-9F39-1A508A711035}"/>
                </a:ext>
              </a:extLst>
            </p:cNvPr>
            <p:cNvSpPr/>
            <p:nvPr/>
          </p:nvSpPr>
          <p:spPr>
            <a:xfrm>
              <a:off x="5585862" y="5963096"/>
              <a:ext cx="503673" cy="461921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Chevron 5">
              <a:extLst>
                <a:ext uri="{FF2B5EF4-FFF2-40B4-BE49-F238E27FC236}">
                  <a16:creationId xmlns:a16="http://schemas.microsoft.com/office/drawing/2014/main" xmlns="" id="{8BB56AAC-C323-1D75-E3EF-3D0E176BAA95}"/>
                </a:ext>
              </a:extLst>
            </p:cNvPr>
            <p:cNvSpPr/>
            <p:nvPr/>
          </p:nvSpPr>
          <p:spPr>
            <a:xfrm>
              <a:off x="5157709" y="5963096"/>
              <a:ext cx="503673" cy="461921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17" name="Picture 1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xmlns="" id="{D75D41FA-B20E-576C-EC2E-6ACBA4FFEAF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054" y="1527593"/>
            <a:ext cx="4353918" cy="244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711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6B4DF72B-AEEE-1412-D372-9E34D34A0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8980" y="2360825"/>
            <a:ext cx="3057748" cy="4013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DBA868E1-C348-62A4-2FE3-7318D37645D7}"/>
              </a:ext>
            </a:extLst>
          </p:cNvPr>
          <p:cNvSpPr txBox="1"/>
          <p:nvPr/>
        </p:nvSpPr>
        <p:spPr>
          <a:xfrm>
            <a:off x="802805" y="2181671"/>
            <a:ext cx="71923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3. </a:t>
            </a:r>
            <a:r>
              <a:rPr lang="en-US" sz="3200" b="1" dirty="0">
                <a:solidFill>
                  <a:schemeClr val="tx2"/>
                </a:solidFill>
                <a:latin typeface="Roboto"/>
                <a:ea typeface="Roboto Light" panose="02000000000000000000" pitchFamily="2" charset="0"/>
                <a:cs typeface="Arial" panose="020B0604020202020204" pitchFamily="34" charset="0"/>
              </a:rPr>
              <a:t>Producing evidence on what works to meaningfully engage </a:t>
            </a:r>
            <a:r>
              <a:rPr lang="en-US" sz="2800" b="1" dirty="0">
                <a:solidFill>
                  <a:schemeClr val="tx2"/>
                </a:solidFill>
                <a:latin typeface="Roboto"/>
                <a:ea typeface="Roboto Light" panose="02000000000000000000" pitchFamily="2" charset="0"/>
                <a:cs typeface="Arial" panose="020B0604020202020204" pitchFamily="34" charset="0"/>
              </a:rPr>
              <a:t>with youth</a:t>
            </a:r>
            <a:endParaRPr lang="en-US" sz="2800" b="1" dirty="0">
              <a:solidFill>
                <a:schemeClr val="tx2"/>
              </a:solidFill>
              <a:latin typeface="Titillium" panose="00000500000000000000" pitchFamily="50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007506BE-1B1F-6310-278F-E619F41256A0}"/>
              </a:ext>
            </a:extLst>
          </p:cNvPr>
          <p:cNvSpPr txBox="1"/>
          <p:nvPr/>
        </p:nvSpPr>
        <p:spPr>
          <a:xfrm>
            <a:off x="802805" y="3584971"/>
            <a:ext cx="6978061" cy="2789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  <a:buClr>
                <a:schemeClr val="accent5"/>
              </a:buClr>
              <a:buSzPct val="150000"/>
              <a:defRPr/>
            </a:pPr>
            <a:r>
              <a:rPr lang="en-US" sz="1600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Meta-synthesis of lessons learned from youth evaluations to inform the implementation of United Nations Youth Strategy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Clr>
                <a:schemeClr val="accent5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Inter-agency knowledge collaboration, co-led by the UNFPA and UNICEF with </a:t>
            </a:r>
            <a:r>
              <a:rPr lang="en-US" sz="1600" dirty="0" err="1">
                <a:solidFill>
                  <a:prstClr val="black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EvalYouth</a:t>
            </a:r>
            <a:r>
              <a:rPr lang="en-US" sz="1600" dirty="0">
                <a:solidFill>
                  <a:prstClr val="black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, OSGEY, FAO, ILO, IOM,  DPPA/PBSO, UNDP and UNIDO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Clr>
                <a:schemeClr val="accent5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accent5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Releasing soon: </a:t>
            </a:r>
            <a:r>
              <a:rPr lang="en-US" sz="1600" dirty="0">
                <a:solidFill>
                  <a:prstClr val="black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What works to amplify the rights and voices of youth in peace and resilience building?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02B56F3-A82E-0028-FF3E-149F0E8DF4EB}"/>
              </a:ext>
            </a:extLst>
          </p:cNvPr>
          <p:cNvSpPr/>
          <p:nvPr/>
        </p:nvSpPr>
        <p:spPr>
          <a:xfrm>
            <a:off x="-144336" y="198785"/>
            <a:ext cx="12480671" cy="1656804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4140000" algn="tl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5104512-4916-3ABC-7D43-9B20E93F085E}"/>
              </a:ext>
            </a:extLst>
          </p:cNvPr>
          <p:cNvSpPr txBox="1"/>
          <p:nvPr/>
        </p:nvSpPr>
        <p:spPr>
          <a:xfrm>
            <a:off x="2116233" y="704021"/>
            <a:ext cx="7000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u="none" strike="noStrike" kern="1200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Building an enabling environment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15BCFB7A-1FE3-41B3-DE62-DCB082C084DC}"/>
              </a:ext>
            </a:extLst>
          </p:cNvPr>
          <p:cNvGrpSpPr/>
          <p:nvPr/>
        </p:nvGrpSpPr>
        <p:grpSpPr>
          <a:xfrm>
            <a:off x="580407" y="780877"/>
            <a:ext cx="1372911" cy="461921"/>
            <a:chOff x="5157709" y="5963096"/>
            <a:chExt cx="1372911" cy="461921"/>
          </a:xfrm>
        </p:grpSpPr>
        <p:sp>
          <p:nvSpPr>
            <p:cNvPr id="9" name="Chevron 15">
              <a:extLst>
                <a:ext uri="{FF2B5EF4-FFF2-40B4-BE49-F238E27FC236}">
                  <a16:creationId xmlns:a16="http://schemas.microsoft.com/office/drawing/2014/main" xmlns="" id="{109330B5-A241-5FA8-B874-794D0D20375E}"/>
                </a:ext>
              </a:extLst>
            </p:cNvPr>
            <p:cNvSpPr/>
            <p:nvPr/>
          </p:nvSpPr>
          <p:spPr>
            <a:xfrm>
              <a:off x="6026947" y="5963096"/>
              <a:ext cx="503673" cy="461921"/>
            </a:xfrm>
            <a:prstGeom prst="chevron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Chevron 4">
              <a:extLst>
                <a:ext uri="{FF2B5EF4-FFF2-40B4-BE49-F238E27FC236}">
                  <a16:creationId xmlns:a16="http://schemas.microsoft.com/office/drawing/2014/main" xmlns="" id="{9B54416A-0D2F-03AC-72CE-C6BA0435C90F}"/>
                </a:ext>
              </a:extLst>
            </p:cNvPr>
            <p:cNvSpPr/>
            <p:nvPr/>
          </p:nvSpPr>
          <p:spPr>
            <a:xfrm>
              <a:off x="5585862" y="5963096"/>
              <a:ext cx="503673" cy="461921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Chevron 5">
              <a:extLst>
                <a:ext uri="{FF2B5EF4-FFF2-40B4-BE49-F238E27FC236}">
                  <a16:creationId xmlns:a16="http://schemas.microsoft.com/office/drawing/2014/main" xmlns="" id="{C45A4B09-04FE-CD34-B66B-E0D0A9719C99}"/>
                </a:ext>
              </a:extLst>
            </p:cNvPr>
            <p:cNvSpPr/>
            <p:nvPr/>
          </p:nvSpPr>
          <p:spPr>
            <a:xfrm>
              <a:off x="5157709" y="5963096"/>
              <a:ext cx="503673" cy="461921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2091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tanding together&#10;&#10;Description automatically generated with low confidence">
            <a:extLst>
              <a:ext uri="{FF2B5EF4-FFF2-40B4-BE49-F238E27FC236}">
                <a16:creationId xmlns:a16="http://schemas.microsoft.com/office/drawing/2014/main" xmlns="" id="{70E887BC-8A6F-6961-849C-0D746EEF89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10501"/>
            <a:ext cx="4127780" cy="486619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66884" y="1913879"/>
            <a:ext cx="707719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  <a:buClr>
                <a:schemeClr val="accent5"/>
              </a:buClr>
              <a:buSzPct val="150000"/>
              <a:defRPr/>
            </a:pPr>
            <a:r>
              <a:rPr lang="en-US" dirty="0">
                <a:solidFill>
                  <a:prstClr val="black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1. 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Co-creation of standards </a:t>
            </a:r>
            <a:r>
              <a:rPr lang="en-US" dirty="0">
                <a:solidFill>
                  <a:prstClr val="black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to step up the practice and accountability towards engaging youth in evaluation with various stakeholders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SzPct val="150000"/>
              <a:tabLst/>
              <a:defRPr/>
            </a:pPr>
            <a:r>
              <a:rPr lang="en-US" dirty="0">
                <a:solidFill>
                  <a:prstClr val="black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2. 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Strengthen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EvalYouth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Global Network and regional chapters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SzPct val="150000"/>
              <a:tabLst/>
              <a:defRPr/>
            </a:pPr>
            <a:r>
              <a:rPr lang="en-US" dirty="0">
                <a:solidFill>
                  <a:prstClr val="black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3. 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Enhance youth in leadership positions</a:t>
            </a:r>
            <a:r>
              <a:rPr lang="en-US" dirty="0">
                <a:solidFill>
                  <a:prstClr val="black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, for example, by supporting a boot camp on leading evaluation associations 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SzPct val="150000"/>
              <a:tabLst/>
              <a:defRPr/>
            </a:pPr>
            <a:r>
              <a:rPr lang="en-US" dirty="0">
                <a:solidFill>
                  <a:prstClr val="black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4. 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Support</a:t>
            </a:r>
            <a:r>
              <a:rPr lang="en-US" dirty="0">
                <a:solidFill>
                  <a:prstClr val="black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 the toolkit for evaluation associations, on increasing engagement of young evaluators in their activities, governance structures, and leadership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B6932C7-2B93-0600-0F84-512F4A4FED90}"/>
              </a:ext>
            </a:extLst>
          </p:cNvPr>
          <p:cNvSpPr/>
          <p:nvPr/>
        </p:nvSpPr>
        <p:spPr>
          <a:xfrm>
            <a:off x="-144336" y="81578"/>
            <a:ext cx="12480671" cy="1628923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4140000" algn="tl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D03EB81-1F4C-B6D0-9D20-BEDD414B97C0}"/>
              </a:ext>
            </a:extLst>
          </p:cNvPr>
          <p:cNvSpPr txBox="1"/>
          <p:nvPr/>
        </p:nvSpPr>
        <p:spPr>
          <a:xfrm>
            <a:off x="2318883" y="306794"/>
            <a:ext cx="7878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Strengthening</a:t>
            </a:r>
            <a:r>
              <a:rPr kumimoji="0" lang="en-US" sz="360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institutional </a:t>
            </a:r>
            <a:r>
              <a:rPr kumimoji="0" lang="en-US" sz="36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capacities</a:t>
            </a:r>
            <a:r>
              <a:rPr kumimoji="0" lang="en-US" sz="360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kumimoji="0" lang="en-US" sz="36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for young evaluators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8788746-E45F-6F35-8D51-21BBCCB86D5F}"/>
              </a:ext>
            </a:extLst>
          </p:cNvPr>
          <p:cNvGrpSpPr/>
          <p:nvPr/>
        </p:nvGrpSpPr>
        <p:grpSpPr>
          <a:xfrm>
            <a:off x="580407" y="780877"/>
            <a:ext cx="1372911" cy="461921"/>
            <a:chOff x="5157709" y="5963096"/>
            <a:chExt cx="1372911" cy="461921"/>
          </a:xfrm>
        </p:grpSpPr>
        <p:sp>
          <p:nvSpPr>
            <p:cNvPr id="8" name="Chevron 15">
              <a:extLst>
                <a:ext uri="{FF2B5EF4-FFF2-40B4-BE49-F238E27FC236}">
                  <a16:creationId xmlns:a16="http://schemas.microsoft.com/office/drawing/2014/main" xmlns="" id="{7FEC8C9F-42E1-D12E-7A5A-4D5677E4580C}"/>
                </a:ext>
              </a:extLst>
            </p:cNvPr>
            <p:cNvSpPr/>
            <p:nvPr/>
          </p:nvSpPr>
          <p:spPr>
            <a:xfrm>
              <a:off x="6026947" y="5963096"/>
              <a:ext cx="503673" cy="461921"/>
            </a:xfrm>
            <a:prstGeom prst="chevron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Chevron 4">
              <a:extLst>
                <a:ext uri="{FF2B5EF4-FFF2-40B4-BE49-F238E27FC236}">
                  <a16:creationId xmlns:a16="http://schemas.microsoft.com/office/drawing/2014/main" xmlns="" id="{8D336B7E-A467-5610-C78E-F64D1F00D1E4}"/>
                </a:ext>
              </a:extLst>
            </p:cNvPr>
            <p:cNvSpPr/>
            <p:nvPr/>
          </p:nvSpPr>
          <p:spPr>
            <a:xfrm>
              <a:off x="5585862" y="5963096"/>
              <a:ext cx="503673" cy="461921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Chevron 5">
              <a:extLst>
                <a:ext uri="{FF2B5EF4-FFF2-40B4-BE49-F238E27FC236}">
                  <a16:creationId xmlns:a16="http://schemas.microsoft.com/office/drawing/2014/main" xmlns="" id="{F00B1F42-0680-BE6F-0E27-EA5676E17A1B}"/>
                </a:ext>
              </a:extLst>
            </p:cNvPr>
            <p:cNvSpPr/>
            <p:nvPr/>
          </p:nvSpPr>
          <p:spPr>
            <a:xfrm>
              <a:off x="5157709" y="5963096"/>
              <a:ext cx="503673" cy="461921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9271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7">
      <a:dk1>
        <a:srgbClr val="675089"/>
      </a:dk1>
      <a:lt1>
        <a:srgbClr val="F6F8F8"/>
      </a:lt1>
      <a:dk2>
        <a:srgbClr val="2B2B2B"/>
      </a:dk2>
      <a:lt2>
        <a:srgbClr val="FFFFFF"/>
      </a:lt2>
      <a:accent1>
        <a:srgbClr val="14B487"/>
      </a:accent1>
      <a:accent2>
        <a:srgbClr val="3CBEB4"/>
      </a:accent2>
      <a:accent3>
        <a:srgbClr val="96C83C"/>
      </a:accent3>
      <a:accent4>
        <a:srgbClr val="FF9D15"/>
      </a:accent4>
      <a:accent5>
        <a:srgbClr val="FF9D15"/>
      </a:accent5>
      <a:accent6>
        <a:srgbClr val="675089"/>
      </a:accent6>
      <a:hlink>
        <a:srgbClr val="5B9BD5"/>
      </a:hlink>
      <a:folHlink>
        <a:srgbClr val="70AD47"/>
      </a:folHlink>
    </a:clrScheme>
    <a:fontScheme name="Titilium">
      <a:majorFont>
        <a:latin typeface="Titillium Bd"/>
        <a:ea typeface=""/>
        <a:cs typeface=""/>
      </a:majorFont>
      <a:minorFont>
        <a:latin typeface="Titill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1DA4F4A995BF479E9488C37B756B51" ma:contentTypeVersion="8" ma:contentTypeDescription="Create a new document." ma:contentTypeScope="" ma:versionID="79ce3b18eeea16c8e5bc0f660afbc086">
  <xsd:schema xmlns:xsd="http://www.w3.org/2001/XMLSchema" xmlns:xs="http://www.w3.org/2001/XMLSchema" xmlns:p="http://schemas.microsoft.com/office/2006/metadata/properties" xmlns:ns2="cd5ca57e-aeff-4ea7-957c-ee39e8386d27" xmlns:ns3="9d5e6f84-5843-49cc-89a8-d7ee1a915182" targetNamespace="http://schemas.microsoft.com/office/2006/metadata/properties" ma:root="true" ma:fieldsID="2c09d4a8c476afae1dfa51d3cac8b136" ns2:_="" ns3:_="">
    <xsd:import namespace="cd5ca57e-aeff-4ea7-957c-ee39e8386d27"/>
    <xsd:import namespace="9d5e6f84-5843-49cc-89a8-d7ee1a9151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5ca57e-aeff-4ea7-957c-ee39e8386d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f8ebb0a5-c57d-4c3a-bec7-8a38252dd0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e6f84-5843-49cc-89a8-d7ee1a915182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56228fd1-6eef-40f4-b049-6e671a314f8d}" ma:internalName="TaxCatchAll" ma:showField="CatchAllData" ma:web="9d5e6f84-5843-49cc-89a8-d7ee1a9151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d5ca57e-aeff-4ea7-957c-ee39e8386d27">
      <Terms xmlns="http://schemas.microsoft.com/office/infopath/2007/PartnerControls"/>
    </lcf76f155ced4ddcb4097134ff3c332f>
    <TaxCatchAll xmlns="9d5e6f84-5843-49cc-89a8-d7ee1a915182" xsi:nil="true"/>
  </documentManagement>
</p:properties>
</file>

<file path=customXml/itemProps1.xml><?xml version="1.0" encoding="utf-8"?>
<ds:datastoreItem xmlns:ds="http://schemas.openxmlformats.org/officeDocument/2006/customXml" ds:itemID="{F0238B00-9889-4C78-A295-DDC29A5B0430}"/>
</file>

<file path=customXml/itemProps2.xml><?xml version="1.0" encoding="utf-8"?>
<ds:datastoreItem xmlns:ds="http://schemas.openxmlformats.org/officeDocument/2006/customXml" ds:itemID="{9B23C51C-255C-41B0-AB1A-E7B7B66917F7}"/>
</file>

<file path=customXml/itemProps3.xml><?xml version="1.0" encoding="utf-8"?>
<ds:datastoreItem xmlns:ds="http://schemas.openxmlformats.org/officeDocument/2006/customXml" ds:itemID="{86B7D4F6-3046-4561-925B-2FC18099ADFE}"/>
</file>

<file path=docProps/app.xml><?xml version="1.0" encoding="utf-8"?>
<Properties xmlns="http://schemas.openxmlformats.org/officeDocument/2006/extended-properties" xmlns:vt="http://schemas.openxmlformats.org/officeDocument/2006/docPropsVTypes">
  <TotalTime>3788</TotalTime>
  <Words>829</Words>
  <Application>Microsoft Office PowerPoint</Application>
  <PresentationFormat>Custom</PresentationFormat>
  <Paragraphs>108</Paragraphs>
  <Slides>14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TVEC</cp:lastModifiedBy>
  <cp:revision>192</cp:revision>
  <dcterms:created xsi:type="dcterms:W3CDTF">2016-11-12T04:56:49Z</dcterms:created>
  <dcterms:modified xsi:type="dcterms:W3CDTF">2022-10-11T01:29:22Z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0x010100DC1DA4F4A995BF479E9488C37B756B51</vt:lpwstr>
  </property>
</Properties>
</file>