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 id="2147483683" r:id="rId6"/>
    <p:sldMasterId id="2147483698" r:id="rId7"/>
    <p:sldMasterId id="2147483716" r:id="rId8"/>
  </p:sldMasterIdLst>
  <p:notesMasterIdLst>
    <p:notesMasterId r:id="rId64"/>
  </p:notesMasterIdLst>
  <p:handoutMasterIdLst>
    <p:handoutMasterId r:id="rId65"/>
  </p:handoutMasterIdLst>
  <p:sldIdLst>
    <p:sldId id="269" r:id="rId9"/>
    <p:sldId id="257" r:id="rId10"/>
    <p:sldId id="273"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4" r:id="rId35"/>
    <p:sldId id="322" r:id="rId36"/>
    <p:sldId id="275" r:id="rId37"/>
    <p:sldId id="256" r:id="rId38"/>
    <p:sldId id="296" r:id="rId39"/>
    <p:sldId id="258" r:id="rId40"/>
    <p:sldId id="259" r:id="rId41"/>
    <p:sldId id="260" r:id="rId42"/>
    <p:sldId id="297" r:id="rId43"/>
    <p:sldId id="262" r:id="rId44"/>
    <p:sldId id="276" r:id="rId45"/>
    <p:sldId id="277" r:id="rId46"/>
    <p:sldId id="278" r:id="rId47"/>
    <p:sldId id="279" r:id="rId48"/>
    <p:sldId id="280" r:id="rId49"/>
    <p:sldId id="281" r:id="rId50"/>
    <p:sldId id="270" r:id="rId51"/>
    <p:sldId id="284" r:id="rId52"/>
    <p:sldId id="285" r:id="rId53"/>
    <p:sldId id="286" r:id="rId54"/>
    <p:sldId id="287" r:id="rId55"/>
    <p:sldId id="288" r:id="rId56"/>
    <p:sldId id="289" r:id="rId57"/>
    <p:sldId id="290" r:id="rId58"/>
    <p:sldId id="291" r:id="rId59"/>
    <p:sldId id="292" r:id="rId60"/>
    <p:sldId id="293" r:id="rId61"/>
    <p:sldId id="294" r:id="rId62"/>
    <p:sldId id="26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51"/>
    <a:srgbClr val="005493"/>
    <a:srgbClr val="009193"/>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CF6F31-5121-4D0B-A361-21697EA02910}" v="103" dt="2022-10-28T03:39:44.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4629"/>
  </p:normalViewPr>
  <p:slideViewPr>
    <p:cSldViewPr snapToGrid="0">
      <p:cViewPr varScale="1">
        <p:scale>
          <a:sx n="65" d="100"/>
          <a:sy n="65" d="100"/>
        </p:scale>
        <p:origin x="568" y="48"/>
      </p:cViewPr>
      <p:guideLst/>
    </p:cSldViewPr>
  </p:slideViewPr>
  <p:notesTextViewPr>
    <p:cViewPr>
      <p:scale>
        <a:sx n="1" d="1"/>
        <a:sy n="1" d="1"/>
      </p:scale>
      <p:origin x="0" y="0"/>
    </p:cViewPr>
  </p:notesTextViewPr>
  <p:notesViewPr>
    <p:cSldViewPr snapToGrid="0">
      <p:cViewPr>
        <p:scale>
          <a:sx n="1" d="2"/>
          <a:sy n="1" d="2"/>
        </p:scale>
        <p:origin x="3480" y="48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Bryant" userId="e863c20a-76d0-455d-8f4f-ec4f3a6b0a95" providerId="ADAL" clId="{3DCF6F31-5121-4D0B-A361-21697EA02910}"/>
    <pc:docChg chg="undo custSel addSld delSld modSld sldOrd modMainMaster">
      <pc:chgData name="Heather Bryant" userId="e863c20a-76d0-455d-8f4f-ec4f3a6b0a95" providerId="ADAL" clId="{3DCF6F31-5121-4D0B-A361-21697EA02910}" dt="2022-10-28T03:46:34.721" v="875" actId="20577"/>
      <pc:docMkLst>
        <pc:docMk/>
      </pc:docMkLst>
      <pc:sldChg chg="addSp delSp modSp mod ord setBg">
        <pc:chgData name="Heather Bryant" userId="e863c20a-76d0-455d-8f4f-ec4f3a6b0a95" providerId="ADAL" clId="{3DCF6F31-5121-4D0B-A361-21697EA02910}" dt="2022-10-28T03:46:34.721" v="875" actId="20577"/>
        <pc:sldMkLst>
          <pc:docMk/>
          <pc:sldMk cId="246386496" sldId="257"/>
        </pc:sldMkLst>
        <pc:spChg chg="add del">
          <ac:chgData name="Heather Bryant" userId="e863c20a-76d0-455d-8f4f-ec4f3a6b0a95" providerId="ADAL" clId="{3DCF6F31-5121-4D0B-A361-21697EA02910}" dt="2022-10-23T08:02:44.865" v="146" actId="478"/>
          <ac:spMkLst>
            <pc:docMk/>
            <pc:sldMk cId="246386496" sldId="257"/>
            <ac:spMk id="3" creationId="{5C6F2955-C6E7-7B16-DD74-2228E6A5D65D}"/>
          </ac:spMkLst>
        </pc:spChg>
        <pc:spChg chg="del">
          <ac:chgData name="Heather Bryant" userId="e863c20a-76d0-455d-8f4f-ec4f3a6b0a95" providerId="ADAL" clId="{3DCF6F31-5121-4D0B-A361-21697EA02910}" dt="2022-10-23T08:00:23.655" v="133" actId="478"/>
          <ac:spMkLst>
            <pc:docMk/>
            <pc:sldMk cId="246386496" sldId="257"/>
            <ac:spMk id="5" creationId="{0E1860AA-24CC-5740-B772-E6463C8EBBCB}"/>
          </ac:spMkLst>
        </pc:spChg>
        <pc:spChg chg="del">
          <ac:chgData name="Heather Bryant" userId="e863c20a-76d0-455d-8f4f-ec4f3a6b0a95" providerId="ADAL" clId="{3DCF6F31-5121-4D0B-A361-21697EA02910}" dt="2022-10-23T08:00:20.810" v="131" actId="478"/>
          <ac:spMkLst>
            <pc:docMk/>
            <pc:sldMk cId="246386496" sldId="257"/>
            <ac:spMk id="8" creationId="{166F4CA8-37D3-BB48-9884-74BCC14EEE4D}"/>
          </ac:spMkLst>
        </pc:spChg>
        <pc:spChg chg="del">
          <ac:chgData name="Heather Bryant" userId="e863c20a-76d0-455d-8f4f-ec4f3a6b0a95" providerId="ADAL" clId="{3DCF6F31-5121-4D0B-A361-21697EA02910}" dt="2022-10-23T08:00:22.494" v="132" actId="478"/>
          <ac:spMkLst>
            <pc:docMk/>
            <pc:sldMk cId="246386496" sldId="257"/>
            <ac:spMk id="10" creationId="{69554F78-2B34-DCE6-9D60-2C6F45050AFE}"/>
          </ac:spMkLst>
        </pc:spChg>
        <pc:spChg chg="add mod ord">
          <ac:chgData name="Heather Bryant" userId="e863c20a-76d0-455d-8f4f-ec4f3a6b0a95" providerId="ADAL" clId="{3DCF6F31-5121-4D0B-A361-21697EA02910}" dt="2022-10-23T08:05:55.124" v="220" actId="164"/>
          <ac:spMkLst>
            <pc:docMk/>
            <pc:sldMk cId="246386496" sldId="257"/>
            <ac:spMk id="12" creationId="{A24B8D1A-0D25-E811-2DE0-7D27D4ADCEC1}"/>
          </ac:spMkLst>
        </pc:spChg>
        <pc:spChg chg="add mod ord">
          <ac:chgData name="Heather Bryant" userId="e863c20a-76d0-455d-8f4f-ec4f3a6b0a95" providerId="ADAL" clId="{3DCF6F31-5121-4D0B-A361-21697EA02910}" dt="2022-10-23T08:06:03.579" v="234" actId="164"/>
          <ac:spMkLst>
            <pc:docMk/>
            <pc:sldMk cId="246386496" sldId="257"/>
            <ac:spMk id="13" creationId="{A138B624-3F8B-CBBD-3A7F-B219DBE6523E}"/>
          </ac:spMkLst>
        </pc:spChg>
        <pc:spChg chg="add mod ord">
          <ac:chgData name="Heather Bryant" userId="e863c20a-76d0-455d-8f4f-ec4f3a6b0a95" providerId="ADAL" clId="{3DCF6F31-5121-4D0B-A361-21697EA02910}" dt="2022-10-23T08:05:47.696" v="209" actId="164"/>
          <ac:spMkLst>
            <pc:docMk/>
            <pc:sldMk cId="246386496" sldId="257"/>
            <ac:spMk id="14" creationId="{DE3DA75D-2059-E2EE-2594-B137EB5A03DD}"/>
          </ac:spMkLst>
        </pc:spChg>
        <pc:spChg chg="add mod ord">
          <ac:chgData name="Heather Bryant" userId="e863c20a-76d0-455d-8f4f-ec4f3a6b0a95" providerId="ADAL" clId="{3DCF6F31-5121-4D0B-A361-21697EA02910}" dt="2022-10-23T08:05:38.156" v="196" actId="164"/>
          <ac:spMkLst>
            <pc:docMk/>
            <pc:sldMk cId="246386496" sldId="257"/>
            <ac:spMk id="15" creationId="{7A6E9D1F-37A8-85E4-B026-DF6F41A4CAB1}"/>
          </ac:spMkLst>
        </pc:spChg>
        <pc:spChg chg="add mod">
          <ac:chgData name="Heather Bryant" userId="e863c20a-76d0-455d-8f4f-ec4f3a6b0a95" providerId="ADAL" clId="{3DCF6F31-5121-4D0B-A361-21697EA02910}" dt="2022-10-23T08:12:30.078" v="351" actId="207"/>
          <ac:spMkLst>
            <pc:docMk/>
            <pc:sldMk cId="246386496" sldId="257"/>
            <ac:spMk id="20" creationId="{F176DEB6-AF85-315A-4F4C-0F4AA80586A8}"/>
          </ac:spMkLst>
        </pc:spChg>
        <pc:spChg chg="add mod">
          <ac:chgData name="Heather Bryant" userId="e863c20a-76d0-455d-8f4f-ec4f3a6b0a95" providerId="ADAL" clId="{3DCF6F31-5121-4D0B-A361-21697EA02910}" dt="2022-10-23T08:12:34.827" v="352" actId="207"/>
          <ac:spMkLst>
            <pc:docMk/>
            <pc:sldMk cId="246386496" sldId="257"/>
            <ac:spMk id="21" creationId="{87E392B5-A873-7E18-7F9F-E3397BAD2D19}"/>
          </ac:spMkLst>
        </pc:spChg>
        <pc:spChg chg="add mod">
          <ac:chgData name="Heather Bryant" userId="e863c20a-76d0-455d-8f4f-ec4f3a6b0a95" providerId="ADAL" clId="{3DCF6F31-5121-4D0B-A361-21697EA02910}" dt="2022-10-28T03:46:34.721" v="875" actId="20577"/>
          <ac:spMkLst>
            <pc:docMk/>
            <pc:sldMk cId="246386496" sldId="257"/>
            <ac:spMk id="22" creationId="{5270E7A9-80D0-E7B7-217F-54E9C2C12278}"/>
          </ac:spMkLst>
        </pc:spChg>
        <pc:spChg chg="add mod">
          <ac:chgData name="Heather Bryant" userId="e863c20a-76d0-455d-8f4f-ec4f3a6b0a95" providerId="ADAL" clId="{3DCF6F31-5121-4D0B-A361-21697EA02910}" dt="2022-10-23T08:17:20.850" v="608" actId="14100"/>
          <ac:spMkLst>
            <pc:docMk/>
            <pc:sldMk cId="246386496" sldId="257"/>
            <ac:spMk id="23" creationId="{172723FC-9BEA-606E-4458-0C8F0E13E104}"/>
          </ac:spMkLst>
        </pc:spChg>
        <pc:grpChg chg="add mod">
          <ac:chgData name="Heather Bryant" userId="e863c20a-76d0-455d-8f4f-ec4f3a6b0a95" providerId="ADAL" clId="{3DCF6F31-5121-4D0B-A361-21697EA02910}" dt="2022-10-23T08:06:40.846" v="249" actId="12789"/>
          <ac:grpSpMkLst>
            <pc:docMk/>
            <pc:sldMk cId="246386496" sldId="257"/>
            <ac:grpSpMk id="16" creationId="{C9EB6D19-D221-177D-0A80-C97D338B25EC}"/>
          </ac:grpSpMkLst>
        </pc:grpChg>
        <pc:grpChg chg="add mod">
          <ac:chgData name="Heather Bryant" userId="e863c20a-76d0-455d-8f4f-ec4f3a6b0a95" providerId="ADAL" clId="{3DCF6F31-5121-4D0B-A361-21697EA02910}" dt="2022-10-23T08:06:46.181" v="250" actId="408"/>
          <ac:grpSpMkLst>
            <pc:docMk/>
            <pc:sldMk cId="246386496" sldId="257"/>
            <ac:grpSpMk id="17" creationId="{3E32E28D-CE82-B497-B99E-7CD6C7EDFB00}"/>
          </ac:grpSpMkLst>
        </pc:grpChg>
        <pc:grpChg chg="add mod">
          <ac:chgData name="Heather Bryant" userId="e863c20a-76d0-455d-8f4f-ec4f3a6b0a95" providerId="ADAL" clId="{3DCF6F31-5121-4D0B-A361-21697EA02910}" dt="2022-10-23T08:06:40.846" v="249" actId="12789"/>
          <ac:grpSpMkLst>
            <pc:docMk/>
            <pc:sldMk cId="246386496" sldId="257"/>
            <ac:grpSpMk id="18" creationId="{CE568762-0068-7D1A-ED7A-616FBF2948BF}"/>
          </ac:grpSpMkLst>
        </pc:grpChg>
        <pc:grpChg chg="add mod">
          <ac:chgData name="Heather Bryant" userId="e863c20a-76d0-455d-8f4f-ec4f3a6b0a95" providerId="ADAL" clId="{3DCF6F31-5121-4D0B-A361-21697EA02910}" dt="2022-10-23T08:06:46.181" v="250" actId="408"/>
          <ac:grpSpMkLst>
            <pc:docMk/>
            <pc:sldMk cId="246386496" sldId="257"/>
            <ac:grpSpMk id="19" creationId="{C79A1988-1CC6-8CB1-60EC-346FC3A64747}"/>
          </ac:grpSpMkLst>
        </pc:grpChg>
        <pc:graphicFrameChg chg="add del mod modGraphic">
          <ac:chgData name="Heather Bryant" userId="e863c20a-76d0-455d-8f4f-ec4f3a6b0a95" providerId="ADAL" clId="{3DCF6F31-5121-4D0B-A361-21697EA02910}" dt="2022-10-23T08:01:47.568" v="140" actId="478"/>
          <ac:graphicFrameMkLst>
            <pc:docMk/>
            <pc:sldMk cId="246386496" sldId="257"/>
            <ac:graphicFrameMk id="2" creationId="{E65FA8E3-C088-C8A3-D7F2-AAB7F82D9F8B}"/>
          </ac:graphicFrameMkLst>
        </pc:graphicFrameChg>
        <pc:graphicFrameChg chg="add del mod">
          <ac:chgData name="Heather Bryant" userId="e863c20a-76d0-455d-8f4f-ec4f3a6b0a95" providerId="ADAL" clId="{3DCF6F31-5121-4D0B-A361-21697EA02910}" dt="2022-10-23T08:16:50.793" v="596"/>
          <ac:graphicFrameMkLst>
            <pc:docMk/>
            <pc:sldMk cId="246386496" sldId="257"/>
            <ac:graphicFrameMk id="24" creationId="{BC6F6230-6ED2-4E64-58B0-931EFA89463E}"/>
          </ac:graphicFrameMkLst>
        </pc:graphicFrameChg>
        <pc:graphicFrameChg chg="add del mod">
          <ac:chgData name="Heather Bryant" userId="e863c20a-76d0-455d-8f4f-ec4f3a6b0a95" providerId="ADAL" clId="{3DCF6F31-5121-4D0B-A361-21697EA02910}" dt="2022-10-23T08:16:55.841" v="599"/>
          <ac:graphicFrameMkLst>
            <pc:docMk/>
            <pc:sldMk cId="246386496" sldId="257"/>
            <ac:graphicFrameMk id="25" creationId="{DBFEF8B4-E348-31E4-60EC-4BE254B46C0F}"/>
          </ac:graphicFrameMkLst>
        </pc:graphicFrameChg>
        <pc:picChg chg="add del mod">
          <ac:chgData name="Heather Bryant" userId="e863c20a-76d0-455d-8f4f-ec4f3a6b0a95" providerId="ADAL" clId="{3DCF6F31-5121-4D0B-A361-21697EA02910}" dt="2022-10-23T08:02:19.360" v="144" actId="21"/>
          <ac:picMkLst>
            <pc:docMk/>
            <pc:sldMk cId="246386496" sldId="257"/>
            <ac:picMk id="4" creationId="{609EE6BF-3859-B9ED-A808-309A55A19052}"/>
          </ac:picMkLst>
        </pc:picChg>
        <pc:picChg chg="add mod">
          <ac:chgData name="Heather Bryant" userId="e863c20a-76d0-455d-8f4f-ec4f3a6b0a95" providerId="ADAL" clId="{3DCF6F31-5121-4D0B-A361-21697EA02910}" dt="2022-10-23T08:05:55.124" v="220" actId="164"/>
          <ac:picMkLst>
            <pc:docMk/>
            <pc:sldMk cId="246386496" sldId="257"/>
            <ac:picMk id="6" creationId="{928BAF07-1737-28A1-9359-9C0788357B79}"/>
          </ac:picMkLst>
        </pc:picChg>
        <pc:picChg chg="add mod ord">
          <ac:chgData name="Heather Bryant" userId="e863c20a-76d0-455d-8f4f-ec4f3a6b0a95" providerId="ADAL" clId="{3DCF6F31-5121-4D0B-A361-21697EA02910}" dt="2022-10-23T08:06:03.579" v="234" actId="164"/>
          <ac:picMkLst>
            <pc:docMk/>
            <pc:sldMk cId="246386496" sldId="257"/>
            <ac:picMk id="7" creationId="{321E7D47-84B0-5CBA-D917-0238A4BA3891}"/>
          </ac:picMkLst>
        </pc:picChg>
        <pc:picChg chg="add mod ord">
          <ac:chgData name="Heather Bryant" userId="e863c20a-76d0-455d-8f4f-ec4f3a6b0a95" providerId="ADAL" clId="{3DCF6F31-5121-4D0B-A361-21697EA02910}" dt="2022-10-23T08:05:47.696" v="209" actId="164"/>
          <ac:picMkLst>
            <pc:docMk/>
            <pc:sldMk cId="246386496" sldId="257"/>
            <ac:picMk id="9" creationId="{8A163DCA-9001-0175-9B47-FF9B33EC586D}"/>
          </ac:picMkLst>
        </pc:picChg>
        <pc:picChg chg="add mod">
          <ac:chgData name="Heather Bryant" userId="e863c20a-76d0-455d-8f4f-ec4f3a6b0a95" providerId="ADAL" clId="{3DCF6F31-5121-4D0B-A361-21697EA02910}" dt="2022-10-23T08:05:38.156" v="196" actId="164"/>
          <ac:picMkLst>
            <pc:docMk/>
            <pc:sldMk cId="246386496" sldId="257"/>
            <ac:picMk id="11" creationId="{4BC57B4E-F404-79C5-6C41-ADADD9A39586}"/>
          </ac:picMkLst>
        </pc:picChg>
      </pc:sldChg>
      <pc:sldChg chg="modSp mod">
        <pc:chgData name="Heather Bryant" userId="e863c20a-76d0-455d-8f4f-ec4f3a6b0a95" providerId="ADAL" clId="{3DCF6F31-5121-4D0B-A361-21697EA02910}" dt="2022-10-23T11:08:59.426" v="852" actId="207"/>
        <pc:sldMkLst>
          <pc:docMk/>
          <pc:sldMk cId="3232802368" sldId="261"/>
        </pc:sldMkLst>
        <pc:spChg chg="mod">
          <ac:chgData name="Heather Bryant" userId="e863c20a-76d0-455d-8f4f-ec4f3a6b0a95" providerId="ADAL" clId="{3DCF6F31-5121-4D0B-A361-21697EA02910}" dt="2022-10-23T11:08:59.426" v="852" actId="207"/>
          <ac:spMkLst>
            <pc:docMk/>
            <pc:sldMk cId="3232802368" sldId="261"/>
            <ac:spMk id="14" creationId="{DFBC7521-C934-99BE-2C0B-3FB5F5AE78C8}"/>
          </ac:spMkLst>
        </pc:spChg>
      </pc:sldChg>
      <pc:sldChg chg="modSp del mod">
        <pc:chgData name="Heather Bryant" userId="e863c20a-76d0-455d-8f4f-ec4f3a6b0a95" providerId="ADAL" clId="{3DCF6F31-5121-4D0B-A361-21697EA02910}" dt="2022-10-28T03:39:49.906" v="867" actId="2696"/>
        <pc:sldMkLst>
          <pc:docMk/>
          <pc:sldMk cId="1076359177" sldId="263"/>
        </pc:sldMkLst>
        <pc:spChg chg="mod">
          <ac:chgData name="Heather Bryant" userId="e863c20a-76d0-455d-8f4f-ec4f3a6b0a95" providerId="ADAL" clId="{3DCF6F31-5121-4D0B-A361-21697EA02910}" dt="2022-10-23T09:36:07.806" v="748" actId="20577"/>
          <ac:spMkLst>
            <pc:docMk/>
            <pc:sldMk cId="1076359177" sldId="263"/>
            <ac:spMk id="4" creationId="{3A7DFDA0-CF1E-F503-A3DE-A081387C9EDA}"/>
          </ac:spMkLst>
        </pc:spChg>
      </pc:sldChg>
      <pc:sldChg chg="del">
        <pc:chgData name="Heather Bryant" userId="e863c20a-76d0-455d-8f4f-ec4f3a6b0a95" providerId="ADAL" clId="{3DCF6F31-5121-4D0B-A361-21697EA02910}" dt="2022-10-28T03:41:19.755" v="869" actId="2696"/>
        <pc:sldMkLst>
          <pc:docMk/>
          <pc:sldMk cId="1809412073" sldId="265"/>
        </pc:sldMkLst>
      </pc:sldChg>
      <pc:sldChg chg="del">
        <pc:chgData name="Heather Bryant" userId="e863c20a-76d0-455d-8f4f-ec4f3a6b0a95" providerId="ADAL" clId="{3DCF6F31-5121-4D0B-A361-21697EA02910}" dt="2022-10-24T08:55:24.291" v="864" actId="2696"/>
        <pc:sldMkLst>
          <pc:docMk/>
          <pc:sldMk cId="2950466822" sldId="266"/>
        </pc:sldMkLst>
      </pc:sldChg>
      <pc:sldChg chg="del">
        <pc:chgData name="Heather Bryant" userId="e863c20a-76d0-455d-8f4f-ec4f3a6b0a95" providerId="ADAL" clId="{3DCF6F31-5121-4D0B-A361-21697EA02910}" dt="2022-10-24T08:55:20.884" v="863" actId="2696"/>
        <pc:sldMkLst>
          <pc:docMk/>
          <pc:sldMk cId="3726766894" sldId="267"/>
        </pc:sldMkLst>
      </pc:sldChg>
      <pc:sldChg chg="del">
        <pc:chgData name="Heather Bryant" userId="e863c20a-76d0-455d-8f4f-ec4f3a6b0a95" providerId="ADAL" clId="{3DCF6F31-5121-4D0B-A361-21697EA02910}" dt="2022-10-24T08:55:35.260" v="866" actId="2696"/>
        <pc:sldMkLst>
          <pc:docMk/>
          <pc:sldMk cId="2739660737" sldId="268"/>
        </pc:sldMkLst>
      </pc:sldChg>
      <pc:sldChg chg="modSp mod setBg">
        <pc:chgData name="Heather Bryant" userId="e863c20a-76d0-455d-8f4f-ec4f3a6b0a95" providerId="ADAL" clId="{3DCF6F31-5121-4D0B-A361-21697EA02910}" dt="2022-10-23T07:49:01.735" v="115" actId="12788"/>
        <pc:sldMkLst>
          <pc:docMk/>
          <pc:sldMk cId="1445906211" sldId="269"/>
        </pc:sldMkLst>
        <pc:spChg chg="mod">
          <ac:chgData name="Heather Bryant" userId="e863c20a-76d0-455d-8f4f-ec4f3a6b0a95" providerId="ADAL" clId="{3DCF6F31-5121-4D0B-A361-21697EA02910}" dt="2022-10-23T07:49:01.735" v="115" actId="12788"/>
          <ac:spMkLst>
            <pc:docMk/>
            <pc:sldMk cId="1445906211" sldId="269"/>
            <ac:spMk id="5" creationId="{8A22EF68-1E92-E879-5D13-B3BC570265EA}"/>
          </ac:spMkLst>
        </pc:spChg>
        <pc:spChg chg="mod">
          <ac:chgData name="Heather Bryant" userId="e863c20a-76d0-455d-8f4f-ec4f3a6b0a95" providerId="ADAL" clId="{3DCF6F31-5121-4D0B-A361-21697EA02910}" dt="2022-10-23T07:49:01.735" v="115" actId="12788"/>
          <ac:spMkLst>
            <pc:docMk/>
            <pc:sldMk cId="1445906211" sldId="269"/>
            <ac:spMk id="7" creationId="{26B3FB4D-51D4-E341-BD74-5099F470B4F9}"/>
          </ac:spMkLst>
        </pc:spChg>
      </pc:sldChg>
      <pc:sldChg chg="modSp del mod">
        <pc:chgData name="Heather Bryant" userId="e863c20a-76d0-455d-8f4f-ec4f3a6b0a95" providerId="ADAL" clId="{3DCF6F31-5121-4D0B-A361-21697EA02910}" dt="2022-10-28T03:42:49.946" v="872" actId="20577"/>
        <pc:sldMkLst>
          <pc:docMk/>
          <pc:sldMk cId="619667067" sldId="270"/>
        </pc:sldMkLst>
        <pc:spChg chg="mod">
          <ac:chgData name="Heather Bryant" userId="e863c20a-76d0-455d-8f4f-ec4f3a6b0a95" providerId="ADAL" clId="{3DCF6F31-5121-4D0B-A361-21697EA02910}" dt="2022-10-28T03:42:49.946" v="872" actId="20577"/>
          <ac:spMkLst>
            <pc:docMk/>
            <pc:sldMk cId="619667067" sldId="270"/>
            <ac:spMk id="5" creationId="{7909B0D7-60E2-A6C1-58AA-F98415A71C6F}"/>
          </ac:spMkLst>
        </pc:spChg>
      </pc:sldChg>
      <pc:sldChg chg="del">
        <pc:chgData name="Heather Bryant" userId="e863c20a-76d0-455d-8f4f-ec4f3a6b0a95" providerId="ADAL" clId="{3DCF6F31-5121-4D0B-A361-21697EA02910}" dt="2022-10-24T08:55:32.016" v="865" actId="2696"/>
        <pc:sldMkLst>
          <pc:docMk/>
          <pc:sldMk cId="2860600500" sldId="271"/>
        </pc:sldMkLst>
      </pc:sldChg>
      <pc:sldChg chg="addSp delSp modSp mod">
        <pc:chgData name="Heather Bryant" userId="e863c20a-76d0-455d-8f4f-ec4f3a6b0a95" providerId="ADAL" clId="{3DCF6F31-5121-4D0B-A361-21697EA02910}" dt="2022-10-23T11:08:20.609" v="851" actId="14100"/>
        <pc:sldMkLst>
          <pc:docMk/>
          <pc:sldMk cId="1907699771" sldId="273"/>
        </pc:sldMkLst>
        <pc:spChg chg="add del mod">
          <ac:chgData name="Heather Bryant" userId="e863c20a-76d0-455d-8f4f-ec4f3a6b0a95" providerId="ADAL" clId="{3DCF6F31-5121-4D0B-A361-21697EA02910}" dt="2022-10-23T08:19:48.089" v="645" actId="207"/>
          <ac:spMkLst>
            <pc:docMk/>
            <pc:sldMk cId="1907699771" sldId="273"/>
            <ac:spMk id="2" creationId="{CB08FE89-7D52-4397-9AA0-0A804B0AAF48}"/>
          </ac:spMkLst>
        </pc:spChg>
        <pc:spChg chg="add del">
          <ac:chgData name="Heather Bryant" userId="e863c20a-76d0-455d-8f4f-ec4f3a6b0a95" providerId="ADAL" clId="{3DCF6F31-5121-4D0B-A361-21697EA02910}" dt="2022-10-23T08:19:30.456" v="621" actId="478"/>
          <ac:spMkLst>
            <pc:docMk/>
            <pc:sldMk cId="1907699771" sldId="273"/>
            <ac:spMk id="3" creationId="{492E7218-0EE1-4801-A188-DF8664F8C553}"/>
          </ac:spMkLst>
        </pc:spChg>
        <pc:spChg chg="mod">
          <ac:chgData name="Heather Bryant" userId="e863c20a-76d0-455d-8f4f-ec4f3a6b0a95" providerId="ADAL" clId="{3DCF6F31-5121-4D0B-A361-21697EA02910}" dt="2022-10-23T08:20:50.375" v="650" actId="12"/>
          <ac:spMkLst>
            <pc:docMk/>
            <pc:sldMk cId="1907699771" sldId="273"/>
            <ac:spMk id="4" creationId="{0B6A3819-D705-4E15-A1B6-8F1D3209D7AF}"/>
          </ac:spMkLst>
        </pc:spChg>
        <pc:spChg chg="mod">
          <ac:chgData name="Heather Bryant" userId="e863c20a-76d0-455d-8f4f-ec4f3a6b0a95" providerId="ADAL" clId="{3DCF6F31-5121-4D0B-A361-21697EA02910}" dt="2022-10-23T08:19:07.845" v="613"/>
          <ac:spMkLst>
            <pc:docMk/>
            <pc:sldMk cId="1907699771" sldId="273"/>
            <ac:spMk id="6" creationId="{2B7C9359-005D-409A-535C-BEE7D18443EF}"/>
          </ac:spMkLst>
        </pc:spChg>
        <pc:grpChg chg="add mod">
          <ac:chgData name="Heather Bryant" userId="e863c20a-76d0-455d-8f4f-ec4f3a6b0a95" providerId="ADAL" clId="{3DCF6F31-5121-4D0B-A361-21697EA02910}" dt="2022-10-23T11:08:20.609" v="851" actId="14100"/>
          <ac:grpSpMkLst>
            <pc:docMk/>
            <pc:sldMk cId="1907699771" sldId="273"/>
            <ac:grpSpMk id="5" creationId="{903B4BE7-AAF5-4EE1-C334-0C94C4887CA8}"/>
          </ac:grpSpMkLst>
        </pc:grpChg>
        <pc:picChg chg="mod">
          <ac:chgData name="Heather Bryant" userId="e863c20a-76d0-455d-8f4f-ec4f3a6b0a95" providerId="ADAL" clId="{3DCF6F31-5121-4D0B-A361-21697EA02910}" dt="2022-10-23T08:19:07.845" v="613"/>
          <ac:picMkLst>
            <pc:docMk/>
            <pc:sldMk cId="1907699771" sldId="273"/>
            <ac:picMk id="7" creationId="{1CA82E26-8F4A-6576-F2F4-121A92A5435C}"/>
          </ac:picMkLst>
        </pc:picChg>
      </pc:sldChg>
      <pc:sldChg chg="modSp del mod ord">
        <pc:chgData name="Heather Bryant" userId="e863c20a-76d0-455d-8f4f-ec4f3a6b0a95" providerId="ADAL" clId="{3DCF6F31-5121-4D0B-A361-21697EA02910}" dt="2022-10-28T03:39:52.726" v="868" actId="2696"/>
        <pc:sldMkLst>
          <pc:docMk/>
          <pc:sldMk cId="3808949228" sldId="274"/>
        </pc:sldMkLst>
        <pc:spChg chg="mod">
          <ac:chgData name="Heather Bryant" userId="e863c20a-76d0-455d-8f4f-ec4f3a6b0a95" providerId="ADAL" clId="{3DCF6F31-5121-4D0B-A361-21697EA02910}" dt="2022-10-23T09:22:00.864" v="676" actId="20577"/>
          <ac:spMkLst>
            <pc:docMk/>
            <pc:sldMk cId="3808949228" sldId="274"/>
            <ac:spMk id="2" creationId="{B8909958-CA46-4835-BF15-03CB552C66BC}"/>
          </ac:spMkLst>
        </pc:spChg>
      </pc:sldChg>
      <pc:sldChg chg="del">
        <pc:chgData name="Heather Bryant" userId="e863c20a-76d0-455d-8f4f-ec4f3a6b0a95" providerId="ADAL" clId="{3DCF6F31-5121-4D0B-A361-21697EA02910}" dt="2022-10-23T07:49:12.902" v="117" actId="2696"/>
        <pc:sldMkLst>
          <pc:docMk/>
          <pc:sldMk cId="449668093" sldId="275"/>
        </pc:sldMkLst>
      </pc:sldChg>
      <pc:sldChg chg="addSp delSp modSp mod">
        <pc:chgData name="Heather Bryant" userId="e863c20a-76d0-455d-8f4f-ec4f3a6b0a95" providerId="ADAL" clId="{3DCF6F31-5121-4D0B-A361-21697EA02910}" dt="2022-10-23T09:29:58.189" v="708" actId="12"/>
        <pc:sldMkLst>
          <pc:docMk/>
          <pc:sldMk cId="767502091" sldId="275"/>
        </pc:sldMkLst>
        <pc:spChg chg="mod">
          <ac:chgData name="Heather Bryant" userId="e863c20a-76d0-455d-8f4f-ec4f3a6b0a95" providerId="ADAL" clId="{3DCF6F31-5121-4D0B-A361-21697EA02910}" dt="2022-10-23T09:22:35.455" v="705" actId="20577"/>
          <ac:spMkLst>
            <pc:docMk/>
            <pc:sldMk cId="767502091" sldId="275"/>
            <ac:spMk id="2" creationId="{CB08FE89-7D52-4397-9AA0-0A804B0AAF48}"/>
          </ac:spMkLst>
        </pc:spChg>
        <pc:spChg chg="mod">
          <ac:chgData name="Heather Bryant" userId="e863c20a-76d0-455d-8f4f-ec4f3a6b0a95" providerId="ADAL" clId="{3DCF6F31-5121-4D0B-A361-21697EA02910}" dt="2022-10-23T09:29:58.189" v="708" actId="12"/>
          <ac:spMkLst>
            <pc:docMk/>
            <pc:sldMk cId="767502091" sldId="275"/>
            <ac:spMk id="4" creationId="{0B6A3819-D705-4E15-A1B6-8F1D3209D7AF}"/>
          </ac:spMkLst>
        </pc:spChg>
        <pc:spChg chg="mod">
          <ac:chgData name="Heather Bryant" userId="e863c20a-76d0-455d-8f4f-ec4f3a6b0a95" providerId="ADAL" clId="{3DCF6F31-5121-4D0B-A361-21697EA02910}" dt="2022-10-23T09:22:21.177" v="678"/>
          <ac:spMkLst>
            <pc:docMk/>
            <pc:sldMk cId="767502091" sldId="275"/>
            <ac:spMk id="9" creationId="{FC5F4E54-BAE0-E027-3B23-C1F07D109300}"/>
          </ac:spMkLst>
        </pc:spChg>
        <pc:grpChg chg="del">
          <ac:chgData name="Heather Bryant" userId="e863c20a-76d0-455d-8f4f-ec4f3a6b0a95" providerId="ADAL" clId="{3DCF6F31-5121-4D0B-A361-21697EA02910}" dt="2022-10-23T09:22:20.764" v="677" actId="478"/>
          <ac:grpSpMkLst>
            <pc:docMk/>
            <pc:sldMk cId="767502091" sldId="275"/>
            <ac:grpSpMk id="5" creationId="{903B4BE7-AAF5-4EE1-C334-0C94C4887CA8}"/>
          </ac:grpSpMkLst>
        </pc:grpChg>
        <pc:grpChg chg="add mod">
          <ac:chgData name="Heather Bryant" userId="e863c20a-76d0-455d-8f4f-ec4f3a6b0a95" providerId="ADAL" clId="{3DCF6F31-5121-4D0B-A361-21697EA02910}" dt="2022-10-23T09:22:24.819" v="680" actId="14100"/>
          <ac:grpSpMkLst>
            <pc:docMk/>
            <pc:sldMk cId="767502091" sldId="275"/>
            <ac:grpSpMk id="8" creationId="{E431FA19-4D92-6AFF-1B5A-EF18681E1585}"/>
          </ac:grpSpMkLst>
        </pc:grpChg>
        <pc:picChg chg="mod">
          <ac:chgData name="Heather Bryant" userId="e863c20a-76d0-455d-8f4f-ec4f3a6b0a95" providerId="ADAL" clId="{3DCF6F31-5121-4D0B-A361-21697EA02910}" dt="2022-10-23T09:22:21.177" v="678"/>
          <ac:picMkLst>
            <pc:docMk/>
            <pc:sldMk cId="767502091" sldId="275"/>
            <ac:picMk id="10" creationId="{D0BF66E1-75CF-3F4A-A03B-822657FB798D}"/>
          </ac:picMkLst>
        </pc:picChg>
      </pc:sldChg>
      <pc:sldChg chg="addSp delSp modSp mod">
        <pc:chgData name="Heather Bryant" userId="e863c20a-76d0-455d-8f4f-ec4f3a6b0a95" providerId="ADAL" clId="{3DCF6F31-5121-4D0B-A361-21697EA02910}" dt="2022-10-23T09:42:36.058" v="801"/>
        <pc:sldMkLst>
          <pc:docMk/>
          <pc:sldMk cId="4239044939" sldId="276"/>
        </pc:sldMkLst>
        <pc:spChg chg="mod">
          <ac:chgData name="Heather Bryant" userId="e863c20a-76d0-455d-8f4f-ec4f3a6b0a95" providerId="ADAL" clId="{3DCF6F31-5121-4D0B-A361-21697EA02910}" dt="2022-10-23T09:36:57.600" v="782" actId="14100"/>
          <ac:spMkLst>
            <pc:docMk/>
            <pc:sldMk cId="4239044939" sldId="276"/>
            <ac:spMk id="2" creationId="{CB08FE89-7D52-4397-9AA0-0A804B0AAF48}"/>
          </ac:spMkLst>
        </pc:spChg>
        <pc:spChg chg="mod">
          <ac:chgData name="Heather Bryant" userId="e863c20a-76d0-455d-8f4f-ec4f3a6b0a95" providerId="ADAL" clId="{3DCF6F31-5121-4D0B-A361-21697EA02910}" dt="2022-10-23T09:37:26.418" v="799" actId="12"/>
          <ac:spMkLst>
            <pc:docMk/>
            <pc:sldMk cId="4239044939" sldId="276"/>
            <ac:spMk id="4" creationId="{0B6A3819-D705-4E15-A1B6-8F1D3209D7AF}"/>
          </ac:spMkLst>
        </pc:spChg>
        <pc:spChg chg="mod">
          <ac:chgData name="Heather Bryant" userId="e863c20a-76d0-455d-8f4f-ec4f3a6b0a95" providerId="ADAL" clId="{3DCF6F31-5121-4D0B-A361-21697EA02910}" dt="2022-10-23T09:36:39.585" v="750"/>
          <ac:spMkLst>
            <pc:docMk/>
            <pc:sldMk cId="4239044939" sldId="276"/>
            <ac:spMk id="6" creationId="{DF08B764-91E7-591C-876F-F7B5094D14FA}"/>
          </ac:spMkLst>
        </pc:spChg>
        <pc:spChg chg="add del mod">
          <ac:chgData name="Heather Bryant" userId="e863c20a-76d0-455d-8f4f-ec4f3a6b0a95" providerId="ADAL" clId="{3DCF6F31-5121-4D0B-A361-21697EA02910}" dt="2022-10-23T09:42:36.058" v="801"/>
          <ac:spMkLst>
            <pc:docMk/>
            <pc:sldMk cId="4239044939" sldId="276"/>
            <ac:spMk id="11" creationId="{92AF6E61-055B-6528-E17D-09E201CB666E}"/>
          </ac:spMkLst>
        </pc:spChg>
        <pc:grpChg chg="add mod">
          <ac:chgData name="Heather Bryant" userId="e863c20a-76d0-455d-8f4f-ec4f3a6b0a95" providerId="ADAL" clId="{3DCF6F31-5121-4D0B-A361-21697EA02910}" dt="2022-10-23T09:37:07.527" v="786" actId="1076"/>
          <ac:grpSpMkLst>
            <pc:docMk/>
            <pc:sldMk cId="4239044939" sldId="276"/>
            <ac:grpSpMk id="5" creationId="{6236550E-0630-E7EF-4694-E34935C3B4FE}"/>
          </ac:grpSpMkLst>
        </pc:grpChg>
        <pc:grpChg chg="del">
          <ac:chgData name="Heather Bryant" userId="e863c20a-76d0-455d-8f4f-ec4f3a6b0a95" providerId="ADAL" clId="{3DCF6F31-5121-4D0B-A361-21697EA02910}" dt="2022-10-23T09:36:39.137" v="749" actId="478"/>
          <ac:grpSpMkLst>
            <pc:docMk/>
            <pc:sldMk cId="4239044939" sldId="276"/>
            <ac:grpSpMk id="8" creationId="{E431FA19-4D92-6AFF-1B5A-EF18681E1585}"/>
          </ac:grpSpMkLst>
        </pc:grpChg>
        <pc:picChg chg="mod">
          <ac:chgData name="Heather Bryant" userId="e863c20a-76d0-455d-8f4f-ec4f3a6b0a95" providerId="ADAL" clId="{3DCF6F31-5121-4D0B-A361-21697EA02910}" dt="2022-10-23T09:36:39.585" v="750"/>
          <ac:picMkLst>
            <pc:docMk/>
            <pc:sldMk cId="4239044939" sldId="276"/>
            <ac:picMk id="7" creationId="{E65FDEDA-D207-24C7-F751-DB85A4B9C46D}"/>
          </ac:picMkLst>
        </pc:picChg>
      </pc:sldChg>
      <pc:sldChg chg="modSp del mod">
        <pc:chgData name="Heather Bryant" userId="e863c20a-76d0-455d-8f4f-ec4f3a6b0a95" providerId="ADAL" clId="{3DCF6F31-5121-4D0B-A361-21697EA02910}" dt="2022-10-23T09:43:08.689" v="805" actId="27636"/>
        <pc:sldMkLst>
          <pc:docMk/>
          <pc:sldMk cId="0" sldId="277"/>
        </pc:sldMkLst>
        <pc:spChg chg="mod">
          <ac:chgData name="Heather Bryant" userId="e863c20a-76d0-455d-8f4f-ec4f3a6b0a95" providerId="ADAL" clId="{3DCF6F31-5121-4D0B-A361-21697EA02910}" dt="2022-10-23T09:43:08.689" v="805" actId="27636"/>
          <ac:spMkLst>
            <pc:docMk/>
            <pc:sldMk cId="0" sldId="277"/>
            <ac:spMk id="5" creationId="{00000000-0000-0000-0000-000000000000}"/>
          </ac:spMkLst>
        </pc:spChg>
        <pc:spChg chg="mod">
          <ac:chgData name="Heather Bryant" userId="e863c20a-76d0-455d-8f4f-ec4f3a6b0a95" providerId="ADAL" clId="{3DCF6F31-5121-4D0B-A361-21697EA02910}" dt="2022-10-23T09:43:05.394" v="803" actId="21"/>
          <ac:spMkLst>
            <pc:docMk/>
            <pc:sldMk cId="0" sldId="277"/>
            <ac:spMk id="7" creationId="{00000000-0000-0000-0000-000000000000}"/>
          </ac:spMkLst>
        </pc:spChg>
      </pc:sldChg>
      <pc:sldChg chg="modSp del mod">
        <pc:chgData name="Heather Bryant" userId="e863c20a-76d0-455d-8f4f-ec4f3a6b0a95" providerId="ADAL" clId="{3DCF6F31-5121-4D0B-A361-21697EA02910}" dt="2022-10-23T09:43:42.224" v="806" actId="20577"/>
        <pc:sldMkLst>
          <pc:docMk/>
          <pc:sldMk cId="0" sldId="278"/>
        </pc:sldMkLst>
        <pc:spChg chg="mod">
          <ac:chgData name="Heather Bryant" userId="e863c20a-76d0-455d-8f4f-ec4f3a6b0a95" providerId="ADAL" clId="{3DCF6F31-5121-4D0B-A361-21697EA02910}" dt="2022-10-23T09:43:42.224" v="806" actId="20577"/>
          <ac:spMkLst>
            <pc:docMk/>
            <pc:sldMk cId="0" sldId="278"/>
            <ac:spMk id="3" creationId="{00000000-0000-0000-0000-000000000000}"/>
          </ac:spMkLst>
        </pc:spChg>
      </pc:sldChg>
      <pc:sldChg chg="del">
        <pc:chgData name="Heather Bryant" userId="e863c20a-76d0-455d-8f4f-ec4f3a6b0a95" providerId="ADAL" clId="{3DCF6F31-5121-4D0B-A361-21697EA02910}" dt="2022-10-23T09:42:44.553" v="802"/>
        <pc:sldMkLst>
          <pc:docMk/>
          <pc:sldMk cId="0" sldId="279"/>
        </pc:sldMkLst>
      </pc:sldChg>
      <pc:sldChg chg="modSp del mod">
        <pc:chgData name="Heather Bryant" userId="e863c20a-76d0-455d-8f4f-ec4f3a6b0a95" providerId="ADAL" clId="{3DCF6F31-5121-4D0B-A361-21697EA02910}" dt="2022-10-23T09:44:16.974" v="807" actId="1076"/>
        <pc:sldMkLst>
          <pc:docMk/>
          <pc:sldMk cId="925499831" sldId="280"/>
        </pc:sldMkLst>
        <pc:spChg chg="mod">
          <ac:chgData name="Heather Bryant" userId="e863c20a-76d0-455d-8f4f-ec4f3a6b0a95" providerId="ADAL" clId="{3DCF6F31-5121-4D0B-A361-21697EA02910}" dt="2022-10-23T09:44:16.974" v="807" actId="1076"/>
          <ac:spMkLst>
            <pc:docMk/>
            <pc:sldMk cId="925499831" sldId="280"/>
            <ac:spMk id="8" creationId="{AB86C778-C9F5-7D43-41C2-5A4A63FCA5E3}"/>
          </ac:spMkLst>
        </pc:spChg>
      </pc:sldChg>
      <pc:sldChg chg="addSp delSp modSp mod">
        <pc:chgData name="Heather Bryant" userId="e863c20a-76d0-455d-8f4f-ec4f3a6b0a95" providerId="ADAL" clId="{3DCF6F31-5121-4D0B-A361-21697EA02910}" dt="2022-10-23T10:02:16.566" v="850" actId="1076"/>
        <pc:sldMkLst>
          <pc:docMk/>
          <pc:sldMk cId="3118004524" sldId="281"/>
        </pc:sldMkLst>
        <pc:spChg chg="mod">
          <ac:chgData name="Heather Bryant" userId="e863c20a-76d0-455d-8f4f-ec4f3a6b0a95" providerId="ADAL" clId="{3DCF6F31-5121-4D0B-A361-21697EA02910}" dt="2022-10-23T10:01:28.336" v="841" actId="20577"/>
          <ac:spMkLst>
            <pc:docMk/>
            <pc:sldMk cId="3118004524" sldId="281"/>
            <ac:spMk id="2" creationId="{CB08FE89-7D52-4397-9AA0-0A804B0AAF48}"/>
          </ac:spMkLst>
        </pc:spChg>
        <pc:spChg chg="del">
          <ac:chgData name="Heather Bryant" userId="e863c20a-76d0-455d-8f4f-ec4f3a6b0a95" providerId="ADAL" clId="{3DCF6F31-5121-4D0B-A361-21697EA02910}" dt="2022-10-23T10:01:20.160" v="836"/>
          <ac:spMkLst>
            <pc:docMk/>
            <pc:sldMk cId="3118004524" sldId="281"/>
            <ac:spMk id="3" creationId="{492E7218-0EE1-4801-A188-DF8664F8C553}"/>
          </ac:spMkLst>
        </pc:spChg>
        <pc:spChg chg="mod">
          <ac:chgData name="Heather Bryant" userId="e863c20a-76d0-455d-8f4f-ec4f3a6b0a95" providerId="ADAL" clId="{3DCF6F31-5121-4D0B-A361-21697EA02910}" dt="2022-10-23T10:00:57.584" v="812" actId="20577"/>
          <ac:spMkLst>
            <pc:docMk/>
            <pc:sldMk cId="3118004524" sldId="281"/>
            <ac:spMk id="4" creationId="{0B6A3819-D705-4E15-A1B6-8F1D3209D7AF}"/>
          </ac:spMkLst>
        </pc:spChg>
        <pc:spChg chg="add mod">
          <ac:chgData name="Heather Bryant" userId="e863c20a-76d0-455d-8f4f-ec4f3a6b0a95" providerId="ADAL" clId="{3DCF6F31-5121-4D0B-A361-21697EA02910}" dt="2022-10-23T10:02:16.566" v="850" actId="1076"/>
          <ac:spMkLst>
            <pc:docMk/>
            <pc:sldMk cId="3118004524" sldId="281"/>
            <ac:spMk id="10" creationId="{F4AD7398-95D3-7EB9-7142-D4EA34E4BB3B}"/>
          </ac:spMkLst>
        </pc:spChg>
        <pc:grpChg chg="del mod">
          <ac:chgData name="Heather Bryant" userId="e863c20a-76d0-455d-8f4f-ec4f3a6b0a95" providerId="ADAL" clId="{3DCF6F31-5121-4D0B-A361-21697EA02910}" dt="2022-10-23T10:00:54.420" v="810" actId="478"/>
          <ac:grpSpMkLst>
            <pc:docMk/>
            <pc:sldMk cId="3118004524" sldId="281"/>
            <ac:grpSpMk id="5" creationId="{6236550E-0630-E7EF-4694-E34935C3B4FE}"/>
          </ac:grpSpMkLst>
        </pc:grpChg>
        <pc:picChg chg="add mod">
          <ac:chgData name="Heather Bryant" userId="e863c20a-76d0-455d-8f4f-ec4f3a6b0a95" providerId="ADAL" clId="{3DCF6F31-5121-4D0B-A361-21697EA02910}" dt="2022-10-23T10:01:26.549" v="840" actId="1076"/>
          <ac:picMkLst>
            <pc:docMk/>
            <pc:sldMk cId="3118004524" sldId="281"/>
            <ac:picMk id="8" creationId="{CF95733E-413F-2254-694F-07BDED9AD1EE}"/>
          </ac:picMkLst>
        </pc:picChg>
      </pc:sldChg>
      <pc:sldChg chg="del">
        <pc:chgData name="Heather Bryant" userId="e863c20a-76d0-455d-8f4f-ec4f3a6b0a95" providerId="ADAL" clId="{3DCF6F31-5121-4D0B-A361-21697EA02910}" dt="2022-10-23T10:00:47.005" v="808"/>
        <pc:sldMkLst>
          <pc:docMk/>
          <pc:sldMk cId="3654499423" sldId="281"/>
        </pc:sldMkLst>
      </pc:sldChg>
      <pc:sldChg chg="del">
        <pc:chgData name="Heather Bryant" userId="e863c20a-76d0-455d-8f4f-ec4f3a6b0a95" providerId="ADAL" clId="{3DCF6F31-5121-4D0B-A361-21697EA02910}" dt="2022-10-28T03:44:18.477" v="874" actId="2696"/>
        <pc:sldMkLst>
          <pc:docMk/>
          <pc:sldMk cId="4084390836" sldId="282"/>
        </pc:sldMkLst>
      </pc:sldChg>
      <pc:sldChg chg="del">
        <pc:chgData name="Heather Bryant" userId="e863c20a-76d0-455d-8f4f-ec4f3a6b0a95" providerId="ADAL" clId="{3DCF6F31-5121-4D0B-A361-21697EA02910}" dt="2022-10-24T08:53:41.840" v="853" actId="2696"/>
        <pc:sldMkLst>
          <pc:docMk/>
          <pc:sldMk cId="1498623918" sldId="283"/>
        </pc:sldMkLst>
      </pc:sldChg>
      <pc:sldChg chg="addSp delSp modSp add del mod modClrScheme chgLayout">
        <pc:chgData name="Heather Bryant" userId="e863c20a-76d0-455d-8f4f-ec4f3a6b0a95" providerId="ADAL" clId="{3DCF6F31-5121-4D0B-A361-21697EA02910}" dt="2022-10-24T08:54:52.988" v="862" actId="1076"/>
        <pc:sldMkLst>
          <pc:docMk/>
          <pc:sldMk cId="1816954162" sldId="284"/>
        </pc:sldMkLst>
        <pc:spChg chg="add del mod ord">
          <ac:chgData name="Heather Bryant" userId="e863c20a-76d0-455d-8f4f-ec4f3a6b0a95" providerId="ADAL" clId="{3DCF6F31-5121-4D0B-A361-21697EA02910}" dt="2022-10-24T08:54:52.988" v="862" actId="1076"/>
          <ac:spMkLst>
            <pc:docMk/>
            <pc:sldMk cId="1816954162" sldId="284"/>
            <ac:spMk id="2" creationId="{F762E956-26EB-46A4-88A2-1267F8E54436}"/>
          </ac:spMkLst>
        </pc:spChg>
      </pc:sldChg>
      <pc:sldChg chg="del">
        <pc:chgData name="Heather Bryant" userId="e863c20a-76d0-455d-8f4f-ec4f3a6b0a95" providerId="ADAL" clId="{3DCF6F31-5121-4D0B-A361-21697EA02910}" dt="2022-10-28T03:44:14.228" v="873" actId="2696"/>
        <pc:sldMkLst>
          <pc:docMk/>
          <pc:sldMk cId="2475794359" sldId="295"/>
        </pc:sldMkLst>
      </pc:sldChg>
      <pc:sldMasterChg chg="setBg modSldLayout">
        <pc:chgData name="Heather Bryant" userId="e863c20a-76d0-455d-8f4f-ec4f3a6b0a95" providerId="ADAL" clId="{3DCF6F31-5121-4D0B-A361-21697EA02910}" dt="2022-10-23T07:39:38.410" v="47"/>
        <pc:sldMasterMkLst>
          <pc:docMk/>
          <pc:sldMasterMk cId="4154724525" sldId="2147483648"/>
        </pc:sldMasterMkLst>
        <pc:sldLayoutChg chg="setBg">
          <pc:chgData name="Heather Bryant" userId="e863c20a-76d0-455d-8f4f-ec4f3a6b0a95" providerId="ADAL" clId="{3DCF6F31-5121-4D0B-A361-21697EA02910}" dt="2022-10-23T07:39:38.410" v="47"/>
          <pc:sldLayoutMkLst>
            <pc:docMk/>
            <pc:sldMasterMk cId="4154724525" sldId="2147483648"/>
            <pc:sldLayoutMk cId="3828844167" sldId="2147483649"/>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2943033837" sldId="2147483650"/>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1861615390" sldId="2147483651"/>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2484179550" sldId="2147483652"/>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1459292540" sldId="2147483656"/>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3933929437" sldId="2147483659"/>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218771390" sldId="2147483660"/>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1616578362" sldId="2147483661"/>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906983530" sldId="2147483662"/>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3029201279" sldId="2147483663"/>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66308183" sldId="2147483664"/>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3171379621" sldId="2147483665"/>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3166135849" sldId="2147483666"/>
          </pc:sldLayoutMkLst>
        </pc:sldLayoutChg>
        <pc:sldLayoutChg chg="setBg">
          <pc:chgData name="Heather Bryant" userId="e863c20a-76d0-455d-8f4f-ec4f3a6b0a95" providerId="ADAL" clId="{3DCF6F31-5121-4D0B-A361-21697EA02910}" dt="2022-10-23T07:39:38.410" v="47"/>
          <pc:sldLayoutMkLst>
            <pc:docMk/>
            <pc:sldMasterMk cId="4154724525" sldId="2147483648"/>
            <pc:sldLayoutMk cId="612491478" sldId="214748366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KpN\Downloads\out%20of%20school_for%20present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0"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ayedhassan\Desktop\Deliverables\Gender\Gender%20Survey\2021%2005%2019%20HR%20Survey%20data-%20Clean%20Exce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sayedhassan\Desktop\Deliverables\Gender\Gender%20Survey\2021%2005%2019%20HR%20Survey%20data-%20Clean%20Exce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sayedhassan\Desktop\Deliverables\Gender\Gender%20Survey\2021%2005%2019%20HR%20Survey%20data-%20Clean%20Exce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nadia\Library\Mobile%20Documents\com~apple~CloudDocs\Unwomen\WGH\Gender%20Equity%20in%20Leadership%20in%20Health-%20NTA_23102020.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Out of School Children Aged (5-16) Years by Province and Gender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'[out of school_for presentation.xlsx]Out of school by Province'!$M$3</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'[out of school_for presentation.xlsx]Out of school by Province'!$L$4:$L$8</c:f>
              <c:strCache>
                <c:ptCount val="5"/>
                <c:pt idx="0">
                  <c:v>Pakistan</c:v>
                </c:pt>
                <c:pt idx="1">
                  <c:v>Punjab</c:v>
                </c:pt>
                <c:pt idx="2">
                  <c:v>Sindh</c:v>
                </c:pt>
                <c:pt idx="3">
                  <c:v>Khyber Paktunkhwa</c:v>
                </c:pt>
                <c:pt idx="4">
                  <c:v>Balochistan</c:v>
                </c:pt>
              </c:strCache>
            </c:strRef>
          </c:cat>
          <c:val>
            <c:numRef>
              <c:f>'[out of school_for presentation.xlsx]Out of school by Province'!$M$4:$M$8</c:f>
              <c:numCache>
                <c:formatCode>###0</c:formatCode>
                <c:ptCount val="5"/>
                <c:pt idx="0">
                  <c:v>27.279044236061232</c:v>
                </c:pt>
                <c:pt idx="1">
                  <c:v>22.477059681926981</c:v>
                </c:pt>
                <c:pt idx="2">
                  <c:v>38.715199444949619</c:v>
                </c:pt>
                <c:pt idx="3">
                  <c:v>21.834021290594052</c:v>
                </c:pt>
                <c:pt idx="4">
                  <c:v>38.084224399044452</c:v>
                </c:pt>
              </c:numCache>
            </c:numRef>
          </c:val>
          <c:extLst>
            <c:ext xmlns:c16="http://schemas.microsoft.com/office/drawing/2014/chart" uri="{C3380CC4-5D6E-409C-BE32-E72D297353CC}">
              <c16:uniqueId val="{00000000-F759-42EF-8F0A-A7B68321D32A}"/>
            </c:ext>
          </c:extLst>
        </c:ser>
        <c:ser>
          <c:idx val="1"/>
          <c:order val="1"/>
          <c:tx>
            <c:strRef>
              <c:f>'[out of school_for presentation.xlsx]Out of school by Province'!$N$3</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'[out of school_for presentation.xlsx]Out of school by Province'!$L$4:$L$8</c:f>
              <c:strCache>
                <c:ptCount val="5"/>
                <c:pt idx="0">
                  <c:v>Pakistan</c:v>
                </c:pt>
                <c:pt idx="1">
                  <c:v>Punjab</c:v>
                </c:pt>
                <c:pt idx="2">
                  <c:v>Sindh</c:v>
                </c:pt>
                <c:pt idx="3">
                  <c:v>Khyber Paktunkhwa</c:v>
                </c:pt>
                <c:pt idx="4">
                  <c:v>Balochistan</c:v>
                </c:pt>
              </c:strCache>
            </c:strRef>
          </c:cat>
          <c:val>
            <c:numRef>
              <c:f>'[out of school_for presentation.xlsx]Out of school by Province'!$N$4:$N$8</c:f>
              <c:numCache>
                <c:formatCode>###0</c:formatCode>
                <c:ptCount val="5"/>
                <c:pt idx="0">
                  <c:v>36.695002140100598</c:v>
                </c:pt>
                <c:pt idx="1">
                  <c:v>25.736003507178523</c:v>
                </c:pt>
                <c:pt idx="2">
                  <c:v>50.960045817821317</c:v>
                </c:pt>
                <c:pt idx="3">
                  <c:v>44.228321033763478</c:v>
                </c:pt>
                <c:pt idx="4">
                  <c:v>58.542982952566518</c:v>
                </c:pt>
              </c:numCache>
            </c:numRef>
          </c:val>
          <c:extLst>
            <c:ext xmlns:c16="http://schemas.microsoft.com/office/drawing/2014/chart" uri="{C3380CC4-5D6E-409C-BE32-E72D297353CC}">
              <c16:uniqueId val="{00000001-F759-42EF-8F0A-A7B68321D32A}"/>
            </c:ext>
          </c:extLst>
        </c:ser>
        <c:ser>
          <c:idx val="2"/>
          <c:order val="2"/>
          <c:tx>
            <c:strRef>
              <c:f>'[out of school_for presentation.xlsx]Out of school by Province'!$O$3</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'[out of school_for presentation.xlsx]Out of school by Province'!$L$4:$L$8</c:f>
              <c:strCache>
                <c:ptCount val="5"/>
                <c:pt idx="0">
                  <c:v>Pakistan</c:v>
                </c:pt>
                <c:pt idx="1">
                  <c:v>Punjab</c:v>
                </c:pt>
                <c:pt idx="2">
                  <c:v>Sindh</c:v>
                </c:pt>
                <c:pt idx="3">
                  <c:v>Khyber Paktunkhwa</c:v>
                </c:pt>
                <c:pt idx="4">
                  <c:v>Balochistan</c:v>
                </c:pt>
              </c:strCache>
            </c:strRef>
          </c:cat>
          <c:val>
            <c:numRef>
              <c:f>'[out of school_for presentation.xlsx]Out of school by Province'!$O$4:$O$8</c:f>
              <c:numCache>
                <c:formatCode>###0</c:formatCode>
                <c:ptCount val="5"/>
                <c:pt idx="0">
                  <c:v>31.658742580728298</c:v>
                </c:pt>
                <c:pt idx="1">
                  <c:v>24.038523351705692</c:v>
                </c:pt>
                <c:pt idx="2">
                  <c:v>44.180905499199298</c:v>
                </c:pt>
                <c:pt idx="3">
                  <c:v>32.208997546240461</c:v>
                </c:pt>
                <c:pt idx="4">
                  <c:v>46.755244865646077</c:v>
                </c:pt>
              </c:numCache>
            </c:numRef>
          </c:val>
          <c:extLst>
            <c:ext xmlns:c16="http://schemas.microsoft.com/office/drawing/2014/chart" uri="{C3380CC4-5D6E-409C-BE32-E72D297353CC}">
              <c16:uniqueId val="{00000002-F759-42EF-8F0A-A7B68321D32A}"/>
            </c:ext>
          </c:extLst>
        </c:ser>
        <c:dLbls>
          <c:showLegendKey val="0"/>
          <c:showVal val="0"/>
          <c:showCatName val="0"/>
          <c:showSerName val="0"/>
          <c:showPercent val="0"/>
          <c:showBubbleSize val="0"/>
        </c:dLbls>
        <c:gapWidth val="219"/>
        <c:overlap val="-27"/>
        <c:axId val="282046848"/>
        <c:axId val="282048384"/>
      </c:barChart>
      <c:catAx>
        <c:axId val="28204684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048384"/>
        <c:crosses val="autoZero"/>
        <c:auto val="1"/>
        <c:lblAlgn val="ctr"/>
        <c:lblOffset val="100"/>
        <c:noMultiLvlLbl val="0"/>
      </c:catAx>
      <c:valAx>
        <c:axId val="282048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046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Estimated returns and costs associated with completing each education level in Pakistan </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Return complete level per student (p.s). (USD)</c:v>
                </c:pt>
              </c:strCache>
            </c:strRef>
          </c:tx>
          <c:spPr>
            <a:solidFill>
              <a:schemeClr val="accent1"/>
            </a:solidFill>
            <a:ln>
              <a:noFill/>
            </a:ln>
            <a:effectLst/>
          </c:spPr>
          <c:invertIfNegative val="0"/>
          <c:cat>
            <c:strRef>
              <c:f>Sheet1!$C$2:$F$2</c:f>
              <c:strCache>
                <c:ptCount val="4"/>
                <c:pt idx="0">
                  <c:v>Primary</c:v>
                </c:pt>
                <c:pt idx="1">
                  <c:v>low Secondary</c:v>
                </c:pt>
                <c:pt idx="2">
                  <c:v>high Secondary</c:v>
                </c:pt>
                <c:pt idx="3">
                  <c:v>Tertiary</c:v>
                </c:pt>
              </c:strCache>
            </c:strRef>
          </c:cat>
          <c:val>
            <c:numRef>
              <c:f>Sheet1!$C$3:$F$3</c:f>
              <c:numCache>
                <c:formatCode>General</c:formatCode>
                <c:ptCount val="4"/>
                <c:pt idx="0">
                  <c:v>6559.27</c:v>
                </c:pt>
                <c:pt idx="1">
                  <c:v>7690.22</c:v>
                </c:pt>
                <c:pt idx="2">
                  <c:v>18394.41</c:v>
                </c:pt>
                <c:pt idx="3">
                  <c:v>41246.71</c:v>
                </c:pt>
              </c:numCache>
            </c:numRef>
          </c:val>
          <c:extLst>
            <c:ext xmlns:c16="http://schemas.microsoft.com/office/drawing/2014/chart" uri="{C3380CC4-5D6E-409C-BE32-E72D297353CC}">
              <c16:uniqueId val="{00000000-98B4-4F45-9408-DEEE8591D15D}"/>
            </c:ext>
          </c:extLst>
        </c:ser>
        <c:ser>
          <c:idx val="1"/>
          <c:order val="1"/>
          <c:tx>
            <c:strRef>
              <c:f>Sheet1!$B$4</c:f>
              <c:strCache>
                <c:ptCount val="1"/>
                <c:pt idx="0">
                  <c:v>Costs complete level p.s. (USD)</c:v>
                </c:pt>
              </c:strCache>
            </c:strRef>
          </c:tx>
          <c:spPr>
            <a:solidFill>
              <a:schemeClr val="accent2"/>
            </a:solidFill>
            <a:ln>
              <a:noFill/>
            </a:ln>
            <a:effectLst/>
          </c:spPr>
          <c:invertIfNegative val="0"/>
          <c:cat>
            <c:strRef>
              <c:f>Sheet1!$C$2:$F$2</c:f>
              <c:strCache>
                <c:ptCount val="4"/>
                <c:pt idx="0">
                  <c:v>Primary</c:v>
                </c:pt>
                <c:pt idx="1">
                  <c:v>low Secondary</c:v>
                </c:pt>
                <c:pt idx="2">
                  <c:v>high Secondary</c:v>
                </c:pt>
                <c:pt idx="3">
                  <c:v>Tertiary</c:v>
                </c:pt>
              </c:strCache>
            </c:strRef>
          </c:cat>
          <c:val>
            <c:numRef>
              <c:f>Sheet1!$C$4:$F$4</c:f>
              <c:numCache>
                <c:formatCode>General</c:formatCode>
                <c:ptCount val="4"/>
                <c:pt idx="0">
                  <c:v>752.53</c:v>
                </c:pt>
                <c:pt idx="1">
                  <c:v>1254.31</c:v>
                </c:pt>
                <c:pt idx="2">
                  <c:v>501.72</c:v>
                </c:pt>
                <c:pt idx="3">
                  <c:v>6052.84</c:v>
                </c:pt>
              </c:numCache>
            </c:numRef>
          </c:val>
          <c:extLst>
            <c:ext xmlns:c16="http://schemas.microsoft.com/office/drawing/2014/chart" uri="{C3380CC4-5D6E-409C-BE32-E72D297353CC}">
              <c16:uniqueId val="{00000001-98B4-4F45-9408-DEEE8591D15D}"/>
            </c:ext>
          </c:extLst>
        </c:ser>
        <c:ser>
          <c:idx val="2"/>
          <c:order val="2"/>
          <c:tx>
            <c:strRef>
              <c:f>Sheet1!$B$5</c:f>
              <c:strCache>
                <c:ptCount val="1"/>
                <c:pt idx="0">
                  <c:v>Private costs per level (USD)</c:v>
                </c:pt>
              </c:strCache>
            </c:strRef>
          </c:tx>
          <c:spPr>
            <a:solidFill>
              <a:schemeClr val="accent3"/>
            </a:solidFill>
            <a:ln>
              <a:noFill/>
            </a:ln>
            <a:effectLst/>
          </c:spPr>
          <c:invertIfNegative val="0"/>
          <c:cat>
            <c:strRef>
              <c:f>Sheet1!$C$2:$F$2</c:f>
              <c:strCache>
                <c:ptCount val="4"/>
                <c:pt idx="0">
                  <c:v>Primary</c:v>
                </c:pt>
                <c:pt idx="1">
                  <c:v>low Secondary</c:v>
                </c:pt>
                <c:pt idx="2">
                  <c:v>high Secondary</c:v>
                </c:pt>
                <c:pt idx="3">
                  <c:v>Tertiary</c:v>
                </c:pt>
              </c:strCache>
            </c:strRef>
          </c:cat>
          <c:val>
            <c:numRef>
              <c:f>Sheet1!$C$5:$F$5</c:f>
              <c:numCache>
                <c:formatCode>General</c:formatCode>
                <c:ptCount val="4"/>
                <c:pt idx="0">
                  <c:v>376.27</c:v>
                </c:pt>
                <c:pt idx="1">
                  <c:v>627.15</c:v>
                </c:pt>
                <c:pt idx="2">
                  <c:v>250.86</c:v>
                </c:pt>
                <c:pt idx="3">
                  <c:v>3026.42</c:v>
                </c:pt>
              </c:numCache>
            </c:numRef>
          </c:val>
          <c:extLst>
            <c:ext xmlns:c16="http://schemas.microsoft.com/office/drawing/2014/chart" uri="{C3380CC4-5D6E-409C-BE32-E72D297353CC}">
              <c16:uniqueId val="{00000002-98B4-4F45-9408-DEEE8591D15D}"/>
            </c:ext>
          </c:extLst>
        </c:ser>
        <c:dLbls>
          <c:showLegendKey val="0"/>
          <c:showVal val="0"/>
          <c:showCatName val="0"/>
          <c:showSerName val="0"/>
          <c:showPercent val="0"/>
          <c:showBubbleSize val="0"/>
        </c:dLbls>
        <c:gapWidth val="219"/>
        <c:overlap val="-27"/>
        <c:axId val="616980088"/>
        <c:axId val="616969896"/>
      </c:barChart>
      <c:catAx>
        <c:axId val="616980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6969896"/>
        <c:crosses val="autoZero"/>
        <c:auto val="1"/>
        <c:lblAlgn val="ctr"/>
        <c:lblOffset val="100"/>
        <c:noMultiLvlLbl val="0"/>
      </c:catAx>
      <c:valAx>
        <c:axId val="616969896"/>
        <c:scaling>
          <c:orientation val="minMax"/>
          <c:max val="45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6980088"/>
        <c:crosses val="autoZero"/>
        <c:crossBetween val="between"/>
        <c:majorUnit val="5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chemeClr val="accent3"/>
            </a:solidFill>
            <a:ln w="76200">
              <a:noFill/>
            </a:ln>
            <a:effectLst/>
          </c:spPr>
          <c:dLbls>
            <c:delete val="1"/>
          </c:dLbls>
          <c:cat>
            <c:strRef>
              <c:f>Sheet3!$A$1:$A$18</c:f>
              <c:strCache>
                <c:ptCount val="18"/>
                <c:pt idx="0">
                  <c:v>policy/infrastructure/system/governance</c:v>
                </c:pt>
                <c:pt idx="1">
                  <c:v>quality education </c:v>
                </c:pt>
                <c:pt idx="2">
                  <c:v>scholarship/ fee reduction</c:v>
                </c:pt>
                <c:pt idx="3">
                  <c:v>merit/ anti-corruption</c:v>
                </c:pt>
                <c:pt idx="4">
                  <c:v>awareness/training/ workshop/seminar/course/skill building</c:v>
                </c:pt>
                <c:pt idx="5">
                  <c:v>job/employment</c:v>
                </c:pt>
                <c:pt idx="6">
                  <c:v>internship/placement/volunteer</c:v>
                </c:pt>
                <c:pt idx="7">
                  <c:v>business/enterpreneurship/loan/fund/money/cash/financial support/land</c:v>
                </c:pt>
                <c:pt idx="8">
                  <c:v>innovation/science/research/data/technology</c:v>
                </c:pt>
                <c:pt idx="9">
                  <c:v>digital/online/internet access</c:v>
                </c:pt>
                <c:pt idx="10">
                  <c:v>higher/tehnical/vocational education</c:v>
                </c:pt>
                <c:pt idx="11">
                  <c:v>platform/mentorship/counseling/career advice</c:v>
                </c:pt>
                <c:pt idx="12">
                  <c:v>gender equality/ women/ girl inclusion</c:v>
                </c:pt>
                <c:pt idx="13">
                  <c:v>peace/security</c:v>
                </c:pt>
                <c:pt idx="14">
                  <c:v>mental health</c:v>
                </c:pt>
                <c:pt idx="15">
                  <c:v>poor/poverty reduction</c:v>
                </c:pt>
                <c:pt idx="16">
                  <c:v>COVID/coronovirus recovery</c:v>
                </c:pt>
                <c:pt idx="17">
                  <c:v>Vulnerable groups inclusion (disabled, rural, transgender, refugee)</c:v>
                </c:pt>
              </c:strCache>
            </c:strRef>
          </c:cat>
          <c:val>
            <c:numRef>
              <c:f>Sheet3!$K$1:$K$18</c:f>
              <c:numCache>
                <c:formatCode>General</c:formatCode>
                <c:ptCount val="18"/>
                <c:pt idx="0">
                  <c:v>3741</c:v>
                </c:pt>
                <c:pt idx="1">
                  <c:v>7436</c:v>
                </c:pt>
                <c:pt idx="2">
                  <c:v>3197</c:v>
                </c:pt>
                <c:pt idx="3">
                  <c:v>1648</c:v>
                </c:pt>
                <c:pt idx="4">
                  <c:v>6337</c:v>
                </c:pt>
                <c:pt idx="5">
                  <c:v>14841</c:v>
                </c:pt>
                <c:pt idx="6">
                  <c:v>914</c:v>
                </c:pt>
                <c:pt idx="7">
                  <c:v>4861</c:v>
                </c:pt>
                <c:pt idx="8">
                  <c:v>1669</c:v>
                </c:pt>
                <c:pt idx="9">
                  <c:v>1582</c:v>
                </c:pt>
                <c:pt idx="10">
                  <c:v>2766</c:v>
                </c:pt>
                <c:pt idx="11">
                  <c:v>1859</c:v>
                </c:pt>
                <c:pt idx="12">
                  <c:v>617</c:v>
                </c:pt>
                <c:pt idx="13">
                  <c:v>271</c:v>
                </c:pt>
                <c:pt idx="14">
                  <c:v>329</c:v>
                </c:pt>
                <c:pt idx="15">
                  <c:v>1192</c:v>
                </c:pt>
                <c:pt idx="16">
                  <c:v>431</c:v>
                </c:pt>
                <c:pt idx="17">
                  <c:v>118</c:v>
                </c:pt>
              </c:numCache>
            </c:numRef>
          </c:val>
          <c:extLst>
            <c:ext xmlns:c16="http://schemas.microsoft.com/office/drawing/2014/chart" uri="{C3380CC4-5D6E-409C-BE32-E72D297353CC}">
              <c16:uniqueId val="{00000012-0278-422B-AF82-DC172937388B}"/>
            </c:ext>
          </c:extLst>
        </c:ser>
        <c:dLbls>
          <c:showLegendKey val="0"/>
          <c:showVal val="1"/>
          <c:showCatName val="0"/>
          <c:showSerName val="0"/>
          <c:showPercent val="0"/>
          <c:showBubbleSize val="0"/>
        </c:dLbls>
        <c:axId val="1461022431"/>
        <c:axId val="1461035743"/>
      </c:radarChart>
      <c:catAx>
        <c:axId val="1461022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461035743"/>
        <c:crosses val="autoZero"/>
        <c:auto val="1"/>
        <c:lblAlgn val="ctr"/>
        <c:lblOffset val="100"/>
        <c:noMultiLvlLbl val="0"/>
      </c:catAx>
      <c:valAx>
        <c:axId val="146103574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4610224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84033245844273E-2"/>
          <c:y val="9.2592592592592587E-2"/>
          <c:w val="0.82690485564304461"/>
          <c:h val="0.73577136191309422"/>
        </c:manualLayout>
      </c:layout>
      <c:barChart>
        <c:barDir val="bar"/>
        <c:grouping val="stacked"/>
        <c:varyColors val="0"/>
        <c:ser>
          <c:idx val="0"/>
          <c:order val="0"/>
          <c:tx>
            <c:strRef>
              <c:f>'Scalewise breakup'!$D$10</c:f>
              <c:strCache>
                <c:ptCount val="1"/>
                <c:pt idx="0">
                  <c:v>Male</c:v>
                </c:pt>
              </c:strCache>
            </c:strRef>
          </c:tx>
          <c:spPr>
            <a:solidFill>
              <a:schemeClr val="accent6"/>
            </a:solidFill>
            <a:ln>
              <a:noFill/>
            </a:ln>
            <a:effectLst/>
          </c:spPr>
          <c:invertIfNegative val="0"/>
          <c:cat>
            <c:strRef>
              <c:f>'Scalewise breakup'!$B$11:$B$16</c:f>
              <c:strCache>
                <c:ptCount val="6"/>
                <c:pt idx="0">
                  <c:v> 1-8</c:v>
                </c:pt>
                <c:pt idx="1">
                  <c:v> 9 - 14</c:v>
                </c:pt>
                <c:pt idx="2">
                  <c:v>15 - 16</c:v>
                </c:pt>
                <c:pt idx="3">
                  <c:v>17 - 18</c:v>
                </c:pt>
                <c:pt idx="4">
                  <c:v>19 - 20</c:v>
                </c:pt>
                <c:pt idx="5">
                  <c:v>21 - 22</c:v>
                </c:pt>
              </c:strCache>
            </c:strRef>
          </c:cat>
          <c:val>
            <c:numRef>
              <c:f>'Scalewise breakup'!$D$11:$D$16</c:f>
              <c:numCache>
                <c:formatCode>General</c:formatCode>
                <c:ptCount val="6"/>
                <c:pt idx="0">
                  <c:v>70749</c:v>
                </c:pt>
                <c:pt idx="1">
                  <c:v>24046</c:v>
                </c:pt>
                <c:pt idx="2">
                  <c:v>10539</c:v>
                </c:pt>
                <c:pt idx="3">
                  <c:v>11546</c:v>
                </c:pt>
                <c:pt idx="4">
                  <c:v>3971</c:v>
                </c:pt>
                <c:pt idx="5">
                  <c:v>233</c:v>
                </c:pt>
              </c:numCache>
            </c:numRef>
          </c:val>
          <c:extLst>
            <c:ext xmlns:c16="http://schemas.microsoft.com/office/drawing/2014/chart" uri="{C3380CC4-5D6E-409C-BE32-E72D297353CC}">
              <c16:uniqueId val="{00000000-6B96-DC44-9020-088BDEFF3CE7}"/>
            </c:ext>
          </c:extLst>
        </c:ser>
        <c:ser>
          <c:idx val="1"/>
          <c:order val="1"/>
          <c:tx>
            <c:strRef>
              <c:f>'Scalewise breakup'!$F$10</c:f>
              <c:strCache>
                <c:ptCount val="1"/>
                <c:pt idx="0">
                  <c:v>Female</c:v>
                </c:pt>
              </c:strCache>
            </c:strRef>
          </c:tx>
          <c:spPr>
            <a:solidFill>
              <a:schemeClr val="accent5"/>
            </a:solidFill>
            <a:ln>
              <a:noFill/>
            </a:ln>
            <a:effectLst/>
          </c:spPr>
          <c:invertIfNegative val="0"/>
          <c:cat>
            <c:strRef>
              <c:f>'Scalewise breakup'!$B$11:$B$16</c:f>
              <c:strCache>
                <c:ptCount val="6"/>
                <c:pt idx="0">
                  <c:v> 1-8</c:v>
                </c:pt>
                <c:pt idx="1">
                  <c:v> 9 - 14</c:v>
                </c:pt>
                <c:pt idx="2">
                  <c:v>15 - 16</c:v>
                </c:pt>
                <c:pt idx="3">
                  <c:v>17 - 18</c:v>
                </c:pt>
                <c:pt idx="4">
                  <c:v>19 - 20</c:v>
                </c:pt>
                <c:pt idx="5">
                  <c:v>21 - 22</c:v>
                </c:pt>
              </c:strCache>
            </c:strRef>
          </c:cat>
          <c:val>
            <c:numRef>
              <c:f>'Scalewise breakup'!$F$11:$F$16</c:f>
              <c:numCache>
                <c:formatCode>General</c:formatCode>
                <c:ptCount val="6"/>
                <c:pt idx="0">
                  <c:v>2053</c:v>
                </c:pt>
                <c:pt idx="1">
                  <c:v>2752</c:v>
                </c:pt>
                <c:pt idx="2">
                  <c:v>1300</c:v>
                </c:pt>
                <c:pt idx="3">
                  <c:v>1505</c:v>
                </c:pt>
                <c:pt idx="4">
                  <c:v>479</c:v>
                </c:pt>
                <c:pt idx="5">
                  <c:v>25</c:v>
                </c:pt>
              </c:numCache>
            </c:numRef>
          </c:val>
          <c:extLst>
            <c:ext xmlns:c16="http://schemas.microsoft.com/office/drawing/2014/chart" uri="{C3380CC4-5D6E-409C-BE32-E72D297353CC}">
              <c16:uniqueId val="{00000001-6B96-DC44-9020-088BDEFF3CE7}"/>
            </c:ext>
          </c:extLst>
        </c:ser>
        <c:dLbls>
          <c:showLegendKey val="0"/>
          <c:showVal val="0"/>
          <c:showCatName val="0"/>
          <c:showSerName val="0"/>
          <c:showPercent val="0"/>
          <c:showBubbleSize val="0"/>
        </c:dLbls>
        <c:gapWidth val="103"/>
        <c:overlap val="100"/>
        <c:axId val="2342928"/>
        <c:axId val="2344176"/>
      </c:barChart>
      <c:catAx>
        <c:axId val="234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344176"/>
        <c:crosses val="autoZero"/>
        <c:auto val="1"/>
        <c:lblAlgn val="ctr"/>
        <c:lblOffset val="100"/>
        <c:noMultiLvlLbl val="0"/>
      </c:catAx>
      <c:valAx>
        <c:axId val="23441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342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26-4D9F-BF2A-F14B642830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26-4D9F-BF2A-F14B6428302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Males</c:v>
                </c:pt>
                <c:pt idx="1">
                  <c:v>Females </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CB26-4D9F-BF2A-F14B6428302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pct5">
      <a:fgClr>
        <a:schemeClr val="accent1"/>
      </a:fgClr>
      <a:bgClr>
        <a:schemeClr val="bg1"/>
      </a:bgClr>
    </a:patt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'Trainings &amp; Harrassment '!$C$60</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'Trainings &amp; Harrassment '!$A$61:$A$65</c:f>
              <c:strCache>
                <c:ptCount val="5"/>
                <c:pt idx="0">
                  <c:v> Grade 17-18</c:v>
                </c:pt>
                <c:pt idx="1">
                  <c:v>Grade 18-19</c:v>
                </c:pt>
                <c:pt idx="2">
                  <c:v>Grade 19-20</c:v>
                </c:pt>
                <c:pt idx="3">
                  <c:v> Grade 20-21</c:v>
                </c:pt>
                <c:pt idx="4">
                  <c:v>Grade 21-22</c:v>
                </c:pt>
              </c:strCache>
            </c:strRef>
          </c:cat>
          <c:val>
            <c:numRef>
              <c:f>'Trainings &amp; Harrassment '!$C$61:$C$65</c:f>
              <c:numCache>
                <c:formatCode>0%</c:formatCode>
                <c:ptCount val="5"/>
                <c:pt idx="0">
                  <c:v>0.78787878787878785</c:v>
                </c:pt>
                <c:pt idx="1">
                  <c:v>0.84313725490196079</c:v>
                </c:pt>
                <c:pt idx="2">
                  <c:v>0.83076923076923082</c:v>
                </c:pt>
                <c:pt idx="3">
                  <c:v>0.55263157894736847</c:v>
                </c:pt>
                <c:pt idx="4">
                  <c:v>0.9</c:v>
                </c:pt>
              </c:numCache>
            </c:numRef>
          </c:val>
          <c:extLst>
            <c:ext xmlns:c16="http://schemas.microsoft.com/office/drawing/2014/chart" uri="{C3380CC4-5D6E-409C-BE32-E72D297353CC}">
              <c16:uniqueId val="{00000000-7ED2-604C-99B5-F4ACFFF210EC}"/>
            </c:ext>
          </c:extLst>
        </c:ser>
        <c:ser>
          <c:idx val="1"/>
          <c:order val="1"/>
          <c:tx>
            <c:strRef>
              <c:f>'Trainings &amp; Harrassment '!$E$60</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'Trainings &amp; Harrassment '!$A$61:$A$65</c:f>
              <c:strCache>
                <c:ptCount val="5"/>
                <c:pt idx="0">
                  <c:v> Grade 17-18</c:v>
                </c:pt>
                <c:pt idx="1">
                  <c:v>Grade 18-19</c:v>
                </c:pt>
                <c:pt idx="2">
                  <c:v>Grade 19-20</c:v>
                </c:pt>
                <c:pt idx="3">
                  <c:v> Grade 20-21</c:v>
                </c:pt>
                <c:pt idx="4">
                  <c:v>Grade 21-22</c:v>
                </c:pt>
              </c:strCache>
            </c:strRef>
          </c:cat>
          <c:val>
            <c:numRef>
              <c:f>'Trainings &amp; Harrassment '!$E$61:$E$65</c:f>
              <c:numCache>
                <c:formatCode>0%</c:formatCode>
                <c:ptCount val="5"/>
                <c:pt idx="0">
                  <c:v>0.21212121212121213</c:v>
                </c:pt>
                <c:pt idx="1">
                  <c:v>0.15686274509803921</c:v>
                </c:pt>
                <c:pt idx="2">
                  <c:v>0.16923076923076924</c:v>
                </c:pt>
                <c:pt idx="3">
                  <c:v>0.44736842105263158</c:v>
                </c:pt>
                <c:pt idx="4">
                  <c:v>0.1</c:v>
                </c:pt>
              </c:numCache>
            </c:numRef>
          </c:val>
          <c:extLst>
            <c:ext xmlns:c16="http://schemas.microsoft.com/office/drawing/2014/chart" uri="{C3380CC4-5D6E-409C-BE32-E72D297353CC}">
              <c16:uniqueId val="{00000001-7ED2-604C-99B5-F4ACFFF210EC}"/>
            </c:ext>
          </c:extLst>
        </c:ser>
        <c:dLbls>
          <c:showLegendKey val="0"/>
          <c:showVal val="0"/>
          <c:showCatName val="0"/>
          <c:showSerName val="0"/>
          <c:showPercent val="0"/>
          <c:showBubbleSize val="0"/>
        </c:dLbls>
        <c:gapWidth val="219"/>
        <c:overlap val="-27"/>
        <c:axId val="1884580863"/>
        <c:axId val="1884575375"/>
      </c:barChart>
      <c:catAx>
        <c:axId val="188458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4575375"/>
        <c:crosses val="autoZero"/>
        <c:auto val="1"/>
        <c:lblAlgn val="ctr"/>
        <c:lblOffset val="100"/>
        <c:noMultiLvlLbl val="0"/>
      </c:catAx>
      <c:valAx>
        <c:axId val="188457537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458086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'Facility Data'!$C$20</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'Facility Data'!$A$21:$A$28</c:f>
              <c:strCache>
                <c:ptCount val="8"/>
                <c:pt idx="0">
                  <c:v>Female Toilets</c:v>
                </c:pt>
                <c:pt idx="1">
                  <c:v>Female Only Cafeteria</c:v>
                </c:pt>
                <c:pt idx="2">
                  <c:v>Female Only Dedicated Space at Café</c:v>
                </c:pt>
                <c:pt idx="3">
                  <c:v>Female prayer Room </c:v>
                </c:pt>
                <c:pt idx="4">
                  <c:v>common Room</c:v>
                </c:pt>
                <c:pt idx="5">
                  <c:v>Daycare Facility</c:v>
                </c:pt>
                <c:pt idx="6">
                  <c:v>Pick and drop Facility</c:v>
                </c:pt>
                <c:pt idx="7">
                  <c:v>Dedicated parking Space 
</c:v>
                </c:pt>
              </c:strCache>
            </c:strRef>
          </c:cat>
          <c:val>
            <c:numRef>
              <c:f>'Facility Data'!$C$21:$C$28</c:f>
              <c:numCache>
                <c:formatCode>0%</c:formatCode>
                <c:ptCount val="8"/>
                <c:pt idx="0">
                  <c:v>0.76923076923076927</c:v>
                </c:pt>
                <c:pt idx="1">
                  <c:v>0.1076923076923077</c:v>
                </c:pt>
                <c:pt idx="2">
                  <c:v>0.2153846153846154</c:v>
                </c:pt>
                <c:pt idx="3">
                  <c:v>0.53846153846153844</c:v>
                </c:pt>
                <c:pt idx="4">
                  <c:v>0.27692307692307694</c:v>
                </c:pt>
                <c:pt idx="5">
                  <c:v>0.35384615384615387</c:v>
                </c:pt>
                <c:pt idx="6">
                  <c:v>0.15384615384615385</c:v>
                </c:pt>
                <c:pt idx="7">
                  <c:v>0.18461538461538463</c:v>
                </c:pt>
              </c:numCache>
            </c:numRef>
          </c:val>
          <c:extLst>
            <c:ext xmlns:c16="http://schemas.microsoft.com/office/drawing/2014/chart" uri="{C3380CC4-5D6E-409C-BE32-E72D297353CC}">
              <c16:uniqueId val="{00000000-4FAD-964C-9AB2-0D82F4835D1E}"/>
            </c:ext>
          </c:extLst>
        </c:ser>
        <c:ser>
          <c:idx val="1"/>
          <c:order val="1"/>
          <c:tx>
            <c:strRef>
              <c:f>'Facility Data'!$E$20</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'Facility Data'!$A$21:$A$28</c:f>
              <c:strCache>
                <c:ptCount val="8"/>
                <c:pt idx="0">
                  <c:v>Female Toilets</c:v>
                </c:pt>
                <c:pt idx="1">
                  <c:v>Female Only Cafeteria</c:v>
                </c:pt>
                <c:pt idx="2">
                  <c:v>Female Only Dedicated Space at Café</c:v>
                </c:pt>
                <c:pt idx="3">
                  <c:v>Female prayer Room </c:v>
                </c:pt>
                <c:pt idx="4">
                  <c:v>common Room</c:v>
                </c:pt>
                <c:pt idx="5">
                  <c:v>Daycare Facility</c:v>
                </c:pt>
                <c:pt idx="6">
                  <c:v>Pick and drop Facility</c:v>
                </c:pt>
                <c:pt idx="7">
                  <c:v>Dedicated parking Space 
</c:v>
                </c:pt>
              </c:strCache>
            </c:strRef>
          </c:cat>
          <c:val>
            <c:numRef>
              <c:f>'Facility Data'!$E$21:$E$28</c:f>
              <c:numCache>
                <c:formatCode>0%</c:formatCode>
                <c:ptCount val="8"/>
                <c:pt idx="0">
                  <c:v>0.23076923076923078</c:v>
                </c:pt>
                <c:pt idx="1">
                  <c:v>0.89230769230769236</c:v>
                </c:pt>
                <c:pt idx="2">
                  <c:v>0.7846153846153846</c:v>
                </c:pt>
                <c:pt idx="3">
                  <c:v>0.46153846153846156</c:v>
                </c:pt>
                <c:pt idx="4">
                  <c:v>0.72307692307692306</c:v>
                </c:pt>
                <c:pt idx="5">
                  <c:v>0.64615384615384619</c:v>
                </c:pt>
                <c:pt idx="6">
                  <c:v>0.84615384615384615</c:v>
                </c:pt>
                <c:pt idx="7">
                  <c:v>0.81538461538461537</c:v>
                </c:pt>
              </c:numCache>
            </c:numRef>
          </c:val>
          <c:extLst>
            <c:ext xmlns:c16="http://schemas.microsoft.com/office/drawing/2014/chart" uri="{C3380CC4-5D6E-409C-BE32-E72D297353CC}">
              <c16:uniqueId val="{00000001-4FAD-964C-9AB2-0D82F4835D1E}"/>
            </c:ext>
          </c:extLst>
        </c:ser>
        <c:dLbls>
          <c:dLblPos val="ctr"/>
          <c:showLegendKey val="0"/>
          <c:showVal val="1"/>
          <c:showCatName val="0"/>
          <c:showSerName val="0"/>
          <c:showPercent val="0"/>
          <c:showBubbleSize val="0"/>
        </c:dLbls>
        <c:gapWidth val="79"/>
        <c:overlap val="100"/>
        <c:axId val="271243984"/>
        <c:axId val="271244384"/>
      </c:barChart>
      <c:catAx>
        <c:axId val="271243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271244384"/>
        <c:crosses val="autoZero"/>
        <c:auto val="1"/>
        <c:lblAlgn val="ctr"/>
        <c:lblOffset val="100"/>
        <c:noMultiLvlLbl val="0"/>
      </c:catAx>
      <c:valAx>
        <c:axId val="271244384"/>
        <c:scaling>
          <c:orientation val="minMax"/>
        </c:scaling>
        <c:delete val="1"/>
        <c:axPos val="b"/>
        <c:numFmt formatCode="0%" sourceLinked="1"/>
        <c:majorTickMark val="none"/>
        <c:minorTickMark val="none"/>
        <c:tickLblPos val="nextTo"/>
        <c:crossAx val="2712439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60230514663927"/>
          <c:y val="3.116157314108824E-2"/>
          <c:w val="0.35641218760698395"/>
          <c:h val="0.93767705382436262"/>
        </c:manualLayout>
      </c:layout>
      <c:barChart>
        <c:barDir val="bar"/>
        <c:grouping val="clustered"/>
        <c:varyColors val="0"/>
        <c:ser>
          <c:idx val="0"/>
          <c:order val="0"/>
          <c:spPr>
            <a:solidFill>
              <a:schemeClr val="bg2">
                <a:lumMod val="50000"/>
              </a:schemeClr>
            </a:solidFill>
            <a:ln>
              <a:noFill/>
            </a:ln>
            <a:effectLst/>
          </c:spPr>
          <c:invertIfNegative val="0"/>
          <c:dPt>
            <c:idx val="0"/>
            <c:invertIfNegative val="0"/>
            <c:bubble3D val="0"/>
            <c:spPr>
              <a:solidFill>
                <a:schemeClr val="bg2">
                  <a:lumMod val="10000"/>
                </a:schemeClr>
              </a:solidFill>
              <a:ln>
                <a:noFill/>
              </a:ln>
              <a:effectLst/>
            </c:spPr>
            <c:extLst>
              <c:ext xmlns:c16="http://schemas.microsoft.com/office/drawing/2014/chart" uri="{C3380CC4-5D6E-409C-BE32-E72D297353CC}">
                <c16:uniqueId val="{00000001-8012-4A61-9020-896F0E0D0A3B}"/>
              </c:ext>
            </c:extLst>
          </c:dPt>
          <c:dPt>
            <c:idx val="1"/>
            <c:invertIfNegative val="0"/>
            <c:bubble3D val="0"/>
            <c:spPr>
              <a:solidFill>
                <a:schemeClr val="accent2">
                  <a:lumMod val="50000"/>
                </a:schemeClr>
              </a:solidFill>
              <a:ln>
                <a:noFill/>
              </a:ln>
              <a:effectLst/>
            </c:spPr>
            <c:extLst>
              <c:ext xmlns:c16="http://schemas.microsoft.com/office/drawing/2014/chart" uri="{C3380CC4-5D6E-409C-BE32-E72D297353CC}">
                <c16:uniqueId val="{00000003-8012-4A61-9020-896F0E0D0A3B}"/>
              </c:ext>
            </c:extLst>
          </c:dPt>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5-8012-4A61-9020-896F0E0D0A3B}"/>
              </c:ext>
            </c:extLst>
          </c:dPt>
          <c:dPt>
            <c:idx val="3"/>
            <c:invertIfNegative val="0"/>
            <c:bubble3D val="0"/>
            <c:spPr>
              <a:solidFill>
                <a:schemeClr val="accent4">
                  <a:lumMod val="50000"/>
                </a:schemeClr>
              </a:solidFill>
              <a:ln>
                <a:noFill/>
              </a:ln>
              <a:effectLst/>
            </c:spPr>
            <c:extLst>
              <c:ext xmlns:c16="http://schemas.microsoft.com/office/drawing/2014/chart" uri="{C3380CC4-5D6E-409C-BE32-E72D297353CC}">
                <c16:uniqueId val="{00000007-8012-4A61-9020-896F0E0D0A3B}"/>
              </c:ext>
            </c:extLst>
          </c:dPt>
          <c:dPt>
            <c:idx val="4"/>
            <c:invertIfNegative val="0"/>
            <c:bubble3D val="0"/>
            <c:spPr>
              <a:solidFill>
                <a:schemeClr val="accent4">
                  <a:lumMod val="75000"/>
                </a:schemeClr>
              </a:solidFill>
              <a:ln>
                <a:noFill/>
              </a:ln>
              <a:effectLst/>
            </c:spPr>
            <c:extLst>
              <c:ext xmlns:c16="http://schemas.microsoft.com/office/drawing/2014/chart" uri="{C3380CC4-5D6E-409C-BE32-E72D297353CC}">
                <c16:uniqueId val="{00000009-8012-4A61-9020-896F0E0D0A3B}"/>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8012-4A61-9020-896F0E0D0A3B}"/>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D-8012-4A61-9020-896F0E0D0A3B}"/>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F-8012-4A61-9020-896F0E0D0A3B}"/>
              </c:ext>
            </c:extLst>
          </c:dPt>
          <c:dPt>
            <c:idx val="8"/>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1-8012-4A61-9020-896F0E0D0A3B}"/>
              </c:ext>
            </c:extLst>
          </c:dPt>
          <c:dPt>
            <c:idx val="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3-8012-4A61-9020-896F0E0D0A3B}"/>
              </c:ext>
            </c:extLst>
          </c:dPt>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'Section 2.1-Experiences'!$A$36:$A$45</c:f>
              <c:strCache>
                <c:ptCount val="10"/>
                <c:pt idx="0">
                  <c:v>Work-life imbalance</c:v>
                </c:pt>
                <c:pt idx="1">
                  <c:v>Lack of Mentorship</c:v>
                </c:pt>
                <c:pt idx="2">
                  <c:v>Lack of training opportunities</c:v>
                </c:pt>
                <c:pt idx="3">
                  <c:v>Inflexible work hours</c:v>
                </c:pt>
                <c:pt idx="4">
                  <c:v>Domestic responsiibilities</c:v>
                </c:pt>
                <c:pt idx="5">
                  <c:v>Lack of day care facilities</c:v>
                </c:pt>
                <c:pt idx="6">
                  <c:v>Lack of public transport/pick and drop facilities</c:v>
                </c:pt>
                <c:pt idx="7">
                  <c:v>Occupational safety hazards</c:v>
                </c:pt>
                <c:pt idx="8">
                  <c:v>Lack of family support</c:v>
                </c:pt>
                <c:pt idx="9">
                  <c:v>Hostile work environment</c:v>
                </c:pt>
              </c:strCache>
            </c:strRef>
          </c:cat>
          <c:val>
            <c:numRef>
              <c:f>'Section 2.1-Experiences'!$B$36:$B$45</c:f>
              <c:numCache>
                <c:formatCode>0%</c:formatCode>
                <c:ptCount val="10"/>
                <c:pt idx="0">
                  <c:v>0.49</c:v>
                </c:pt>
                <c:pt idx="1">
                  <c:v>0.45</c:v>
                </c:pt>
                <c:pt idx="2">
                  <c:v>0.39</c:v>
                </c:pt>
                <c:pt idx="3">
                  <c:v>0.36</c:v>
                </c:pt>
                <c:pt idx="4">
                  <c:v>0.35</c:v>
                </c:pt>
                <c:pt idx="5">
                  <c:v>0.28999999999999998</c:v>
                </c:pt>
                <c:pt idx="6">
                  <c:v>0.21</c:v>
                </c:pt>
                <c:pt idx="7">
                  <c:v>0.14000000000000001</c:v>
                </c:pt>
                <c:pt idx="8">
                  <c:v>0.12</c:v>
                </c:pt>
                <c:pt idx="9">
                  <c:v>0.11</c:v>
                </c:pt>
              </c:numCache>
            </c:numRef>
          </c:val>
          <c:extLst>
            <c:ext xmlns:c16="http://schemas.microsoft.com/office/drawing/2014/chart" uri="{C3380CC4-5D6E-409C-BE32-E72D297353CC}">
              <c16:uniqueId val="{00000014-8012-4A61-9020-896F0E0D0A3B}"/>
            </c:ext>
          </c:extLst>
        </c:ser>
        <c:dLbls>
          <c:dLblPos val="inEnd"/>
          <c:showLegendKey val="0"/>
          <c:showVal val="1"/>
          <c:showCatName val="0"/>
          <c:showSerName val="0"/>
          <c:showPercent val="0"/>
          <c:showBubbleSize val="0"/>
        </c:dLbls>
        <c:gapWidth val="58"/>
        <c:axId val="829491120"/>
        <c:axId val="829909872"/>
      </c:barChart>
      <c:catAx>
        <c:axId val="82949112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29909872"/>
        <c:crosses val="autoZero"/>
        <c:auto val="1"/>
        <c:lblAlgn val="ctr"/>
        <c:lblOffset val="100"/>
        <c:noMultiLvlLbl val="0"/>
      </c:catAx>
      <c:valAx>
        <c:axId val="829909872"/>
        <c:scaling>
          <c:orientation val="minMax"/>
        </c:scaling>
        <c:delete val="1"/>
        <c:axPos val="b"/>
        <c:numFmt formatCode="0%" sourceLinked="1"/>
        <c:majorTickMark val="none"/>
        <c:minorTickMark val="none"/>
        <c:tickLblPos val="nextTo"/>
        <c:crossAx val="829491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schemeClr>
    </a:solidFill>
    <a:ln>
      <a:solidFill>
        <a:schemeClr val="bg1">
          <a:lumMod val="65000"/>
        </a:schemeClr>
      </a:solid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0092D7-030C-4919-86EF-3ECB847EFAF1}"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en-US"/>
        </a:p>
      </dgm:t>
    </dgm:pt>
    <dgm:pt modelId="{1AEE741F-293F-4D10-94CD-C8CE34DF2C11}">
      <dgm:prSet phldrT="[Text]" phldr="0" custT="1"/>
      <dgm:spPr>
        <a:solidFill>
          <a:schemeClr val="bg1"/>
        </a:solidFill>
        <a:ln w="57150">
          <a:solidFill>
            <a:schemeClr val="accent2"/>
          </a:solidFill>
        </a:ln>
      </dgm:spPr>
      <dgm:t>
        <a:bodyPr/>
        <a:lstStyle/>
        <a:p>
          <a:endParaRPr lang="en-US" sz="1000" dirty="0"/>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w="57150">
          <a:noFill/>
        </a:ln>
      </dgm:spPr>
      <dgm:t>
        <a:bodyPr/>
        <a:lstStyle/>
        <a:p>
          <a:endParaRPr lang="en-US" sz="2400"/>
        </a:p>
      </dgm:t>
    </dgm:pt>
    <dgm:pt modelId="{2B813FFD-FE31-41FB-A5FD-BAFFA7E9BE0A}">
      <dgm:prSet phldrT="[Text]" phldr="0" custT="1"/>
      <dgm:spPr>
        <a:solidFill>
          <a:schemeClr val="bg1"/>
        </a:solidFill>
        <a:ln w="57150">
          <a:solidFill>
            <a:schemeClr val="accent2"/>
          </a:solidFill>
        </a:ln>
      </dgm:spPr>
      <dgm:t>
        <a:bodyPr/>
        <a:lstStyle/>
        <a:p>
          <a:endParaRPr lang="en-US" sz="1000" dirty="0"/>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w="57150">
          <a:noFill/>
        </a:ln>
      </dgm:spPr>
      <dgm:t>
        <a:bodyPr/>
        <a:lstStyle/>
        <a:p>
          <a:endParaRPr lang="en-US" sz="2400"/>
        </a:p>
      </dgm:t>
    </dgm:pt>
    <dgm:pt modelId="{C4F5D958-3A2C-44D8-8259-F8D137ED8D6B}">
      <dgm:prSet phldrT="[Text]" phldr="0" custT="1"/>
      <dgm:spPr>
        <a:solidFill>
          <a:schemeClr val="bg1"/>
        </a:solidFill>
        <a:ln w="57150">
          <a:solidFill>
            <a:schemeClr val="accent2"/>
          </a:solidFill>
        </a:ln>
      </dgm:spPr>
      <dgm:t>
        <a:bodyPr/>
        <a:lstStyle/>
        <a:p>
          <a:endParaRPr lang="en-US" sz="1000" dirty="0"/>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w="57150">
          <a:noFill/>
        </a:ln>
      </dgm:spPr>
      <dgm:t>
        <a:bodyPr/>
        <a:lstStyle/>
        <a:p>
          <a:endParaRPr lang="en-US" sz="2400"/>
        </a:p>
      </dgm:t>
    </dgm:pt>
    <dgm:pt modelId="{A183620C-09E2-4087-A80D-934CDB19BC91}">
      <dgm:prSet phldrT="[Text]" phldr="0" custT="1"/>
      <dgm:spPr>
        <a:solidFill>
          <a:schemeClr val="bg1"/>
        </a:solidFill>
        <a:ln w="57150">
          <a:solidFill>
            <a:schemeClr val="accent2"/>
          </a:solidFill>
        </a:ln>
      </dgm:spPr>
      <dgm:t>
        <a:bodyPr/>
        <a:lstStyle/>
        <a:p>
          <a:endParaRPr lang="en-US" sz="1000" dirty="0"/>
        </a:p>
      </dgm:t>
    </dgm:pt>
    <dgm:pt modelId="{A84196E2-0CC8-4360-B5D4-1E51B8215462}" type="parTrans" cxnId="{35DF3C6D-028C-4898-9C58-B861C92957B7}">
      <dgm:prSet/>
      <dgm:spPr/>
      <dgm:t>
        <a:bodyPr/>
        <a:lstStyle/>
        <a:p>
          <a:endParaRPr lang="en-US"/>
        </a:p>
      </dgm:t>
    </dgm:pt>
    <dgm:pt modelId="{E07522D7-76CE-4060-AD53-5436058641DE}" type="sibTrans" cxnId="{35DF3C6D-028C-4898-9C58-B861C92957B7}">
      <dgm:prSet/>
      <dgm:spPr>
        <a:noFill/>
        <a:ln w="57150">
          <a:noFill/>
        </a:ln>
      </dgm:spPr>
      <dgm:t>
        <a:bodyPr/>
        <a:lstStyle/>
        <a:p>
          <a:endParaRPr lang="en-US"/>
        </a:p>
      </dgm:t>
    </dgm:pt>
    <dgm:pt modelId="{1D6CA2D9-3BC2-4765-822B-C6A22A79ED82}">
      <dgm:prSet phldrT="[Text]" phldr="0" custT="1"/>
      <dgm:spPr>
        <a:solidFill>
          <a:schemeClr val="bg1"/>
        </a:solidFill>
        <a:ln w="57150">
          <a:solidFill>
            <a:schemeClr val="accent2"/>
          </a:solidFill>
        </a:ln>
      </dgm:spPr>
      <dgm:t>
        <a:bodyPr/>
        <a:lstStyle/>
        <a:p>
          <a:endParaRPr lang="en-US" sz="1000" dirty="0"/>
        </a:p>
      </dgm:t>
    </dgm:pt>
    <dgm:pt modelId="{D6176B0B-C6A1-4DAF-8F92-1821BE4CC666}" type="parTrans" cxnId="{B3D717BA-135C-45D8-909B-6084BFDBC0E0}">
      <dgm:prSet/>
      <dgm:spPr/>
      <dgm:t>
        <a:bodyPr/>
        <a:lstStyle/>
        <a:p>
          <a:endParaRPr lang="en-US"/>
        </a:p>
      </dgm:t>
    </dgm:pt>
    <dgm:pt modelId="{3C56DB19-68D4-4FCE-94CE-50AE7C9586C6}" type="sibTrans" cxnId="{B3D717BA-135C-45D8-909B-6084BFDBC0E0}">
      <dgm:prSet/>
      <dgm:spPr>
        <a:noFill/>
        <a:ln w="57150">
          <a:noFill/>
        </a:ln>
      </dgm:spPr>
      <dgm:t>
        <a:bodyPr/>
        <a:lstStyle/>
        <a:p>
          <a:endParaRPr lang="en-US"/>
        </a:p>
      </dgm:t>
    </dgm:pt>
    <dgm:pt modelId="{BD263381-7623-4344-9D2E-7C75BD98AC68}">
      <dgm:prSet phldrT="[Text]" phldr="0" custT="1"/>
      <dgm:spPr>
        <a:solidFill>
          <a:schemeClr val="bg1"/>
        </a:solidFill>
        <a:ln w="57150">
          <a:solidFill>
            <a:schemeClr val="accent2"/>
          </a:solidFill>
        </a:ln>
      </dgm:spPr>
      <dgm:t>
        <a:bodyPr/>
        <a:lstStyle/>
        <a:p>
          <a:endParaRPr lang="en-US" sz="1000" dirty="0"/>
        </a:p>
      </dgm:t>
    </dgm:pt>
    <dgm:pt modelId="{4195CB74-9B2D-4EA8-933B-903D9D53E1E4}" type="parTrans" cxnId="{634A65F5-2493-4E77-9B9B-8448730C1ADA}">
      <dgm:prSet/>
      <dgm:spPr/>
      <dgm:t>
        <a:bodyPr/>
        <a:lstStyle/>
        <a:p>
          <a:endParaRPr lang="en-US"/>
        </a:p>
      </dgm:t>
    </dgm:pt>
    <dgm:pt modelId="{C21EEA5D-3A9B-49D9-BF8A-8904635CD2BD}" type="sibTrans" cxnId="{634A65F5-2493-4E77-9B9B-8448730C1ADA}">
      <dgm:prSet/>
      <dgm:spPr>
        <a:noFill/>
        <a:ln w="57150">
          <a:noFill/>
        </a:ln>
      </dgm:spPr>
      <dgm:t>
        <a:bodyPr/>
        <a:lstStyle/>
        <a:p>
          <a:endParaRPr lang="en-US"/>
        </a:p>
      </dgm:t>
    </dgm:pt>
    <dgm:pt modelId="{6F213BA3-1F38-445D-BFF7-E3C748A322A0}">
      <dgm:prSet phldrT="[Text]" phldr="0" custT="1"/>
      <dgm:spPr>
        <a:solidFill>
          <a:schemeClr val="bg1"/>
        </a:solidFill>
        <a:ln w="57150">
          <a:solidFill>
            <a:schemeClr val="accent2"/>
          </a:solidFill>
        </a:ln>
      </dgm:spPr>
      <dgm:t>
        <a:bodyPr/>
        <a:lstStyle/>
        <a:p>
          <a:endParaRPr lang="en-US" sz="1000" dirty="0"/>
        </a:p>
      </dgm:t>
    </dgm:pt>
    <dgm:pt modelId="{14A55C49-03E7-4555-A34C-EFD38BD59B09}" type="parTrans" cxnId="{15ADB95E-3EB5-467C-A256-033A6D4371FE}">
      <dgm:prSet/>
      <dgm:spPr/>
      <dgm:t>
        <a:bodyPr/>
        <a:lstStyle/>
        <a:p>
          <a:endParaRPr lang="en-US"/>
        </a:p>
      </dgm:t>
    </dgm:pt>
    <dgm:pt modelId="{AAFE24C0-DDF8-4BA4-A2B0-BBD0FFE8B0D7}" type="sibTrans" cxnId="{15ADB95E-3EB5-467C-A256-033A6D4371FE}">
      <dgm:prSet/>
      <dgm:spPr>
        <a:noFill/>
        <a:ln w="57150">
          <a:noFill/>
        </a:ln>
      </dgm:spPr>
      <dgm:t>
        <a:bodyPr/>
        <a:lstStyle/>
        <a:p>
          <a:endParaRPr lang="en-US"/>
        </a:p>
      </dgm:t>
    </dgm:pt>
    <dgm:pt modelId="{49EF352C-2524-4496-9C44-FD914803EDB1}">
      <dgm:prSet phldrT="[Text]" phldr="0" custT="1"/>
      <dgm:spPr>
        <a:solidFill>
          <a:schemeClr val="bg1"/>
        </a:solidFill>
        <a:ln w="57150">
          <a:solidFill>
            <a:schemeClr val="accent2"/>
          </a:solidFill>
        </a:ln>
      </dgm:spPr>
      <dgm:t>
        <a:bodyPr/>
        <a:lstStyle/>
        <a:p>
          <a:endParaRPr lang="en-US" sz="1000" dirty="0"/>
        </a:p>
      </dgm:t>
    </dgm:pt>
    <dgm:pt modelId="{C71A7446-7522-4759-AED3-4A8A66A4EFE0}" type="parTrans" cxnId="{BE379DB2-84AC-4F5B-A632-42B45FDC7682}">
      <dgm:prSet/>
      <dgm:spPr/>
      <dgm:t>
        <a:bodyPr/>
        <a:lstStyle/>
        <a:p>
          <a:endParaRPr lang="en-US"/>
        </a:p>
      </dgm:t>
    </dgm:pt>
    <dgm:pt modelId="{3AEB74D7-616F-4152-B9E5-6C3083508E80}" type="sibTrans" cxnId="{BE379DB2-84AC-4F5B-A632-42B45FDC7682}">
      <dgm:prSet/>
      <dgm:spPr>
        <a:noFill/>
        <a:ln w="57150">
          <a:noFill/>
        </a:ln>
      </dgm:spPr>
      <dgm:t>
        <a:bodyPr/>
        <a:lstStyle/>
        <a:p>
          <a:endParaRPr lang="en-US"/>
        </a:p>
      </dgm:t>
    </dgm:pt>
    <dgm:pt modelId="{59C0FA8C-563E-4940-8D42-3B49238F5868}">
      <dgm:prSet phldrT="[Text]" phldr="0" custT="1"/>
      <dgm:spPr>
        <a:solidFill>
          <a:schemeClr val="bg1"/>
        </a:solidFill>
        <a:ln w="57150">
          <a:solidFill>
            <a:schemeClr val="accent2"/>
          </a:solidFill>
        </a:ln>
      </dgm:spPr>
      <dgm:t>
        <a:bodyPr/>
        <a:lstStyle/>
        <a:p>
          <a:endParaRPr lang="en-US" sz="1000" dirty="0"/>
        </a:p>
      </dgm:t>
    </dgm:pt>
    <dgm:pt modelId="{558E54D3-0309-4CF9-9065-6EBB665C681C}" type="parTrans" cxnId="{7CE287FF-4556-4487-9178-CABCDB3FB39F}">
      <dgm:prSet/>
      <dgm:spPr/>
      <dgm:t>
        <a:bodyPr/>
        <a:lstStyle/>
        <a:p>
          <a:endParaRPr lang="en-US"/>
        </a:p>
      </dgm:t>
    </dgm:pt>
    <dgm:pt modelId="{E99A73E5-E58C-49C7-BBF3-7F2461D80559}" type="sibTrans" cxnId="{7CE287FF-4556-4487-9178-CABCDB3FB39F}">
      <dgm:prSet/>
      <dgm:spPr>
        <a:noFill/>
        <a:ln w="57150">
          <a:noFill/>
        </a:ln>
      </dgm:spPr>
      <dgm:t>
        <a:bodyPr/>
        <a:lstStyle/>
        <a:p>
          <a:endParaRPr lang="en-US"/>
        </a:p>
      </dgm:t>
    </dgm:pt>
    <dgm:pt modelId="{7749AAB6-1278-45C5-9C7B-EDF7C9E08F55}">
      <dgm:prSet phldrT="[Text]" phldr="0" custT="1"/>
      <dgm:spPr>
        <a:solidFill>
          <a:schemeClr val="bg1"/>
        </a:solidFill>
        <a:ln w="57150">
          <a:solidFill>
            <a:schemeClr val="accent2"/>
          </a:solidFill>
        </a:ln>
      </dgm:spPr>
      <dgm:t>
        <a:bodyPr/>
        <a:lstStyle/>
        <a:p>
          <a:endParaRPr lang="en-US" sz="1000" dirty="0"/>
        </a:p>
      </dgm:t>
    </dgm:pt>
    <dgm:pt modelId="{17DA8576-A1A0-4855-B4D1-1FE14A434A5B}" type="parTrans" cxnId="{B3C4FE27-3660-4D97-B0C1-345DDDE2F5E8}">
      <dgm:prSet/>
      <dgm:spPr/>
      <dgm:t>
        <a:bodyPr/>
        <a:lstStyle/>
        <a:p>
          <a:endParaRPr lang="en-US"/>
        </a:p>
      </dgm:t>
    </dgm:pt>
    <dgm:pt modelId="{EF1DDE6B-BA57-4AFE-8091-13A275011A7C}" type="sibTrans" cxnId="{B3C4FE27-3660-4D97-B0C1-345DDDE2F5E8}">
      <dgm:prSet/>
      <dgm:spPr>
        <a:noFill/>
        <a:ln w="57150">
          <a:noFill/>
        </a:ln>
      </dgm:spPr>
      <dgm:t>
        <a:bodyPr/>
        <a:lstStyle/>
        <a:p>
          <a:endParaRPr lang="en-US"/>
        </a:p>
      </dgm:t>
    </dgm:pt>
    <dgm:pt modelId="{092A2C41-2E7B-4E5F-8FC2-4921D8C37176}" type="pres">
      <dgm:prSet presAssocID="{C00092D7-030C-4919-86EF-3ECB847EFAF1}" presName="cycle" presStyleCnt="0">
        <dgm:presLayoutVars>
          <dgm:dir/>
          <dgm:resizeHandles val="exact"/>
        </dgm:presLayoutVars>
      </dgm:prSet>
      <dgm:spPr/>
      <dgm:t>
        <a:bodyPr/>
        <a:lstStyle/>
        <a:p>
          <a:endParaRPr lang="en-US"/>
        </a:p>
      </dgm:t>
    </dgm:pt>
    <dgm:pt modelId="{5C1F1AF8-914F-4759-A748-77DFD69EEF3F}" type="pres">
      <dgm:prSet presAssocID="{2B813FFD-FE31-41FB-A5FD-BAFFA7E9BE0A}" presName="node" presStyleLbl="node1" presStyleIdx="0" presStyleCnt="10">
        <dgm:presLayoutVars>
          <dgm:bulletEnabled val="1"/>
        </dgm:presLayoutVars>
      </dgm:prSet>
      <dgm:spPr/>
      <dgm:t>
        <a:bodyPr/>
        <a:lstStyle/>
        <a:p>
          <a:endParaRPr lang="en-US"/>
        </a:p>
      </dgm:t>
    </dgm:pt>
    <dgm:pt modelId="{4EC9A85A-44E3-400D-AE23-D20223617941}" type="pres">
      <dgm:prSet presAssocID="{A49BDF9C-5AE8-4995-9FDF-03A8A9A80194}" presName="sibTrans" presStyleLbl="sibTrans2D1" presStyleIdx="0" presStyleCnt="10"/>
      <dgm:spPr/>
      <dgm:t>
        <a:bodyPr/>
        <a:lstStyle/>
        <a:p>
          <a:endParaRPr lang="en-US"/>
        </a:p>
      </dgm:t>
    </dgm:pt>
    <dgm:pt modelId="{F8621690-D5C2-403F-9C82-B38B0D8E242B}" type="pres">
      <dgm:prSet presAssocID="{A49BDF9C-5AE8-4995-9FDF-03A8A9A80194}" presName="connectorText" presStyleLbl="sibTrans2D1" presStyleIdx="0" presStyleCnt="10"/>
      <dgm:spPr/>
      <dgm:t>
        <a:bodyPr/>
        <a:lstStyle/>
        <a:p>
          <a:endParaRPr lang="en-US"/>
        </a:p>
      </dgm:t>
    </dgm:pt>
    <dgm:pt modelId="{EC4070D9-8766-4E33-97C2-80F1DCAFA3BA}" type="pres">
      <dgm:prSet presAssocID="{59C0FA8C-563E-4940-8D42-3B49238F5868}" presName="node" presStyleLbl="node1" presStyleIdx="1" presStyleCnt="10">
        <dgm:presLayoutVars>
          <dgm:bulletEnabled val="1"/>
        </dgm:presLayoutVars>
      </dgm:prSet>
      <dgm:spPr/>
      <dgm:t>
        <a:bodyPr/>
        <a:lstStyle/>
        <a:p>
          <a:endParaRPr lang="en-US"/>
        </a:p>
      </dgm:t>
    </dgm:pt>
    <dgm:pt modelId="{342FBB6F-5CBE-4B6D-B3C6-EC1B5581F24A}" type="pres">
      <dgm:prSet presAssocID="{E99A73E5-E58C-49C7-BBF3-7F2461D80559}" presName="sibTrans" presStyleLbl="sibTrans2D1" presStyleIdx="1" presStyleCnt="10"/>
      <dgm:spPr/>
      <dgm:t>
        <a:bodyPr/>
        <a:lstStyle/>
        <a:p>
          <a:endParaRPr lang="en-US"/>
        </a:p>
      </dgm:t>
    </dgm:pt>
    <dgm:pt modelId="{D663F4D0-8B52-47F1-A61F-0BA11C8C3839}" type="pres">
      <dgm:prSet presAssocID="{E99A73E5-E58C-49C7-BBF3-7F2461D80559}" presName="connectorText" presStyleLbl="sibTrans2D1" presStyleIdx="1" presStyleCnt="10"/>
      <dgm:spPr/>
      <dgm:t>
        <a:bodyPr/>
        <a:lstStyle/>
        <a:p>
          <a:endParaRPr lang="en-US"/>
        </a:p>
      </dgm:t>
    </dgm:pt>
    <dgm:pt modelId="{356D0483-B634-47E0-8E30-4A921D18B550}" type="pres">
      <dgm:prSet presAssocID="{7749AAB6-1278-45C5-9C7B-EDF7C9E08F55}" presName="node" presStyleLbl="node1" presStyleIdx="2" presStyleCnt="10">
        <dgm:presLayoutVars>
          <dgm:bulletEnabled val="1"/>
        </dgm:presLayoutVars>
      </dgm:prSet>
      <dgm:spPr/>
      <dgm:t>
        <a:bodyPr/>
        <a:lstStyle/>
        <a:p>
          <a:endParaRPr lang="en-US"/>
        </a:p>
      </dgm:t>
    </dgm:pt>
    <dgm:pt modelId="{9486A7BF-1C05-46F4-9D9A-6AE472FEF985}" type="pres">
      <dgm:prSet presAssocID="{EF1DDE6B-BA57-4AFE-8091-13A275011A7C}" presName="sibTrans" presStyleLbl="sibTrans2D1" presStyleIdx="2" presStyleCnt="10"/>
      <dgm:spPr/>
      <dgm:t>
        <a:bodyPr/>
        <a:lstStyle/>
        <a:p>
          <a:endParaRPr lang="en-US"/>
        </a:p>
      </dgm:t>
    </dgm:pt>
    <dgm:pt modelId="{C5C93F86-9672-4A23-889D-1333180FA491}" type="pres">
      <dgm:prSet presAssocID="{EF1DDE6B-BA57-4AFE-8091-13A275011A7C}" presName="connectorText" presStyleLbl="sibTrans2D1" presStyleIdx="2" presStyleCnt="10"/>
      <dgm:spPr/>
      <dgm:t>
        <a:bodyPr/>
        <a:lstStyle/>
        <a:p>
          <a:endParaRPr lang="en-US"/>
        </a:p>
      </dgm:t>
    </dgm:pt>
    <dgm:pt modelId="{3A1B6955-9245-4D91-A83B-97D003F893AE}" type="pres">
      <dgm:prSet presAssocID="{1D6CA2D9-3BC2-4765-822B-C6A22A79ED82}" presName="node" presStyleLbl="node1" presStyleIdx="3" presStyleCnt="10">
        <dgm:presLayoutVars>
          <dgm:bulletEnabled val="1"/>
        </dgm:presLayoutVars>
      </dgm:prSet>
      <dgm:spPr/>
      <dgm:t>
        <a:bodyPr/>
        <a:lstStyle/>
        <a:p>
          <a:endParaRPr lang="en-US"/>
        </a:p>
      </dgm:t>
    </dgm:pt>
    <dgm:pt modelId="{B88DFC0B-D8BE-4E5B-9FDA-676B27E3A2C0}" type="pres">
      <dgm:prSet presAssocID="{3C56DB19-68D4-4FCE-94CE-50AE7C9586C6}" presName="sibTrans" presStyleLbl="sibTrans2D1" presStyleIdx="3" presStyleCnt="10"/>
      <dgm:spPr/>
      <dgm:t>
        <a:bodyPr/>
        <a:lstStyle/>
        <a:p>
          <a:endParaRPr lang="en-US"/>
        </a:p>
      </dgm:t>
    </dgm:pt>
    <dgm:pt modelId="{070A35CA-1616-4796-B007-6720E6D26D32}" type="pres">
      <dgm:prSet presAssocID="{3C56DB19-68D4-4FCE-94CE-50AE7C9586C6}" presName="connectorText" presStyleLbl="sibTrans2D1" presStyleIdx="3" presStyleCnt="10"/>
      <dgm:spPr/>
      <dgm:t>
        <a:bodyPr/>
        <a:lstStyle/>
        <a:p>
          <a:endParaRPr lang="en-US"/>
        </a:p>
      </dgm:t>
    </dgm:pt>
    <dgm:pt modelId="{106E07A6-7EC0-4A62-870E-D4C38BE62ED0}" type="pres">
      <dgm:prSet presAssocID="{BD263381-7623-4344-9D2E-7C75BD98AC68}" presName="node" presStyleLbl="node1" presStyleIdx="4" presStyleCnt="10">
        <dgm:presLayoutVars>
          <dgm:bulletEnabled val="1"/>
        </dgm:presLayoutVars>
      </dgm:prSet>
      <dgm:spPr/>
      <dgm:t>
        <a:bodyPr/>
        <a:lstStyle/>
        <a:p>
          <a:endParaRPr lang="en-US"/>
        </a:p>
      </dgm:t>
    </dgm:pt>
    <dgm:pt modelId="{50CA424E-FA69-4898-A16E-17D14B95CA32}" type="pres">
      <dgm:prSet presAssocID="{C21EEA5D-3A9B-49D9-BF8A-8904635CD2BD}" presName="sibTrans" presStyleLbl="sibTrans2D1" presStyleIdx="4" presStyleCnt="10"/>
      <dgm:spPr/>
      <dgm:t>
        <a:bodyPr/>
        <a:lstStyle/>
        <a:p>
          <a:endParaRPr lang="en-US"/>
        </a:p>
      </dgm:t>
    </dgm:pt>
    <dgm:pt modelId="{39C44FC1-AB8A-43FE-B206-379C0BA3E8CF}" type="pres">
      <dgm:prSet presAssocID="{C21EEA5D-3A9B-49D9-BF8A-8904635CD2BD}" presName="connectorText" presStyleLbl="sibTrans2D1" presStyleIdx="4" presStyleCnt="10"/>
      <dgm:spPr/>
      <dgm:t>
        <a:bodyPr/>
        <a:lstStyle/>
        <a:p>
          <a:endParaRPr lang="en-US"/>
        </a:p>
      </dgm:t>
    </dgm:pt>
    <dgm:pt modelId="{ED9DCD85-6046-4420-ACA3-AB169D3D8BD9}" type="pres">
      <dgm:prSet presAssocID="{6F213BA3-1F38-445D-BFF7-E3C748A322A0}" presName="node" presStyleLbl="node1" presStyleIdx="5" presStyleCnt="10">
        <dgm:presLayoutVars>
          <dgm:bulletEnabled val="1"/>
        </dgm:presLayoutVars>
      </dgm:prSet>
      <dgm:spPr/>
      <dgm:t>
        <a:bodyPr/>
        <a:lstStyle/>
        <a:p>
          <a:endParaRPr lang="en-US"/>
        </a:p>
      </dgm:t>
    </dgm:pt>
    <dgm:pt modelId="{999A91C9-80AD-4D60-B15A-D44BD494B6DB}" type="pres">
      <dgm:prSet presAssocID="{AAFE24C0-DDF8-4BA4-A2B0-BBD0FFE8B0D7}" presName="sibTrans" presStyleLbl="sibTrans2D1" presStyleIdx="5" presStyleCnt="10"/>
      <dgm:spPr/>
      <dgm:t>
        <a:bodyPr/>
        <a:lstStyle/>
        <a:p>
          <a:endParaRPr lang="en-US"/>
        </a:p>
      </dgm:t>
    </dgm:pt>
    <dgm:pt modelId="{47F26E0F-AE51-4756-B3CF-527F19B7DBFB}" type="pres">
      <dgm:prSet presAssocID="{AAFE24C0-DDF8-4BA4-A2B0-BBD0FFE8B0D7}" presName="connectorText" presStyleLbl="sibTrans2D1" presStyleIdx="5" presStyleCnt="10"/>
      <dgm:spPr/>
      <dgm:t>
        <a:bodyPr/>
        <a:lstStyle/>
        <a:p>
          <a:endParaRPr lang="en-US"/>
        </a:p>
      </dgm:t>
    </dgm:pt>
    <dgm:pt modelId="{82EC43FB-CB1A-4A20-9EAE-8A71A9B2D7D3}" type="pres">
      <dgm:prSet presAssocID="{49EF352C-2524-4496-9C44-FD914803EDB1}" presName="node" presStyleLbl="node1" presStyleIdx="6" presStyleCnt="10">
        <dgm:presLayoutVars>
          <dgm:bulletEnabled val="1"/>
        </dgm:presLayoutVars>
      </dgm:prSet>
      <dgm:spPr/>
      <dgm:t>
        <a:bodyPr/>
        <a:lstStyle/>
        <a:p>
          <a:endParaRPr lang="en-US"/>
        </a:p>
      </dgm:t>
    </dgm:pt>
    <dgm:pt modelId="{4DA7311D-5B42-4D31-BEC2-9DA88965B828}" type="pres">
      <dgm:prSet presAssocID="{3AEB74D7-616F-4152-B9E5-6C3083508E80}" presName="sibTrans" presStyleLbl="sibTrans2D1" presStyleIdx="6" presStyleCnt="10"/>
      <dgm:spPr/>
      <dgm:t>
        <a:bodyPr/>
        <a:lstStyle/>
        <a:p>
          <a:endParaRPr lang="en-US"/>
        </a:p>
      </dgm:t>
    </dgm:pt>
    <dgm:pt modelId="{21CAB309-3C2F-4315-8362-3A5EEF2CB075}" type="pres">
      <dgm:prSet presAssocID="{3AEB74D7-616F-4152-B9E5-6C3083508E80}" presName="connectorText" presStyleLbl="sibTrans2D1" presStyleIdx="6" presStyleCnt="10"/>
      <dgm:spPr/>
      <dgm:t>
        <a:bodyPr/>
        <a:lstStyle/>
        <a:p>
          <a:endParaRPr lang="en-US"/>
        </a:p>
      </dgm:t>
    </dgm:pt>
    <dgm:pt modelId="{F5046237-8D74-4512-B8B5-70825F778194}" type="pres">
      <dgm:prSet presAssocID="{1AEE741F-293F-4D10-94CD-C8CE34DF2C11}" presName="node" presStyleLbl="node1" presStyleIdx="7" presStyleCnt="10">
        <dgm:presLayoutVars>
          <dgm:bulletEnabled val="1"/>
        </dgm:presLayoutVars>
      </dgm:prSet>
      <dgm:spPr/>
      <dgm:t>
        <a:bodyPr/>
        <a:lstStyle/>
        <a:p>
          <a:endParaRPr lang="en-US"/>
        </a:p>
      </dgm:t>
    </dgm:pt>
    <dgm:pt modelId="{1FE5FD67-F351-495F-890F-453CE313FD89}" type="pres">
      <dgm:prSet presAssocID="{C5CC43A1-7AC2-40D3-B653-9B05B6CAC614}" presName="sibTrans" presStyleLbl="sibTrans2D1" presStyleIdx="7" presStyleCnt="10"/>
      <dgm:spPr/>
      <dgm:t>
        <a:bodyPr/>
        <a:lstStyle/>
        <a:p>
          <a:endParaRPr lang="en-US"/>
        </a:p>
      </dgm:t>
    </dgm:pt>
    <dgm:pt modelId="{40AF14C9-7B12-408C-B16B-42507010470D}" type="pres">
      <dgm:prSet presAssocID="{C5CC43A1-7AC2-40D3-B653-9B05B6CAC614}" presName="connectorText" presStyleLbl="sibTrans2D1" presStyleIdx="7" presStyleCnt="10"/>
      <dgm:spPr/>
      <dgm:t>
        <a:bodyPr/>
        <a:lstStyle/>
        <a:p>
          <a:endParaRPr lang="en-US"/>
        </a:p>
      </dgm:t>
    </dgm:pt>
    <dgm:pt modelId="{54070751-CC10-4CC5-AA83-BAC5DB49CFFE}" type="pres">
      <dgm:prSet presAssocID="{C4F5D958-3A2C-44D8-8259-F8D137ED8D6B}" presName="node" presStyleLbl="node1" presStyleIdx="8" presStyleCnt="10">
        <dgm:presLayoutVars>
          <dgm:bulletEnabled val="1"/>
        </dgm:presLayoutVars>
      </dgm:prSet>
      <dgm:spPr/>
      <dgm:t>
        <a:bodyPr/>
        <a:lstStyle/>
        <a:p>
          <a:endParaRPr lang="en-US"/>
        </a:p>
      </dgm:t>
    </dgm:pt>
    <dgm:pt modelId="{DBE2881E-D518-468A-968C-DE8EFDBCAB9C}" type="pres">
      <dgm:prSet presAssocID="{BF113A69-99F2-4FCC-816A-2E70E2F4878E}" presName="sibTrans" presStyleLbl="sibTrans2D1" presStyleIdx="8" presStyleCnt="10"/>
      <dgm:spPr/>
      <dgm:t>
        <a:bodyPr/>
        <a:lstStyle/>
        <a:p>
          <a:endParaRPr lang="en-US"/>
        </a:p>
      </dgm:t>
    </dgm:pt>
    <dgm:pt modelId="{93B7A6C9-A343-4CBA-91E0-8EAEC4CD0E8B}" type="pres">
      <dgm:prSet presAssocID="{BF113A69-99F2-4FCC-816A-2E70E2F4878E}" presName="connectorText" presStyleLbl="sibTrans2D1" presStyleIdx="8" presStyleCnt="10"/>
      <dgm:spPr/>
      <dgm:t>
        <a:bodyPr/>
        <a:lstStyle/>
        <a:p>
          <a:endParaRPr lang="en-US"/>
        </a:p>
      </dgm:t>
    </dgm:pt>
    <dgm:pt modelId="{BE5C1CA8-D7AB-4A35-B3BA-7AC3FA8BD888}" type="pres">
      <dgm:prSet presAssocID="{A183620C-09E2-4087-A80D-934CDB19BC91}" presName="node" presStyleLbl="node1" presStyleIdx="9" presStyleCnt="10">
        <dgm:presLayoutVars>
          <dgm:bulletEnabled val="1"/>
        </dgm:presLayoutVars>
      </dgm:prSet>
      <dgm:spPr/>
      <dgm:t>
        <a:bodyPr/>
        <a:lstStyle/>
        <a:p>
          <a:endParaRPr lang="en-US"/>
        </a:p>
      </dgm:t>
    </dgm:pt>
    <dgm:pt modelId="{4EC6DF4E-8F84-43C1-B37F-38BB87F8547C}" type="pres">
      <dgm:prSet presAssocID="{E07522D7-76CE-4060-AD53-5436058641DE}" presName="sibTrans" presStyleLbl="sibTrans2D1" presStyleIdx="9" presStyleCnt="10"/>
      <dgm:spPr/>
      <dgm:t>
        <a:bodyPr/>
        <a:lstStyle/>
        <a:p>
          <a:endParaRPr lang="en-US"/>
        </a:p>
      </dgm:t>
    </dgm:pt>
    <dgm:pt modelId="{3BC75E8A-6C34-4181-98F2-D50B068EDA9E}" type="pres">
      <dgm:prSet presAssocID="{E07522D7-76CE-4060-AD53-5436058641DE}" presName="connectorText" presStyleLbl="sibTrans2D1" presStyleIdx="9" presStyleCnt="10"/>
      <dgm:spPr/>
      <dgm:t>
        <a:bodyPr/>
        <a:lstStyle/>
        <a:p>
          <a:endParaRPr lang="en-US"/>
        </a:p>
      </dgm:t>
    </dgm:pt>
  </dgm:ptLst>
  <dgm:cxnLst>
    <dgm:cxn modelId="{E3F2B3F1-AB99-4B73-94CA-1B9D8C172B0F}" type="presOf" srcId="{BF113A69-99F2-4FCC-816A-2E70E2F4878E}" destId="{93B7A6C9-A343-4CBA-91E0-8EAEC4CD0E8B}" srcOrd="1" destOrd="0" presId="urn:microsoft.com/office/officeart/2005/8/layout/cycle2"/>
    <dgm:cxn modelId="{B3D717BA-135C-45D8-909B-6084BFDBC0E0}" srcId="{C00092D7-030C-4919-86EF-3ECB847EFAF1}" destId="{1D6CA2D9-3BC2-4765-822B-C6A22A79ED82}" srcOrd="3" destOrd="0" parTransId="{D6176B0B-C6A1-4DAF-8F92-1821BE4CC666}" sibTransId="{3C56DB19-68D4-4FCE-94CE-50AE7C9586C6}"/>
    <dgm:cxn modelId="{0137B17B-E68D-4D29-BFDA-A7258D8B6C6F}" type="presOf" srcId="{C5CC43A1-7AC2-40D3-B653-9B05B6CAC614}" destId="{40AF14C9-7B12-408C-B16B-42507010470D}" srcOrd="1" destOrd="0" presId="urn:microsoft.com/office/officeart/2005/8/layout/cycle2"/>
    <dgm:cxn modelId="{D805A792-E360-4E08-A360-8F7806648EC2}" type="presOf" srcId="{A183620C-09E2-4087-A80D-934CDB19BC91}" destId="{BE5C1CA8-D7AB-4A35-B3BA-7AC3FA8BD888}" srcOrd="0" destOrd="0" presId="urn:microsoft.com/office/officeart/2005/8/layout/cycle2"/>
    <dgm:cxn modelId="{70186507-4DC9-438D-8E14-0065359DD36B}" type="presOf" srcId="{E99A73E5-E58C-49C7-BBF3-7F2461D80559}" destId="{D663F4D0-8B52-47F1-A61F-0BA11C8C3839}" srcOrd="1" destOrd="0" presId="urn:microsoft.com/office/officeart/2005/8/layout/cycle2"/>
    <dgm:cxn modelId="{1BF594FB-BE7E-430C-8B6F-93D115BF68A2}" srcId="{C00092D7-030C-4919-86EF-3ECB847EFAF1}" destId="{C4F5D958-3A2C-44D8-8259-F8D137ED8D6B}" srcOrd="8" destOrd="0" parTransId="{90D9E510-A385-47E6-9A1C-4D420671A997}" sibTransId="{BF113A69-99F2-4FCC-816A-2E70E2F4878E}"/>
    <dgm:cxn modelId="{98158F9B-9D09-4C3C-9FA3-14C829DC38C0}" type="presOf" srcId="{6F213BA3-1F38-445D-BFF7-E3C748A322A0}" destId="{ED9DCD85-6046-4420-ACA3-AB169D3D8BD9}" srcOrd="0" destOrd="0" presId="urn:microsoft.com/office/officeart/2005/8/layout/cycle2"/>
    <dgm:cxn modelId="{06759ACE-AECC-4CB6-895E-F32057C39D7F}" type="presOf" srcId="{3AEB74D7-616F-4152-B9E5-6C3083508E80}" destId="{21CAB309-3C2F-4315-8362-3A5EEF2CB075}" srcOrd="1" destOrd="0" presId="urn:microsoft.com/office/officeart/2005/8/layout/cycle2"/>
    <dgm:cxn modelId="{B5FE9086-56CB-4B45-8A76-AE045DD15F7F}" type="presOf" srcId="{C4F5D958-3A2C-44D8-8259-F8D137ED8D6B}" destId="{54070751-CC10-4CC5-AA83-BAC5DB49CFFE}" srcOrd="0" destOrd="0" presId="urn:microsoft.com/office/officeart/2005/8/layout/cycle2"/>
    <dgm:cxn modelId="{634A65F5-2493-4E77-9B9B-8448730C1ADA}" srcId="{C00092D7-030C-4919-86EF-3ECB847EFAF1}" destId="{BD263381-7623-4344-9D2E-7C75BD98AC68}" srcOrd="4" destOrd="0" parTransId="{4195CB74-9B2D-4EA8-933B-903D9D53E1E4}" sibTransId="{C21EEA5D-3A9B-49D9-BF8A-8904635CD2BD}"/>
    <dgm:cxn modelId="{13493F1E-088A-4335-B300-A081C405CC9C}" type="presOf" srcId="{BF113A69-99F2-4FCC-816A-2E70E2F4878E}" destId="{DBE2881E-D518-468A-968C-DE8EFDBCAB9C}" srcOrd="0" destOrd="0" presId="urn:microsoft.com/office/officeart/2005/8/layout/cycle2"/>
    <dgm:cxn modelId="{7F804995-810A-468B-AD55-C28FC1CC65E7}" type="presOf" srcId="{1D6CA2D9-3BC2-4765-822B-C6A22A79ED82}" destId="{3A1B6955-9245-4D91-A83B-97D003F893AE}" srcOrd="0" destOrd="0" presId="urn:microsoft.com/office/officeart/2005/8/layout/cycle2"/>
    <dgm:cxn modelId="{6854FC5F-58BC-403E-81C2-97CA1EC17C77}" type="presOf" srcId="{AAFE24C0-DDF8-4BA4-A2B0-BBD0FFE8B0D7}" destId="{47F26E0F-AE51-4756-B3CF-527F19B7DBFB}" srcOrd="1" destOrd="0" presId="urn:microsoft.com/office/officeart/2005/8/layout/cycle2"/>
    <dgm:cxn modelId="{0AE60A34-41A5-4A5F-8E55-DD7E057E60EB}" type="presOf" srcId="{C21EEA5D-3A9B-49D9-BF8A-8904635CD2BD}" destId="{50CA424E-FA69-4898-A16E-17D14B95CA32}" srcOrd="0" destOrd="0" presId="urn:microsoft.com/office/officeart/2005/8/layout/cycle2"/>
    <dgm:cxn modelId="{031CFCBC-384E-4268-A560-01C5332BBC22}" type="presOf" srcId="{BD263381-7623-4344-9D2E-7C75BD98AC68}" destId="{106E07A6-7EC0-4A62-870E-D4C38BE62ED0}" srcOrd="0" destOrd="0" presId="urn:microsoft.com/office/officeart/2005/8/layout/cycle2"/>
    <dgm:cxn modelId="{2F8ABA5D-8733-4F7F-B43A-72000AE3D0F1}" type="presOf" srcId="{C5CC43A1-7AC2-40D3-B653-9B05B6CAC614}" destId="{1FE5FD67-F351-495F-890F-453CE313FD89}" srcOrd="0" destOrd="0" presId="urn:microsoft.com/office/officeart/2005/8/layout/cycle2"/>
    <dgm:cxn modelId="{8B12ABFF-0DA3-455C-81D5-DCA87D48DC2E}" type="presOf" srcId="{AAFE24C0-DDF8-4BA4-A2B0-BBD0FFE8B0D7}" destId="{999A91C9-80AD-4D60-B15A-D44BD494B6DB}" srcOrd="0" destOrd="0" presId="urn:microsoft.com/office/officeart/2005/8/layout/cycle2"/>
    <dgm:cxn modelId="{7CE287FF-4556-4487-9178-CABCDB3FB39F}" srcId="{C00092D7-030C-4919-86EF-3ECB847EFAF1}" destId="{59C0FA8C-563E-4940-8D42-3B49238F5868}" srcOrd="1" destOrd="0" parTransId="{558E54D3-0309-4CF9-9065-6EBB665C681C}" sibTransId="{E99A73E5-E58C-49C7-BBF3-7F2461D80559}"/>
    <dgm:cxn modelId="{2CEFCADF-72FC-4AB2-AE76-6CACE7F5D1A3}" srcId="{C00092D7-030C-4919-86EF-3ECB847EFAF1}" destId="{2B813FFD-FE31-41FB-A5FD-BAFFA7E9BE0A}" srcOrd="0" destOrd="0" parTransId="{27C42396-E4C3-4617-8DDE-27897DC2D5B6}" sibTransId="{A49BDF9C-5AE8-4995-9FDF-03A8A9A80194}"/>
    <dgm:cxn modelId="{D0733D86-9F52-4228-A326-789C54E233A1}" type="presOf" srcId="{3AEB74D7-616F-4152-B9E5-6C3083508E80}" destId="{4DA7311D-5B42-4D31-BEC2-9DA88965B828}" srcOrd="0" destOrd="0" presId="urn:microsoft.com/office/officeart/2005/8/layout/cycle2"/>
    <dgm:cxn modelId="{8B16617C-F4B8-4E11-8779-D703F817C42D}" type="presOf" srcId="{EF1DDE6B-BA57-4AFE-8091-13A275011A7C}" destId="{C5C93F86-9672-4A23-889D-1333180FA491}" srcOrd="1" destOrd="0" presId="urn:microsoft.com/office/officeart/2005/8/layout/cycle2"/>
    <dgm:cxn modelId="{15ADB95E-3EB5-467C-A256-033A6D4371FE}" srcId="{C00092D7-030C-4919-86EF-3ECB847EFAF1}" destId="{6F213BA3-1F38-445D-BFF7-E3C748A322A0}" srcOrd="5" destOrd="0" parTransId="{14A55C49-03E7-4555-A34C-EFD38BD59B09}" sibTransId="{AAFE24C0-DDF8-4BA4-A2B0-BBD0FFE8B0D7}"/>
    <dgm:cxn modelId="{BE379DB2-84AC-4F5B-A632-42B45FDC7682}" srcId="{C00092D7-030C-4919-86EF-3ECB847EFAF1}" destId="{49EF352C-2524-4496-9C44-FD914803EDB1}" srcOrd="6" destOrd="0" parTransId="{C71A7446-7522-4759-AED3-4A8A66A4EFE0}" sibTransId="{3AEB74D7-616F-4152-B9E5-6C3083508E80}"/>
    <dgm:cxn modelId="{05D74A5E-C013-482D-BB88-DE0DB4DF085A}" type="presOf" srcId="{E07522D7-76CE-4060-AD53-5436058641DE}" destId="{4EC6DF4E-8F84-43C1-B37F-38BB87F8547C}" srcOrd="0" destOrd="0" presId="urn:microsoft.com/office/officeart/2005/8/layout/cycle2"/>
    <dgm:cxn modelId="{AD2C9044-4175-4F6F-9A5F-2D8CE90D4B63}" type="presOf" srcId="{E99A73E5-E58C-49C7-BBF3-7F2461D80559}" destId="{342FBB6F-5CBE-4B6D-B3C6-EC1B5581F24A}" srcOrd="0" destOrd="0" presId="urn:microsoft.com/office/officeart/2005/8/layout/cycle2"/>
    <dgm:cxn modelId="{B708CC05-26B6-4E29-90A0-A2AA67A6926A}" type="presOf" srcId="{49EF352C-2524-4496-9C44-FD914803EDB1}" destId="{82EC43FB-CB1A-4A20-9EAE-8A71A9B2D7D3}" srcOrd="0" destOrd="0" presId="urn:microsoft.com/office/officeart/2005/8/layout/cycle2"/>
    <dgm:cxn modelId="{AFA8C3B8-4A2E-40C2-B3B5-3D8DAD43D06F}" type="presOf" srcId="{EF1DDE6B-BA57-4AFE-8091-13A275011A7C}" destId="{9486A7BF-1C05-46F4-9D9A-6AE472FEF985}" srcOrd="0" destOrd="0" presId="urn:microsoft.com/office/officeart/2005/8/layout/cycle2"/>
    <dgm:cxn modelId="{BCA1FEAF-23CC-4BFD-B46E-ED6DD4D2EB8A}" type="presOf" srcId="{C21EEA5D-3A9B-49D9-BF8A-8904635CD2BD}" destId="{39C44FC1-AB8A-43FE-B206-379C0BA3E8CF}" srcOrd="1" destOrd="0" presId="urn:microsoft.com/office/officeart/2005/8/layout/cycle2"/>
    <dgm:cxn modelId="{EF9F4952-F290-4A61-B8F9-2C425BC19C1A}" srcId="{C00092D7-030C-4919-86EF-3ECB847EFAF1}" destId="{1AEE741F-293F-4D10-94CD-C8CE34DF2C11}" srcOrd="7" destOrd="0" parTransId="{FC784C4E-B36F-4549-99A4-7A93A783DD44}" sibTransId="{C5CC43A1-7AC2-40D3-B653-9B05B6CAC614}"/>
    <dgm:cxn modelId="{CE93C6EA-82C5-4880-8308-17063E4BB496}" type="presOf" srcId="{C00092D7-030C-4919-86EF-3ECB847EFAF1}" destId="{092A2C41-2E7B-4E5F-8FC2-4921D8C37176}" srcOrd="0" destOrd="0" presId="urn:microsoft.com/office/officeart/2005/8/layout/cycle2"/>
    <dgm:cxn modelId="{08E30F1A-5688-4576-9B6F-87C6831E6B3A}" type="presOf" srcId="{E07522D7-76CE-4060-AD53-5436058641DE}" destId="{3BC75E8A-6C34-4181-98F2-D50B068EDA9E}" srcOrd="1" destOrd="0" presId="urn:microsoft.com/office/officeart/2005/8/layout/cycle2"/>
    <dgm:cxn modelId="{35DF3C6D-028C-4898-9C58-B861C92957B7}" srcId="{C00092D7-030C-4919-86EF-3ECB847EFAF1}" destId="{A183620C-09E2-4087-A80D-934CDB19BC91}" srcOrd="9" destOrd="0" parTransId="{A84196E2-0CC8-4360-B5D4-1E51B8215462}" sibTransId="{E07522D7-76CE-4060-AD53-5436058641DE}"/>
    <dgm:cxn modelId="{D896C34A-8F08-4B1E-B5D6-BDB53FD1A400}" type="presOf" srcId="{59C0FA8C-563E-4940-8D42-3B49238F5868}" destId="{EC4070D9-8766-4E33-97C2-80F1DCAFA3BA}" srcOrd="0" destOrd="0" presId="urn:microsoft.com/office/officeart/2005/8/layout/cycle2"/>
    <dgm:cxn modelId="{B3C4FE27-3660-4D97-B0C1-345DDDE2F5E8}" srcId="{C00092D7-030C-4919-86EF-3ECB847EFAF1}" destId="{7749AAB6-1278-45C5-9C7B-EDF7C9E08F55}" srcOrd="2" destOrd="0" parTransId="{17DA8576-A1A0-4855-B4D1-1FE14A434A5B}" sibTransId="{EF1DDE6B-BA57-4AFE-8091-13A275011A7C}"/>
    <dgm:cxn modelId="{9233F0D5-1FF5-40E0-BD1B-8F8771C4EC50}" type="presOf" srcId="{1AEE741F-293F-4D10-94CD-C8CE34DF2C11}" destId="{F5046237-8D74-4512-B8B5-70825F778194}" srcOrd="0" destOrd="0" presId="urn:microsoft.com/office/officeart/2005/8/layout/cycle2"/>
    <dgm:cxn modelId="{56FC7338-F3EC-4119-B214-EC5F42AF9DA9}" type="presOf" srcId="{3C56DB19-68D4-4FCE-94CE-50AE7C9586C6}" destId="{B88DFC0B-D8BE-4E5B-9FDA-676B27E3A2C0}" srcOrd="0" destOrd="0" presId="urn:microsoft.com/office/officeart/2005/8/layout/cycle2"/>
    <dgm:cxn modelId="{38F23C65-463B-4055-A9B4-D09E4DD6BD16}" type="presOf" srcId="{7749AAB6-1278-45C5-9C7B-EDF7C9E08F55}" destId="{356D0483-B634-47E0-8E30-4A921D18B550}" srcOrd="0" destOrd="0" presId="urn:microsoft.com/office/officeart/2005/8/layout/cycle2"/>
    <dgm:cxn modelId="{EF3BFE8D-89A8-4A1B-AA39-1891CAA6E3AB}" type="presOf" srcId="{2B813FFD-FE31-41FB-A5FD-BAFFA7E9BE0A}" destId="{5C1F1AF8-914F-4759-A748-77DFD69EEF3F}" srcOrd="0" destOrd="0" presId="urn:microsoft.com/office/officeart/2005/8/layout/cycle2"/>
    <dgm:cxn modelId="{56CE56B7-F8E6-4E61-96B8-2FAC6694FD38}" type="presOf" srcId="{A49BDF9C-5AE8-4995-9FDF-03A8A9A80194}" destId="{4EC9A85A-44E3-400D-AE23-D20223617941}" srcOrd="0" destOrd="0" presId="urn:microsoft.com/office/officeart/2005/8/layout/cycle2"/>
    <dgm:cxn modelId="{F6863CDA-5026-4140-8683-88B412AC630A}" type="presOf" srcId="{A49BDF9C-5AE8-4995-9FDF-03A8A9A80194}" destId="{F8621690-D5C2-403F-9C82-B38B0D8E242B}" srcOrd="1" destOrd="0" presId="urn:microsoft.com/office/officeart/2005/8/layout/cycle2"/>
    <dgm:cxn modelId="{1718114B-E9AC-44E6-8D68-347C63D2BE0B}" type="presOf" srcId="{3C56DB19-68D4-4FCE-94CE-50AE7C9586C6}" destId="{070A35CA-1616-4796-B007-6720E6D26D32}" srcOrd="1" destOrd="0" presId="urn:microsoft.com/office/officeart/2005/8/layout/cycle2"/>
    <dgm:cxn modelId="{6568F17A-6EB8-4F1D-AADA-BFF7135E5B29}" type="presParOf" srcId="{092A2C41-2E7B-4E5F-8FC2-4921D8C37176}" destId="{5C1F1AF8-914F-4759-A748-77DFD69EEF3F}" srcOrd="0" destOrd="0" presId="urn:microsoft.com/office/officeart/2005/8/layout/cycle2"/>
    <dgm:cxn modelId="{973AF01F-DF55-4CD3-8740-C86B8AA32040}" type="presParOf" srcId="{092A2C41-2E7B-4E5F-8FC2-4921D8C37176}" destId="{4EC9A85A-44E3-400D-AE23-D20223617941}" srcOrd="1" destOrd="0" presId="urn:microsoft.com/office/officeart/2005/8/layout/cycle2"/>
    <dgm:cxn modelId="{FC9C3406-027E-4B73-AC6C-B8DEDF81F7F7}" type="presParOf" srcId="{4EC9A85A-44E3-400D-AE23-D20223617941}" destId="{F8621690-D5C2-403F-9C82-B38B0D8E242B}" srcOrd="0" destOrd="0" presId="urn:microsoft.com/office/officeart/2005/8/layout/cycle2"/>
    <dgm:cxn modelId="{EFB11F5B-FC39-4987-849A-B3A5E30E3615}" type="presParOf" srcId="{092A2C41-2E7B-4E5F-8FC2-4921D8C37176}" destId="{EC4070D9-8766-4E33-97C2-80F1DCAFA3BA}" srcOrd="2" destOrd="0" presId="urn:microsoft.com/office/officeart/2005/8/layout/cycle2"/>
    <dgm:cxn modelId="{4ED85D47-33BD-40D7-B348-FBE81EE70D80}" type="presParOf" srcId="{092A2C41-2E7B-4E5F-8FC2-4921D8C37176}" destId="{342FBB6F-5CBE-4B6D-B3C6-EC1B5581F24A}" srcOrd="3" destOrd="0" presId="urn:microsoft.com/office/officeart/2005/8/layout/cycle2"/>
    <dgm:cxn modelId="{1D9737A0-8CB8-4FC7-A508-3E9B906136BF}" type="presParOf" srcId="{342FBB6F-5CBE-4B6D-B3C6-EC1B5581F24A}" destId="{D663F4D0-8B52-47F1-A61F-0BA11C8C3839}" srcOrd="0" destOrd="0" presId="urn:microsoft.com/office/officeart/2005/8/layout/cycle2"/>
    <dgm:cxn modelId="{13F289F3-52B9-44D3-811C-1D4EA2443AA0}" type="presParOf" srcId="{092A2C41-2E7B-4E5F-8FC2-4921D8C37176}" destId="{356D0483-B634-47E0-8E30-4A921D18B550}" srcOrd="4" destOrd="0" presId="urn:microsoft.com/office/officeart/2005/8/layout/cycle2"/>
    <dgm:cxn modelId="{F37FDE20-9E1D-499F-B287-CCFE0FC13127}" type="presParOf" srcId="{092A2C41-2E7B-4E5F-8FC2-4921D8C37176}" destId="{9486A7BF-1C05-46F4-9D9A-6AE472FEF985}" srcOrd="5" destOrd="0" presId="urn:microsoft.com/office/officeart/2005/8/layout/cycle2"/>
    <dgm:cxn modelId="{133FABF3-9EEF-4B6F-B1B6-0239BF1517E4}" type="presParOf" srcId="{9486A7BF-1C05-46F4-9D9A-6AE472FEF985}" destId="{C5C93F86-9672-4A23-889D-1333180FA491}" srcOrd="0" destOrd="0" presId="urn:microsoft.com/office/officeart/2005/8/layout/cycle2"/>
    <dgm:cxn modelId="{1D99C185-4B35-485D-BA4F-BDFCCD2625FA}" type="presParOf" srcId="{092A2C41-2E7B-4E5F-8FC2-4921D8C37176}" destId="{3A1B6955-9245-4D91-A83B-97D003F893AE}" srcOrd="6" destOrd="0" presId="urn:microsoft.com/office/officeart/2005/8/layout/cycle2"/>
    <dgm:cxn modelId="{172D96C0-B077-44AF-9974-1CD530EB6E61}" type="presParOf" srcId="{092A2C41-2E7B-4E5F-8FC2-4921D8C37176}" destId="{B88DFC0B-D8BE-4E5B-9FDA-676B27E3A2C0}" srcOrd="7" destOrd="0" presId="urn:microsoft.com/office/officeart/2005/8/layout/cycle2"/>
    <dgm:cxn modelId="{75E14831-903E-43D4-BDA3-A6B56DCAE950}" type="presParOf" srcId="{B88DFC0B-D8BE-4E5B-9FDA-676B27E3A2C0}" destId="{070A35CA-1616-4796-B007-6720E6D26D32}" srcOrd="0" destOrd="0" presId="urn:microsoft.com/office/officeart/2005/8/layout/cycle2"/>
    <dgm:cxn modelId="{7D5CB647-BDED-4D63-8862-3A4465B9E1CD}" type="presParOf" srcId="{092A2C41-2E7B-4E5F-8FC2-4921D8C37176}" destId="{106E07A6-7EC0-4A62-870E-D4C38BE62ED0}" srcOrd="8" destOrd="0" presId="urn:microsoft.com/office/officeart/2005/8/layout/cycle2"/>
    <dgm:cxn modelId="{BDBF8D15-069C-4E34-A666-B2351DEC4FFF}" type="presParOf" srcId="{092A2C41-2E7B-4E5F-8FC2-4921D8C37176}" destId="{50CA424E-FA69-4898-A16E-17D14B95CA32}" srcOrd="9" destOrd="0" presId="urn:microsoft.com/office/officeart/2005/8/layout/cycle2"/>
    <dgm:cxn modelId="{60ACDB93-B95C-4752-9EEE-E54A036F5BBB}" type="presParOf" srcId="{50CA424E-FA69-4898-A16E-17D14B95CA32}" destId="{39C44FC1-AB8A-43FE-B206-379C0BA3E8CF}" srcOrd="0" destOrd="0" presId="urn:microsoft.com/office/officeart/2005/8/layout/cycle2"/>
    <dgm:cxn modelId="{2D5037C4-38F0-468F-93C9-A7B927BE7619}" type="presParOf" srcId="{092A2C41-2E7B-4E5F-8FC2-4921D8C37176}" destId="{ED9DCD85-6046-4420-ACA3-AB169D3D8BD9}" srcOrd="10" destOrd="0" presId="urn:microsoft.com/office/officeart/2005/8/layout/cycle2"/>
    <dgm:cxn modelId="{BC32576B-D53B-4DD9-AFFD-2821881F3263}" type="presParOf" srcId="{092A2C41-2E7B-4E5F-8FC2-4921D8C37176}" destId="{999A91C9-80AD-4D60-B15A-D44BD494B6DB}" srcOrd="11" destOrd="0" presId="urn:microsoft.com/office/officeart/2005/8/layout/cycle2"/>
    <dgm:cxn modelId="{A3BB6E7D-B07A-4C19-951A-8D56415D6F97}" type="presParOf" srcId="{999A91C9-80AD-4D60-B15A-D44BD494B6DB}" destId="{47F26E0F-AE51-4756-B3CF-527F19B7DBFB}" srcOrd="0" destOrd="0" presId="urn:microsoft.com/office/officeart/2005/8/layout/cycle2"/>
    <dgm:cxn modelId="{F54A4C61-1CE9-4549-BCD4-3C5642291B62}" type="presParOf" srcId="{092A2C41-2E7B-4E5F-8FC2-4921D8C37176}" destId="{82EC43FB-CB1A-4A20-9EAE-8A71A9B2D7D3}" srcOrd="12" destOrd="0" presId="urn:microsoft.com/office/officeart/2005/8/layout/cycle2"/>
    <dgm:cxn modelId="{2B5D5890-90FE-43C6-8924-F892386ECC5E}" type="presParOf" srcId="{092A2C41-2E7B-4E5F-8FC2-4921D8C37176}" destId="{4DA7311D-5B42-4D31-BEC2-9DA88965B828}" srcOrd="13" destOrd="0" presId="urn:microsoft.com/office/officeart/2005/8/layout/cycle2"/>
    <dgm:cxn modelId="{28DC2F56-343D-4135-B86A-B58D35122088}" type="presParOf" srcId="{4DA7311D-5B42-4D31-BEC2-9DA88965B828}" destId="{21CAB309-3C2F-4315-8362-3A5EEF2CB075}" srcOrd="0" destOrd="0" presId="urn:microsoft.com/office/officeart/2005/8/layout/cycle2"/>
    <dgm:cxn modelId="{48C9B2F4-C698-4F0B-AF9C-D5F34D1EB35E}" type="presParOf" srcId="{092A2C41-2E7B-4E5F-8FC2-4921D8C37176}" destId="{F5046237-8D74-4512-B8B5-70825F778194}" srcOrd="14" destOrd="0" presId="urn:microsoft.com/office/officeart/2005/8/layout/cycle2"/>
    <dgm:cxn modelId="{FA617787-DD6B-43E9-8574-DD074F5B36A3}" type="presParOf" srcId="{092A2C41-2E7B-4E5F-8FC2-4921D8C37176}" destId="{1FE5FD67-F351-495F-890F-453CE313FD89}" srcOrd="15" destOrd="0" presId="urn:microsoft.com/office/officeart/2005/8/layout/cycle2"/>
    <dgm:cxn modelId="{586AE3CB-1648-4A8E-85C8-D0C174880C7D}" type="presParOf" srcId="{1FE5FD67-F351-495F-890F-453CE313FD89}" destId="{40AF14C9-7B12-408C-B16B-42507010470D}" srcOrd="0" destOrd="0" presId="urn:microsoft.com/office/officeart/2005/8/layout/cycle2"/>
    <dgm:cxn modelId="{BAD5E414-1A2A-483C-BBB2-61AAA1BC02C5}" type="presParOf" srcId="{092A2C41-2E7B-4E5F-8FC2-4921D8C37176}" destId="{54070751-CC10-4CC5-AA83-BAC5DB49CFFE}" srcOrd="16" destOrd="0" presId="urn:microsoft.com/office/officeart/2005/8/layout/cycle2"/>
    <dgm:cxn modelId="{B82BC322-4AB1-4C2E-8660-29FD5590300B}" type="presParOf" srcId="{092A2C41-2E7B-4E5F-8FC2-4921D8C37176}" destId="{DBE2881E-D518-468A-968C-DE8EFDBCAB9C}" srcOrd="17" destOrd="0" presId="urn:microsoft.com/office/officeart/2005/8/layout/cycle2"/>
    <dgm:cxn modelId="{2495B685-F88A-4DDA-99F6-78F05F61C16D}" type="presParOf" srcId="{DBE2881E-D518-468A-968C-DE8EFDBCAB9C}" destId="{93B7A6C9-A343-4CBA-91E0-8EAEC4CD0E8B}" srcOrd="0" destOrd="0" presId="urn:microsoft.com/office/officeart/2005/8/layout/cycle2"/>
    <dgm:cxn modelId="{4C7AC2D6-6222-4F8F-924B-701A114D0528}" type="presParOf" srcId="{092A2C41-2E7B-4E5F-8FC2-4921D8C37176}" destId="{BE5C1CA8-D7AB-4A35-B3BA-7AC3FA8BD888}" srcOrd="18" destOrd="0" presId="urn:microsoft.com/office/officeart/2005/8/layout/cycle2"/>
    <dgm:cxn modelId="{ED694A4F-96C7-486C-BAE2-FD3D6793D913}" type="presParOf" srcId="{092A2C41-2E7B-4E5F-8FC2-4921D8C37176}" destId="{4EC6DF4E-8F84-43C1-B37F-38BB87F8547C}" srcOrd="19" destOrd="0" presId="urn:microsoft.com/office/officeart/2005/8/layout/cycle2"/>
    <dgm:cxn modelId="{60E733E8-CE87-42FB-B9BA-884D815302D1}" type="presParOf" srcId="{4EC6DF4E-8F84-43C1-B37F-38BB87F8547C}" destId="{3BC75E8A-6C34-4181-98F2-D50B068EDA9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0092D7-030C-4919-86EF-3ECB847EFAF1}" type="doc">
      <dgm:prSet loTypeId="urn:microsoft.com/office/officeart/2005/8/layout/cycle5" loCatId="cycle" qsTypeId="urn:microsoft.com/office/officeart/2005/8/quickstyle/simple1" qsCatId="simple" csTypeId="urn:microsoft.com/office/officeart/2005/8/colors/accent3_4" csCatId="accent3" phldr="1"/>
      <dgm:spPr/>
      <dgm:t>
        <a:bodyPr/>
        <a:lstStyle/>
        <a:p>
          <a:endParaRPr lang="en-US"/>
        </a:p>
      </dgm:t>
    </dgm:pt>
    <dgm:pt modelId="{A45C6392-F46A-41A6-8337-D48E0261EC22}">
      <dgm:prSet phldrT="[Text]" phldr="0" custT="1"/>
      <dgm:spPr>
        <a:noFill/>
        <a:ln>
          <a:noFill/>
        </a:ln>
      </dgm:spPr>
      <dgm:t>
        <a:bodyPr/>
        <a:lstStyle/>
        <a:p>
          <a:r>
            <a:rPr lang="en-US" sz="1000" dirty="0">
              <a:solidFill>
                <a:schemeClr val="tx1">
                  <a:lumMod val="85000"/>
                  <a:lumOff val="15000"/>
                </a:schemeClr>
              </a:solidFill>
            </a:rPr>
            <a:t>Demographic Dividend</a:t>
          </a:r>
        </a:p>
      </dgm:t>
    </dgm:pt>
    <dgm:pt modelId="{DD230697-EDBF-4A8D-89C5-D851A263126A}" type="parTrans" cxnId="{EB09776A-8C75-47D7-8D18-75A87B92B78D}">
      <dgm:prSet/>
      <dgm:spPr/>
      <dgm:t>
        <a:bodyPr/>
        <a:lstStyle/>
        <a:p>
          <a:endParaRPr lang="en-US" sz="2400"/>
        </a:p>
      </dgm:t>
    </dgm:pt>
    <dgm:pt modelId="{FDD79B59-2361-416A-9F83-2DFB3A47D6D8}" type="sibTrans" cxnId="{EB09776A-8C75-47D7-8D18-75A87B92B78D}">
      <dgm:prSet/>
      <dgm:spPr>
        <a:noFill/>
        <a:ln>
          <a:noFill/>
        </a:ln>
      </dgm:spPr>
      <dgm:t>
        <a:bodyPr/>
        <a:lstStyle/>
        <a:p>
          <a:endParaRPr lang="en-US" sz="2400">
            <a:solidFill>
              <a:schemeClr val="tx1">
                <a:lumMod val="85000"/>
                <a:lumOff val="15000"/>
              </a:schemeClr>
            </a:solidFill>
          </a:endParaRPr>
        </a:p>
      </dgm:t>
    </dgm:pt>
    <dgm:pt modelId="{1AEE741F-293F-4D10-94CD-C8CE34DF2C11}">
      <dgm:prSet phldrT="[Text]" phldr="0" custT="1"/>
      <dgm:spPr>
        <a:noFill/>
        <a:ln>
          <a:noFill/>
        </a:ln>
      </dgm:spPr>
      <dgm:t>
        <a:bodyPr/>
        <a:lstStyle/>
        <a:p>
          <a:r>
            <a:rPr lang="en-US" sz="1000" dirty="0">
              <a:solidFill>
                <a:schemeClr val="tx1">
                  <a:lumMod val="85000"/>
                  <a:lumOff val="15000"/>
                </a:schemeClr>
              </a:solidFill>
            </a:rPr>
            <a:t>FPRH</a:t>
          </a:r>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a:noFill/>
        </a:ln>
      </dgm:spPr>
      <dgm:t>
        <a:bodyPr/>
        <a:lstStyle/>
        <a:p>
          <a:endParaRPr lang="en-US" sz="2400">
            <a:solidFill>
              <a:schemeClr val="tx1">
                <a:lumMod val="85000"/>
                <a:lumOff val="15000"/>
              </a:schemeClr>
            </a:solidFill>
          </a:endParaRPr>
        </a:p>
      </dgm:t>
    </dgm:pt>
    <dgm:pt modelId="{5C69BF93-A21B-4183-A685-6197DED5CC33}">
      <dgm:prSet phldrT="[Text]" phldr="0" custT="1"/>
      <dgm:spPr>
        <a:noFill/>
        <a:ln>
          <a:noFill/>
        </a:ln>
      </dgm:spPr>
      <dgm:t>
        <a:bodyPr/>
        <a:lstStyle/>
        <a:p>
          <a:r>
            <a:rPr lang="en-US" sz="1000" dirty="0">
              <a:solidFill>
                <a:schemeClr val="tx1">
                  <a:lumMod val="85000"/>
                  <a:lumOff val="15000"/>
                </a:schemeClr>
              </a:solidFill>
            </a:rPr>
            <a:t>Gender</a:t>
          </a:r>
        </a:p>
      </dgm:t>
    </dgm:pt>
    <dgm:pt modelId="{B64DF453-2467-431E-AE7A-25C3A148EF06}" type="parTrans" cxnId="{9A735D17-5886-415E-841D-422BE58045AB}">
      <dgm:prSet/>
      <dgm:spPr/>
      <dgm:t>
        <a:bodyPr/>
        <a:lstStyle/>
        <a:p>
          <a:endParaRPr lang="en-US" sz="2400"/>
        </a:p>
      </dgm:t>
    </dgm:pt>
    <dgm:pt modelId="{F269FF5F-E4C8-4231-9D05-FC45A76C409D}" type="sibTrans" cxnId="{9A735D17-5886-415E-841D-422BE58045AB}">
      <dgm:prSet/>
      <dgm:spPr>
        <a:noFill/>
        <a:ln>
          <a:noFill/>
        </a:ln>
      </dgm:spPr>
      <dgm:t>
        <a:bodyPr/>
        <a:lstStyle/>
        <a:p>
          <a:endParaRPr lang="en-US" sz="2400">
            <a:solidFill>
              <a:schemeClr val="tx1">
                <a:lumMod val="85000"/>
                <a:lumOff val="15000"/>
              </a:schemeClr>
            </a:solidFill>
          </a:endParaRPr>
        </a:p>
      </dgm:t>
    </dgm:pt>
    <dgm:pt modelId="{B26B2AAA-3B04-41AF-A88F-3E75A941B688}">
      <dgm:prSet phldrT="[Text]" phldr="0" custT="1"/>
      <dgm:spPr>
        <a:noFill/>
        <a:ln>
          <a:noFill/>
        </a:ln>
      </dgm:spPr>
      <dgm:t>
        <a:bodyPr/>
        <a:lstStyle/>
        <a:p>
          <a:r>
            <a:rPr lang="en-US" sz="1000" dirty="0">
              <a:solidFill>
                <a:schemeClr val="tx1">
                  <a:lumMod val="85000"/>
                  <a:lumOff val="15000"/>
                </a:schemeClr>
              </a:solidFill>
            </a:rPr>
            <a:t>School Education</a:t>
          </a:r>
        </a:p>
      </dgm:t>
    </dgm:pt>
    <dgm:pt modelId="{EB4E9FC3-EE38-43A7-A142-B27D956015E5}" type="parTrans" cxnId="{D2331FAB-6960-40E4-A201-91DD71877ED3}">
      <dgm:prSet/>
      <dgm:spPr/>
      <dgm:t>
        <a:bodyPr/>
        <a:lstStyle/>
        <a:p>
          <a:endParaRPr lang="en-US" sz="2400"/>
        </a:p>
      </dgm:t>
    </dgm:pt>
    <dgm:pt modelId="{06390B6D-A27B-4F76-86CB-B3D2AA66C0EA}" type="sibTrans" cxnId="{D2331FAB-6960-40E4-A201-91DD71877ED3}">
      <dgm:prSet/>
      <dgm:spPr>
        <a:noFill/>
        <a:ln>
          <a:noFill/>
        </a:ln>
      </dgm:spPr>
      <dgm:t>
        <a:bodyPr/>
        <a:lstStyle/>
        <a:p>
          <a:endParaRPr lang="en-US" sz="2400">
            <a:solidFill>
              <a:schemeClr val="tx1">
                <a:lumMod val="85000"/>
                <a:lumOff val="15000"/>
              </a:schemeClr>
            </a:solidFill>
          </a:endParaRPr>
        </a:p>
      </dgm:t>
    </dgm:pt>
    <dgm:pt modelId="{2B813FFD-FE31-41FB-A5FD-BAFFA7E9BE0A}">
      <dgm:prSet phldrT="[Text]" phldr="0" custT="1"/>
      <dgm:spPr>
        <a:noFill/>
        <a:ln>
          <a:noFill/>
        </a:ln>
      </dgm:spPr>
      <dgm:t>
        <a:bodyPr/>
        <a:lstStyle/>
        <a:p>
          <a:r>
            <a:rPr lang="en-US" sz="1000" dirty="0">
              <a:solidFill>
                <a:schemeClr val="tx1">
                  <a:lumMod val="85000"/>
                  <a:lumOff val="15000"/>
                </a:schemeClr>
              </a:solidFill>
            </a:rPr>
            <a:t>Higher Education &amp; Vocational Training</a:t>
          </a:r>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a:noFill/>
        </a:ln>
      </dgm:spPr>
      <dgm:t>
        <a:bodyPr/>
        <a:lstStyle/>
        <a:p>
          <a:endParaRPr lang="en-US" sz="2400">
            <a:solidFill>
              <a:schemeClr val="tx1">
                <a:lumMod val="85000"/>
                <a:lumOff val="15000"/>
              </a:schemeClr>
            </a:solidFill>
          </a:endParaRPr>
        </a:p>
      </dgm:t>
    </dgm:pt>
    <dgm:pt modelId="{6776E3C3-140E-4A18-A23C-05DF80590833}">
      <dgm:prSet phldrT="[Text]" phldr="0" custT="1"/>
      <dgm:spPr>
        <a:noFill/>
        <a:ln>
          <a:noFill/>
        </a:ln>
      </dgm:spPr>
      <dgm:t>
        <a:bodyPr/>
        <a:lstStyle/>
        <a:p>
          <a:r>
            <a:rPr lang="en-US" sz="1000" dirty="0">
              <a:solidFill>
                <a:schemeClr val="tx1">
                  <a:lumMod val="85000"/>
                  <a:lumOff val="15000"/>
                </a:schemeClr>
              </a:solidFill>
            </a:rPr>
            <a:t>Employment</a:t>
          </a:r>
        </a:p>
      </dgm:t>
    </dgm:pt>
    <dgm:pt modelId="{46EAF4B1-9409-4733-BD21-AE4EF50B9477}" type="parTrans" cxnId="{32931137-557C-440B-BDD7-ECA82A402395}">
      <dgm:prSet/>
      <dgm:spPr/>
      <dgm:t>
        <a:bodyPr/>
        <a:lstStyle/>
        <a:p>
          <a:endParaRPr lang="en-US" sz="2400"/>
        </a:p>
      </dgm:t>
    </dgm:pt>
    <dgm:pt modelId="{42A287CF-59FE-47EF-9EA3-3005E666812C}" type="sibTrans" cxnId="{32931137-557C-440B-BDD7-ECA82A402395}">
      <dgm:prSet/>
      <dgm:spPr>
        <a:noFill/>
        <a:ln>
          <a:noFill/>
        </a:ln>
      </dgm:spPr>
      <dgm:t>
        <a:bodyPr/>
        <a:lstStyle/>
        <a:p>
          <a:endParaRPr lang="en-US" sz="2400">
            <a:solidFill>
              <a:schemeClr val="tx1">
                <a:lumMod val="85000"/>
                <a:lumOff val="15000"/>
              </a:schemeClr>
            </a:solidFill>
          </a:endParaRPr>
        </a:p>
      </dgm:t>
    </dgm:pt>
    <dgm:pt modelId="{DA7AF2DF-6ACD-4E53-BEC7-2DF827784ABA}">
      <dgm:prSet phldrT="[Text]" phldr="0" custT="1"/>
      <dgm:spPr>
        <a:noFill/>
        <a:ln>
          <a:noFill/>
        </a:ln>
      </dgm:spPr>
      <dgm:t>
        <a:bodyPr/>
        <a:lstStyle/>
        <a:p>
          <a:r>
            <a:rPr lang="en-US" sz="1000" dirty="0">
              <a:solidFill>
                <a:schemeClr val="tx1">
                  <a:lumMod val="85000"/>
                  <a:lumOff val="15000"/>
                </a:schemeClr>
              </a:solidFill>
            </a:rPr>
            <a:t>Health &amp; Disability</a:t>
          </a:r>
        </a:p>
      </dgm:t>
    </dgm:pt>
    <dgm:pt modelId="{A1617787-78CC-4819-A6A8-D1E9346A3ABC}" type="parTrans" cxnId="{6ED10176-7FD3-48A9-B9E3-6F0F9C674EE6}">
      <dgm:prSet/>
      <dgm:spPr/>
      <dgm:t>
        <a:bodyPr/>
        <a:lstStyle/>
        <a:p>
          <a:endParaRPr lang="en-US" sz="2400"/>
        </a:p>
      </dgm:t>
    </dgm:pt>
    <dgm:pt modelId="{E6F2BC4F-1BAD-40B5-BF66-FF82821AE299}" type="sibTrans" cxnId="{6ED10176-7FD3-48A9-B9E3-6F0F9C674EE6}">
      <dgm:prSet/>
      <dgm:spPr>
        <a:noFill/>
        <a:ln>
          <a:noFill/>
        </a:ln>
      </dgm:spPr>
      <dgm:t>
        <a:bodyPr/>
        <a:lstStyle/>
        <a:p>
          <a:endParaRPr lang="en-US" sz="2400">
            <a:solidFill>
              <a:schemeClr val="tx1">
                <a:lumMod val="85000"/>
                <a:lumOff val="15000"/>
              </a:schemeClr>
            </a:solidFill>
          </a:endParaRPr>
        </a:p>
      </dgm:t>
    </dgm:pt>
    <dgm:pt modelId="{C4F5D958-3A2C-44D8-8259-F8D137ED8D6B}">
      <dgm:prSet phldrT="[Text]" phldr="0" custT="1"/>
      <dgm:spPr>
        <a:noFill/>
        <a:ln>
          <a:noFill/>
        </a:ln>
      </dgm:spPr>
      <dgm:t>
        <a:bodyPr/>
        <a:lstStyle/>
        <a:p>
          <a:r>
            <a:rPr lang="en-US" sz="1000" dirty="0">
              <a:solidFill>
                <a:schemeClr val="tx1">
                  <a:lumMod val="85000"/>
                  <a:lumOff val="15000"/>
                </a:schemeClr>
              </a:solidFill>
            </a:rPr>
            <a:t>Social Inclusion, Peace &amp; Security</a:t>
          </a:r>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a:noFill/>
        </a:ln>
      </dgm:spPr>
      <dgm:t>
        <a:bodyPr/>
        <a:lstStyle/>
        <a:p>
          <a:endParaRPr lang="en-US" sz="2400">
            <a:solidFill>
              <a:schemeClr val="tx1">
                <a:lumMod val="85000"/>
                <a:lumOff val="15000"/>
              </a:schemeClr>
            </a:solidFill>
          </a:endParaRPr>
        </a:p>
      </dgm:t>
    </dgm:pt>
    <dgm:pt modelId="{417FF5C4-819A-49F0-BBDC-FE26DC8BA209}">
      <dgm:prSet phldrT="[Text]" phldr="0" custT="1"/>
      <dgm:spPr>
        <a:noFill/>
        <a:ln>
          <a:noFill/>
        </a:ln>
      </dgm:spPr>
      <dgm:t>
        <a:bodyPr/>
        <a:lstStyle/>
        <a:p>
          <a:r>
            <a:rPr lang="en-US" sz="1000" dirty="0">
              <a:solidFill>
                <a:schemeClr val="tx1">
                  <a:lumMod val="85000"/>
                  <a:lumOff val="15000"/>
                </a:schemeClr>
              </a:solidFill>
            </a:rPr>
            <a:t>Digital Access</a:t>
          </a:r>
        </a:p>
      </dgm:t>
    </dgm:pt>
    <dgm:pt modelId="{071758DB-597F-43B9-8FFC-84927165CF10}" type="parTrans" cxnId="{44CD6ADC-1D60-4597-AD77-36DD4CCAD9C3}">
      <dgm:prSet/>
      <dgm:spPr/>
      <dgm:t>
        <a:bodyPr/>
        <a:lstStyle/>
        <a:p>
          <a:endParaRPr lang="en-US" sz="2400"/>
        </a:p>
      </dgm:t>
    </dgm:pt>
    <dgm:pt modelId="{5CDF4E1D-42B1-4A4E-95F9-FBBDAA8900D0}" type="sibTrans" cxnId="{44CD6ADC-1D60-4597-AD77-36DD4CCAD9C3}">
      <dgm:prSet/>
      <dgm:spPr>
        <a:noFill/>
        <a:ln>
          <a:noFill/>
        </a:ln>
      </dgm:spPr>
      <dgm:t>
        <a:bodyPr/>
        <a:lstStyle/>
        <a:p>
          <a:endParaRPr lang="en-US" sz="2400">
            <a:solidFill>
              <a:schemeClr val="tx1">
                <a:lumMod val="85000"/>
                <a:lumOff val="15000"/>
              </a:schemeClr>
            </a:solidFill>
          </a:endParaRPr>
        </a:p>
      </dgm:t>
    </dgm:pt>
    <dgm:pt modelId="{DD73E4D9-2D5C-44D8-9403-B91891D5513A}">
      <dgm:prSet phldrT="[Text]" phldr="0" custT="1"/>
      <dgm:spPr>
        <a:noFill/>
        <a:ln>
          <a:noFill/>
        </a:ln>
      </dgm:spPr>
      <dgm:t>
        <a:bodyPr/>
        <a:lstStyle/>
        <a:p>
          <a:r>
            <a:rPr lang="en-US" sz="1000" dirty="0">
              <a:solidFill>
                <a:schemeClr val="tx1">
                  <a:lumMod val="85000"/>
                  <a:lumOff val="15000"/>
                </a:schemeClr>
              </a:solidFill>
            </a:rPr>
            <a:t>Political Participation</a:t>
          </a:r>
        </a:p>
      </dgm:t>
    </dgm:pt>
    <dgm:pt modelId="{30B219A7-123B-4F18-9BAC-AD849C75B92A}" type="parTrans" cxnId="{F16A4F6D-E793-4676-9AE0-19CD5CF40B2D}">
      <dgm:prSet/>
      <dgm:spPr/>
      <dgm:t>
        <a:bodyPr/>
        <a:lstStyle/>
        <a:p>
          <a:endParaRPr lang="en-US" sz="2400"/>
        </a:p>
      </dgm:t>
    </dgm:pt>
    <dgm:pt modelId="{F37F2659-49A4-4940-A5D1-BBC0C28BAB32}" type="sibTrans" cxnId="{F16A4F6D-E793-4676-9AE0-19CD5CF40B2D}">
      <dgm:prSet/>
      <dgm:spPr>
        <a:noFill/>
        <a:ln>
          <a:noFill/>
        </a:ln>
      </dgm:spPr>
      <dgm:t>
        <a:bodyPr/>
        <a:lstStyle/>
        <a:p>
          <a:endParaRPr lang="en-US" sz="2400">
            <a:solidFill>
              <a:schemeClr val="tx1">
                <a:lumMod val="85000"/>
                <a:lumOff val="15000"/>
              </a:schemeClr>
            </a:solidFill>
          </a:endParaRPr>
        </a:p>
      </dgm:t>
    </dgm:pt>
    <dgm:pt modelId="{EA939A54-6D72-4223-8FCD-EA6551E0B832}" type="pres">
      <dgm:prSet presAssocID="{C00092D7-030C-4919-86EF-3ECB847EFAF1}" presName="cycle" presStyleCnt="0">
        <dgm:presLayoutVars>
          <dgm:dir/>
          <dgm:resizeHandles val="exact"/>
        </dgm:presLayoutVars>
      </dgm:prSet>
      <dgm:spPr/>
      <dgm:t>
        <a:bodyPr/>
        <a:lstStyle/>
        <a:p>
          <a:endParaRPr lang="en-US"/>
        </a:p>
      </dgm:t>
    </dgm:pt>
    <dgm:pt modelId="{B2C165B8-8903-4A5E-AD2E-2FEABD2FF93B}" type="pres">
      <dgm:prSet presAssocID="{A45C6392-F46A-41A6-8337-D48E0261EC22}" presName="node" presStyleLbl="node1" presStyleIdx="0" presStyleCnt="10" custScaleX="171118">
        <dgm:presLayoutVars>
          <dgm:bulletEnabled val="1"/>
        </dgm:presLayoutVars>
      </dgm:prSet>
      <dgm:spPr/>
      <dgm:t>
        <a:bodyPr/>
        <a:lstStyle/>
        <a:p>
          <a:endParaRPr lang="en-US"/>
        </a:p>
      </dgm:t>
    </dgm:pt>
    <dgm:pt modelId="{8F59CA69-FCC9-46C4-BF42-62772208DE40}" type="pres">
      <dgm:prSet presAssocID="{A45C6392-F46A-41A6-8337-D48E0261EC22}" presName="spNode" presStyleCnt="0"/>
      <dgm:spPr/>
    </dgm:pt>
    <dgm:pt modelId="{42492E09-79CF-45F1-A775-A0D90B4B3137}" type="pres">
      <dgm:prSet presAssocID="{FDD79B59-2361-416A-9F83-2DFB3A47D6D8}" presName="sibTrans" presStyleLbl="sibTrans1D1" presStyleIdx="0" presStyleCnt="10" custScaleX="2000000"/>
      <dgm:spPr/>
      <dgm:t>
        <a:bodyPr/>
        <a:lstStyle/>
        <a:p>
          <a:endParaRPr lang="en-US"/>
        </a:p>
      </dgm:t>
    </dgm:pt>
    <dgm:pt modelId="{ED938F74-F74F-42E1-B5B0-ACC0A165738B}" type="pres">
      <dgm:prSet presAssocID="{DA7AF2DF-6ACD-4E53-BEC7-2DF827784ABA}" presName="node" presStyleLbl="node1" presStyleIdx="1" presStyleCnt="10" custScaleX="171118">
        <dgm:presLayoutVars>
          <dgm:bulletEnabled val="1"/>
        </dgm:presLayoutVars>
      </dgm:prSet>
      <dgm:spPr/>
      <dgm:t>
        <a:bodyPr/>
        <a:lstStyle/>
        <a:p>
          <a:endParaRPr lang="en-US"/>
        </a:p>
      </dgm:t>
    </dgm:pt>
    <dgm:pt modelId="{635E8BAA-B9C9-4B7D-AF0F-E205EE0FA987}" type="pres">
      <dgm:prSet presAssocID="{DA7AF2DF-6ACD-4E53-BEC7-2DF827784ABA}" presName="spNode" presStyleCnt="0"/>
      <dgm:spPr/>
    </dgm:pt>
    <dgm:pt modelId="{738C7062-0434-4AA1-8335-A006D57197AC}" type="pres">
      <dgm:prSet presAssocID="{E6F2BC4F-1BAD-40B5-BF66-FF82821AE299}" presName="sibTrans" presStyleLbl="sibTrans1D1" presStyleIdx="1" presStyleCnt="10" custScaleX="2000000"/>
      <dgm:spPr/>
      <dgm:t>
        <a:bodyPr/>
        <a:lstStyle/>
        <a:p>
          <a:endParaRPr lang="en-US"/>
        </a:p>
      </dgm:t>
    </dgm:pt>
    <dgm:pt modelId="{BCBF4329-87E7-4FF7-B637-9FC7BBF95933}" type="pres">
      <dgm:prSet presAssocID="{6776E3C3-140E-4A18-A23C-05DF80590833}" presName="node" presStyleLbl="node1" presStyleIdx="2" presStyleCnt="10" custScaleX="171118">
        <dgm:presLayoutVars>
          <dgm:bulletEnabled val="1"/>
        </dgm:presLayoutVars>
      </dgm:prSet>
      <dgm:spPr/>
      <dgm:t>
        <a:bodyPr/>
        <a:lstStyle/>
        <a:p>
          <a:endParaRPr lang="en-US"/>
        </a:p>
      </dgm:t>
    </dgm:pt>
    <dgm:pt modelId="{7DDDC89F-A492-4FD6-A39C-24D4E2164A55}" type="pres">
      <dgm:prSet presAssocID="{6776E3C3-140E-4A18-A23C-05DF80590833}" presName="spNode" presStyleCnt="0"/>
      <dgm:spPr/>
    </dgm:pt>
    <dgm:pt modelId="{71DCA490-A6ED-4A7D-AB19-D82C90A96F56}" type="pres">
      <dgm:prSet presAssocID="{42A287CF-59FE-47EF-9EA3-3005E666812C}" presName="sibTrans" presStyleLbl="sibTrans1D1" presStyleIdx="2" presStyleCnt="10" custScaleX="2000000"/>
      <dgm:spPr/>
      <dgm:t>
        <a:bodyPr/>
        <a:lstStyle/>
        <a:p>
          <a:endParaRPr lang="en-US"/>
        </a:p>
      </dgm:t>
    </dgm:pt>
    <dgm:pt modelId="{E3AECA73-9193-444C-8CF9-6371CBE9C121}" type="pres">
      <dgm:prSet presAssocID="{B26B2AAA-3B04-41AF-A88F-3E75A941B688}" presName="node" presStyleLbl="node1" presStyleIdx="3" presStyleCnt="10" custScaleX="129112">
        <dgm:presLayoutVars>
          <dgm:bulletEnabled val="1"/>
        </dgm:presLayoutVars>
      </dgm:prSet>
      <dgm:spPr/>
      <dgm:t>
        <a:bodyPr/>
        <a:lstStyle/>
        <a:p>
          <a:endParaRPr lang="en-US"/>
        </a:p>
      </dgm:t>
    </dgm:pt>
    <dgm:pt modelId="{F211D715-8F2C-46FE-A5A0-36D79F18C6D7}" type="pres">
      <dgm:prSet presAssocID="{B26B2AAA-3B04-41AF-A88F-3E75A941B688}" presName="spNode" presStyleCnt="0"/>
      <dgm:spPr/>
    </dgm:pt>
    <dgm:pt modelId="{2FAEE332-5F76-4DE1-ADFF-E2E19C54CB42}" type="pres">
      <dgm:prSet presAssocID="{06390B6D-A27B-4F76-86CB-B3D2AA66C0EA}" presName="sibTrans" presStyleLbl="sibTrans1D1" presStyleIdx="3" presStyleCnt="10" custScaleX="2000000"/>
      <dgm:spPr/>
      <dgm:t>
        <a:bodyPr/>
        <a:lstStyle/>
        <a:p>
          <a:endParaRPr lang="en-US"/>
        </a:p>
      </dgm:t>
    </dgm:pt>
    <dgm:pt modelId="{B5D7857B-9D43-48FC-8687-D3059492E722}" type="pres">
      <dgm:prSet presAssocID="{2B813FFD-FE31-41FB-A5FD-BAFFA7E9BE0A}" presName="node" presStyleLbl="node1" presStyleIdx="4" presStyleCnt="10" custScaleX="171118">
        <dgm:presLayoutVars>
          <dgm:bulletEnabled val="1"/>
        </dgm:presLayoutVars>
      </dgm:prSet>
      <dgm:spPr/>
      <dgm:t>
        <a:bodyPr/>
        <a:lstStyle/>
        <a:p>
          <a:endParaRPr lang="en-US"/>
        </a:p>
      </dgm:t>
    </dgm:pt>
    <dgm:pt modelId="{2AE6B0AE-14D0-4A5C-9E8F-E4576F287DC9}" type="pres">
      <dgm:prSet presAssocID="{2B813FFD-FE31-41FB-A5FD-BAFFA7E9BE0A}" presName="spNode" presStyleCnt="0"/>
      <dgm:spPr/>
    </dgm:pt>
    <dgm:pt modelId="{2F936D6F-3E96-42FD-8482-D0F262088A11}" type="pres">
      <dgm:prSet presAssocID="{A49BDF9C-5AE8-4995-9FDF-03A8A9A80194}" presName="sibTrans" presStyleLbl="sibTrans1D1" presStyleIdx="4" presStyleCnt="10" custScaleX="2000000"/>
      <dgm:spPr/>
      <dgm:t>
        <a:bodyPr/>
        <a:lstStyle/>
        <a:p>
          <a:endParaRPr lang="en-US"/>
        </a:p>
      </dgm:t>
    </dgm:pt>
    <dgm:pt modelId="{795D8BA0-0EB7-40CE-8193-4BB4DF5E79D5}" type="pres">
      <dgm:prSet presAssocID="{1AEE741F-293F-4D10-94CD-C8CE34DF2C11}" presName="node" presStyleLbl="node1" presStyleIdx="5" presStyleCnt="10" custScaleX="171118">
        <dgm:presLayoutVars>
          <dgm:bulletEnabled val="1"/>
        </dgm:presLayoutVars>
      </dgm:prSet>
      <dgm:spPr/>
      <dgm:t>
        <a:bodyPr/>
        <a:lstStyle/>
        <a:p>
          <a:endParaRPr lang="en-US"/>
        </a:p>
      </dgm:t>
    </dgm:pt>
    <dgm:pt modelId="{AA17451C-9526-4704-B127-BA57FEA9D997}" type="pres">
      <dgm:prSet presAssocID="{1AEE741F-293F-4D10-94CD-C8CE34DF2C11}" presName="spNode" presStyleCnt="0"/>
      <dgm:spPr/>
    </dgm:pt>
    <dgm:pt modelId="{C67AD5F8-A97C-4099-951B-83B0E0A54990}" type="pres">
      <dgm:prSet presAssocID="{C5CC43A1-7AC2-40D3-B653-9B05B6CAC614}" presName="sibTrans" presStyleLbl="sibTrans1D1" presStyleIdx="5" presStyleCnt="10" custScaleX="2000000"/>
      <dgm:spPr/>
      <dgm:t>
        <a:bodyPr/>
        <a:lstStyle/>
        <a:p>
          <a:endParaRPr lang="en-US"/>
        </a:p>
      </dgm:t>
    </dgm:pt>
    <dgm:pt modelId="{0B8E3D40-0393-473F-9B43-13F748D9BA8A}" type="pres">
      <dgm:prSet presAssocID="{5C69BF93-A21B-4183-A685-6197DED5CC33}" presName="node" presStyleLbl="node1" presStyleIdx="6" presStyleCnt="10" custScaleX="171118">
        <dgm:presLayoutVars>
          <dgm:bulletEnabled val="1"/>
        </dgm:presLayoutVars>
      </dgm:prSet>
      <dgm:spPr/>
      <dgm:t>
        <a:bodyPr/>
        <a:lstStyle/>
        <a:p>
          <a:endParaRPr lang="en-US"/>
        </a:p>
      </dgm:t>
    </dgm:pt>
    <dgm:pt modelId="{CCA56B2F-A44F-4DEE-90B0-724FCC3D52D1}" type="pres">
      <dgm:prSet presAssocID="{5C69BF93-A21B-4183-A685-6197DED5CC33}" presName="spNode" presStyleCnt="0"/>
      <dgm:spPr/>
    </dgm:pt>
    <dgm:pt modelId="{CA4BA2A2-4778-4A2A-B3E7-28FB65F17E08}" type="pres">
      <dgm:prSet presAssocID="{F269FF5F-E4C8-4231-9D05-FC45A76C409D}" presName="sibTrans" presStyleLbl="sibTrans1D1" presStyleIdx="6" presStyleCnt="10" custScaleX="2000000"/>
      <dgm:spPr/>
      <dgm:t>
        <a:bodyPr/>
        <a:lstStyle/>
        <a:p>
          <a:endParaRPr lang="en-US"/>
        </a:p>
      </dgm:t>
    </dgm:pt>
    <dgm:pt modelId="{14B45A82-C004-41B9-ADB8-A268A2C5FF7B}" type="pres">
      <dgm:prSet presAssocID="{C4F5D958-3A2C-44D8-8259-F8D137ED8D6B}" presName="node" presStyleLbl="node1" presStyleIdx="7" presStyleCnt="10" custScaleX="171118">
        <dgm:presLayoutVars>
          <dgm:bulletEnabled val="1"/>
        </dgm:presLayoutVars>
      </dgm:prSet>
      <dgm:spPr/>
      <dgm:t>
        <a:bodyPr/>
        <a:lstStyle/>
        <a:p>
          <a:endParaRPr lang="en-US"/>
        </a:p>
      </dgm:t>
    </dgm:pt>
    <dgm:pt modelId="{63354835-137E-47D6-9868-FFD14E2B2883}" type="pres">
      <dgm:prSet presAssocID="{C4F5D958-3A2C-44D8-8259-F8D137ED8D6B}" presName="spNode" presStyleCnt="0"/>
      <dgm:spPr/>
    </dgm:pt>
    <dgm:pt modelId="{80EA2D69-ED0E-41C9-9482-599B56E5AD2A}" type="pres">
      <dgm:prSet presAssocID="{BF113A69-99F2-4FCC-816A-2E70E2F4878E}" presName="sibTrans" presStyleLbl="sibTrans1D1" presStyleIdx="7" presStyleCnt="10" custScaleX="2000000"/>
      <dgm:spPr/>
      <dgm:t>
        <a:bodyPr/>
        <a:lstStyle/>
        <a:p>
          <a:endParaRPr lang="en-US"/>
        </a:p>
      </dgm:t>
    </dgm:pt>
    <dgm:pt modelId="{15AA5BE5-A2A4-4F41-AEBE-4DCC32CA7A5B}" type="pres">
      <dgm:prSet presAssocID="{417FF5C4-819A-49F0-BBDC-FE26DC8BA209}" presName="node" presStyleLbl="node1" presStyleIdx="8" presStyleCnt="10" custScaleX="171118">
        <dgm:presLayoutVars>
          <dgm:bulletEnabled val="1"/>
        </dgm:presLayoutVars>
      </dgm:prSet>
      <dgm:spPr/>
      <dgm:t>
        <a:bodyPr/>
        <a:lstStyle/>
        <a:p>
          <a:endParaRPr lang="en-US"/>
        </a:p>
      </dgm:t>
    </dgm:pt>
    <dgm:pt modelId="{101E8FCD-45EB-4997-8B66-3ABFB3A9F529}" type="pres">
      <dgm:prSet presAssocID="{417FF5C4-819A-49F0-BBDC-FE26DC8BA209}" presName="spNode" presStyleCnt="0"/>
      <dgm:spPr/>
    </dgm:pt>
    <dgm:pt modelId="{B4A74685-9588-4020-BC79-09B57DD5F652}" type="pres">
      <dgm:prSet presAssocID="{5CDF4E1D-42B1-4A4E-95F9-FBBDAA8900D0}" presName="sibTrans" presStyleLbl="sibTrans1D1" presStyleIdx="8" presStyleCnt="10" custScaleX="2000000"/>
      <dgm:spPr/>
      <dgm:t>
        <a:bodyPr/>
        <a:lstStyle/>
        <a:p>
          <a:endParaRPr lang="en-US"/>
        </a:p>
      </dgm:t>
    </dgm:pt>
    <dgm:pt modelId="{2D85F702-DFBA-418E-9209-E2C926BEC576}" type="pres">
      <dgm:prSet presAssocID="{DD73E4D9-2D5C-44D8-9403-B91891D5513A}" presName="node" presStyleLbl="node1" presStyleIdx="9" presStyleCnt="10" custScaleX="171118">
        <dgm:presLayoutVars>
          <dgm:bulletEnabled val="1"/>
        </dgm:presLayoutVars>
      </dgm:prSet>
      <dgm:spPr/>
      <dgm:t>
        <a:bodyPr/>
        <a:lstStyle/>
        <a:p>
          <a:endParaRPr lang="en-US"/>
        </a:p>
      </dgm:t>
    </dgm:pt>
    <dgm:pt modelId="{99110041-671E-495F-A717-020A98AB8D51}" type="pres">
      <dgm:prSet presAssocID="{DD73E4D9-2D5C-44D8-9403-B91891D5513A}" presName="spNode" presStyleCnt="0"/>
      <dgm:spPr/>
    </dgm:pt>
    <dgm:pt modelId="{7C68FC9A-67BC-4714-BC09-5B6A3503E290}" type="pres">
      <dgm:prSet presAssocID="{F37F2659-49A4-4940-A5D1-BBC0C28BAB32}" presName="sibTrans" presStyleLbl="sibTrans1D1" presStyleIdx="9" presStyleCnt="10" custScaleX="2000000"/>
      <dgm:spPr/>
      <dgm:t>
        <a:bodyPr/>
        <a:lstStyle/>
        <a:p>
          <a:endParaRPr lang="en-US"/>
        </a:p>
      </dgm:t>
    </dgm:pt>
  </dgm:ptLst>
  <dgm:cxnLst>
    <dgm:cxn modelId="{AC4133CB-8B6B-4DFB-9172-A9E2F50D64EF}" type="presOf" srcId="{C5CC43A1-7AC2-40D3-B653-9B05B6CAC614}" destId="{C67AD5F8-A97C-4099-951B-83B0E0A54990}" srcOrd="0" destOrd="0" presId="urn:microsoft.com/office/officeart/2005/8/layout/cycle5"/>
    <dgm:cxn modelId="{C826AD13-1E16-43A6-896C-46C4FF8DF0BB}" type="presOf" srcId="{F269FF5F-E4C8-4231-9D05-FC45A76C409D}" destId="{CA4BA2A2-4778-4A2A-B3E7-28FB65F17E08}" srcOrd="0" destOrd="0" presId="urn:microsoft.com/office/officeart/2005/8/layout/cycle5"/>
    <dgm:cxn modelId="{AE75CDCA-E8CA-458F-A4FD-D82684A5BF5D}" type="presOf" srcId="{417FF5C4-819A-49F0-BBDC-FE26DC8BA209}" destId="{15AA5BE5-A2A4-4F41-AEBE-4DCC32CA7A5B}" srcOrd="0" destOrd="0" presId="urn:microsoft.com/office/officeart/2005/8/layout/cycle5"/>
    <dgm:cxn modelId="{2B97EE1F-CD6F-407F-9A77-B22FA996C7FC}" type="presOf" srcId="{1AEE741F-293F-4D10-94CD-C8CE34DF2C11}" destId="{795D8BA0-0EB7-40CE-8193-4BB4DF5E79D5}" srcOrd="0" destOrd="0" presId="urn:microsoft.com/office/officeart/2005/8/layout/cycle5"/>
    <dgm:cxn modelId="{0D46ED45-8832-4486-B439-1BDB7AE7B9B1}" type="presOf" srcId="{E6F2BC4F-1BAD-40B5-BF66-FF82821AE299}" destId="{738C7062-0434-4AA1-8335-A006D57197AC}" srcOrd="0" destOrd="0" presId="urn:microsoft.com/office/officeart/2005/8/layout/cycle5"/>
    <dgm:cxn modelId="{32931137-557C-440B-BDD7-ECA82A402395}" srcId="{C00092D7-030C-4919-86EF-3ECB847EFAF1}" destId="{6776E3C3-140E-4A18-A23C-05DF80590833}" srcOrd="2" destOrd="0" parTransId="{46EAF4B1-9409-4733-BD21-AE4EF50B9477}" sibTransId="{42A287CF-59FE-47EF-9EA3-3005E666812C}"/>
    <dgm:cxn modelId="{53DB39FE-26D0-4AD3-B4B4-0EC3769611B1}" type="presOf" srcId="{06390B6D-A27B-4F76-86CB-B3D2AA66C0EA}" destId="{2FAEE332-5F76-4DE1-ADFF-E2E19C54CB42}" srcOrd="0" destOrd="0" presId="urn:microsoft.com/office/officeart/2005/8/layout/cycle5"/>
    <dgm:cxn modelId="{822965DF-669E-40F5-B0E3-3D0BA8B8D272}" type="presOf" srcId="{6776E3C3-140E-4A18-A23C-05DF80590833}" destId="{BCBF4329-87E7-4FF7-B637-9FC7BBF95933}" srcOrd="0" destOrd="0" presId="urn:microsoft.com/office/officeart/2005/8/layout/cycle5"/>
    <dgm:cxn modelId="{EDDE0C91-547C-43E4-AD60-A8C67ED4EDED}" type="presOf" srcId="{A45C6392-F46A-41A6-8337-D48E0261EC22}" destId="{B2C165B8-8903-4A5E-AD2E-2FEABD2FF93B}" srcOrd="0" destOrd="0" presId="urn:microsoft.com/office/officeart/2005/8/layout/cycle5"/>
    <dgm:cxn modelId="{9A735D17-5886-415E-841D-422BE58045AB}" srcId="{C00092D7-030C-4919-86EF-3ECB847EFAF1}" destId="{5C69BF93-A21B-4183-A685-6197DED5CC33}" srcOrd="6" destOrd="0" parTransId="{B64DF453-2467-431E-AE7A-25C3A148EF06}" sibTransId="{F269FF5F-E4C8-4231-9D05-FC45A76C409D}"/>
    <dgm:cxn modelId="{EEF8A25C-1158-432B-9CA2-79824D65A643}" type="presOf" srcId="{C4F5D958-3A2C-44D8-8259-F8D137ED8D6B}" destId="{14B45A82-C004-41B9-ADB8-A268A2C5FF7B}" srcOrd="0" destOrd="0" presId="urn:microsoft.com/office/officeart/2005/8/layout/cycle5"/>
    <dgm:cxn modelId="{EF9F4952-F290-4A61-B8F9-2C425BC19C1A}" srcId="{C00092D7-030C-4919-86EF-3ECB847EFAF1}" destId="{1AEE741F-293F-4D10-94CD-C8CE34DF2C11}" srcOrd="5" destOrd="0" parTransId="{FC784C4E-B36F-4549-99A4-7A93A783DD44}" sibTransId="{C5CC43A1-7AC2-40D3-B653-9B05B6CAC614}"/>
    <dgm:cxn modelId="{432735CB-066D-4E65-9F71-1E33D8EA36FE}" type="presOf" srcId="{A49BDF9C-5AE8-4995-9FDF-03A8A9A80194}" destId="{2F936D6F-3E96-42FD-8482-D0F262088A11}" srcOrd="0" destOrd="0" presId="urn:microsoft.com/office/officeart/2005/8/layout/cycle5"/>
    <dgm:cxn modelId="{2BEFD66E-00AE-46B0-A6CD-C17C036C8A77}" type="presOf" srcId="{DD73E4D9-2D5C-44D8-9403-B91891D5513A}" destId="{2D85F702-DFBA-418E-9209-E2C926BEC576}" srcOrd="0" destOrd="0" presId="urn:microsoft.com/office/officeart/2005/8/layout/cycle5"/>
    <dgm:cxn modelId="{3E93AB4A-187D-46F0-92CF-64C46751FF8D}" type="presOf" srcId="{B26B2AAA-3B04-41AF-A88F-3E75A941B688}" destId="{E3AECA73-9193-444C-8CF9-6371CBE9C121}" srcOrd="0" destOrd="0" presId="urn:microsoft.com/office/officeart/2005/8/layout/cycle5"/>
    <dgm:cxn modelId="{44CD6ADC-1D60-4597-AD77-36DD4CCAD9C3}" srcId="{C00092D7-030C-4919-86EF-3ECB847EFAF1}" destId="{417FF5C4-819A-49F0-BBDC-FE26DC8BA209}" srcOrd="8" destOrd="0" parTransId="{071758DB-597F-43B9-8FFC-84927165CF10}" sibTransId="{5CDF4E1D-42B1-4A4E-95F9-FBBDAA8900D0}"/>
    <dgm:cxn modelId="{1782FEF2-3301-41A6-9CF3-49BB5E14973B}" type="presOf" srcId="{5C69BF93-A21B-4183-A685-6197DED5CC33}" destId="{0B8E3D40-0393-473F-9B43-13F748D9BA8A}" srcOrd="0" destOrd="0" presId="urn:microsoft.com/office/officeart/2005/8/layout/cycle5"/>
    <dgm:cxn modelId="{2CEFCADF-72FC-4AB2-AE76-6CACE7F5D1A3}" srcId="{C00092D7-030C-4919-86EF-3ECB847EFAF1}" destId="{2B813FFD-FE31-41FB-A5FD-BAFFA7E9BE0A}" srcOrd="4" destOrd="0" parTransId="{27C42396-E4C3-4617-8DDE-27897DC2D5B6}" sibTransId="{A49BDF9C-5AE8-4995-9FDF-03A8A9A80194}"/>
    <dgm:cxn modelId="{1BF594FB-BE7E-430C-8B6F-93D115BF68A2}" srcId="{C00092D7-030C-4919-86EF-3ECB847EFAF1}" destId="{C4F5D958-3A2C-44D8-8259-F8D137ED8D6B}" srcOrd="7" destOrd="0" parTransId="{90D9E510-A385-47E6-9A1C-4D420671A997}" sibTransId="{BF113A69-99F2-4FCC-816A-2E70E2F4878E}"/>
    <dgm:cxn modelId="{F1831F65-450C-4E80-AEC2-1FAD0379366E}" type="presOf" srcId="{C00092D7-030C-4919-86EF-3ECB847EFAF1}" destId="{EA939A54-6D72-4223-8FCD-EA6551E0B832}" srcOrd="0" destOrd="0" presId="urn:microsoft.com/office/officeart/2005/8/layout/cycle5"/>
    <dgm:cxn modelId="{1F48B694-14CF-40CA-83D4-78A05AC0490A}" type="presOf" srcId="{BF113A69-99F2-4FCC-816A-2E70E2F4878E}" destId="{80EA2D69-ED0E-41C9-9482-599B56E5AD2A}" srcOrd="0" destOrd="0" presId="urn:microsoft.com/office/officeart/2005/8/layout/cycle5"/>
    <dgm:cxn modelId="{2567AD19-EF74-4552-99B1-5E721ECA2299}" type="presOf" srcId="{FDD79B59-2361-416A-9F83-2DFB3A47D6D8}" destId="{42492E09-79CF-45F1-A775-A0D90B4B3137}" srcOrd="0" destOrd="0" presId="urn:microsoft.com/office/officeart/2005/8/layout/cycle5"/>
    <dgm:cxn modelId="{F16A4F6D-E793-4676-9AE0-19CD5CF40B2D}" srcId="{C00092D7-030C-4919-86EF-3ECB847EFAF1}" destId="{DD73E4D9-2D5C-44D8-9403-B91891D5513A}" srcOrd="9" destOrd="0" parTransId="{30B219A7-123B-4F18-9BAC-AD849C75B92A}" sibTransId="{F37F2659-49A4-4940-A5D1-BBC0C28BAB32}"/>
    <dgm:cxn modelId="{3B1D4A6C-D2C9-4AAD-86F9-FBCDA33E5751}" type="presOf" srcId="{F37F2659-49A4-4940-A5D1-BBC0C28BAB32}" destId="{7C68FC9A-67BC-4714-BC09-5B6A3503E290}" srcOrd="0" destOrd="0" presId="urn:microsoft.com/office/officeart/2005/8/layout/cycle5"/>
    <dgm:cxn modelId="{1F60A7A5-AE2C-4BDC-AF2D-9B1D46C43255}" type="presOf" srcId="{42A287CF-59FE-47EF-9EA3-3005E666812C}" destId="{71DCA490-A6ED-4A7D-AB19-D82C90A96F56}" srcOrd="0" destOrd="0" presId="urn:microsoft.com/office/officeart/2005/8/layout/cycle5"/>
    <dgm:cxn modelId="{D2331FAB-6960-40E4-A201-91DD71877ED3}" srcId="{C00092D7-030C-4919-86EF-3ECB847EFAF1}" destId="{B26B2AAA-3B04-41AF-A88F-3E75A941B688}" srcOrd="3" destOrd="0" parTransId="{EB4E9FC3-EE38-43A7-A142-B27D956015E5}" sibTransId="{06390B6D-A27B-4F76-86CB-B3D2AA66C0EA}"/>
    <dgm:cxn modelId="{9AB54DC8-DF2C-4D26-9546-88807E449559}" type="presOf" srcId="{5CDF4E1D-42B1-4A4E-95F9-FBBDAA8900D0}" destId="{B4A74685-9588-4020-BC79-09B57DD5F652}" srcOrd="0" destOrd="0" presId="urn:microsoft.com/office/officeart/2005/8/layout/cycle5"/>
    <dgm:cxn modelId="{EB09776A-8C75-47D7-8D18-75A87B92B78D}" srcId="{C00092D7-030C-4919-86EF-3ECB847EFAF1}" destId="{A45C6392-F46A-41A6-8337-D48E0261EC22}" srcOrd="0" destOrd="0" parTransId="{DD230697-EDBF-4A8D-89C5-D851A263126A}" sibTransId="{FDD79B59-2361-416A-9F83-2DFB3A47D6D8}"/>
    <dgm:cxn modelId="{396FA419-6CA5-457B-8705-F9F68B3EC1E6}" type="presOf" srcId="{DA7AF2DF-6ACD-4E53-BEC7-2DF827784ABA}" destId="{ED938F74-F74F-42E1-B5B0-ACC0A165738B}" srcOrd="0" destOrd="0" presId="urn:microsoft.com/office/officeart/2005/8/layout/cycle5"/>
    <dgm:cxn modelId="{6ED10176-7FD3-48A9-B9E3-6F0F9C674EE6}" srcId="{C00092D7-030C-4919-86EF-3ECB847EFAF1}" destId="{DA7AF2DF-6ACD-4E53-BEC7-2DF827784ABA}" srcOrd="1" destOrd="0" parTransId="{A1617787-78CC-4819-A6A8-D1E9346A3ABC}" sibTransId="{E6F2BC4F-1BAD-40B5-BF66-FF82821AE299}"/>
    <dgm:cxn modelId="{5769C552-9E98-49C5-9F70-7A699BAE5EC7}" type="presOf" srcId="{2B813FFD-FE31-41FB-A5FD-BAFFA7E9BE0A}" destId="{B5D7857B-9D43-48FC-8687-D3059492E722}" srcOrd="0" destOrd="0" presId="urn:microsoft.com/office/officeart/2005/8/layout/cycle5"/>
    <dgm:cxn modelId="{B8E386D8-1F49-46F9-9A09-69CE1620B650}" type="presParOf" srcId="{EA939A54-6D72-4223-8FCD-EA6551E0B832}" destId="{B2C165B8-8903-4A5E-AD2E-2FEABD2FF93B}" srcOrd="0" destOrd="0" presId="urn:microsoft.com/office/officeart/2005/8/layout/cycle5"/>
    <dgm:cxn modelId="{AE2D36A1-A864-4C8A-BADB-59910DB3E2B2}" type="presParOf" srcId="{EA939A54-6D72-4223-8FCD-EA6551E0B832}" destId="{8F59CA69-FCC9-46C4-BF42-62772208DE40}" srcOrd="1" destOrd="0" presId="urn:microsoft.com/office/officeart/2005/8/layout/cycle5"/>
    <dgm:cxn modelId="{C95A9BE1-A081-47D5-83DB-76B81F1EAABB}" type="presParOf" srcId="{EA939A54-6D72-4223-8FCD-EA6551E0B832}" destId="{42492E09-79CF-45F1-A775-A0D90B4B3137}" srcOrd="2" destOrd="0" presId="urn:microsoft.com/office/officeart/2005/8/layout/cycle5"/>
    <dgm:cxn modelId="{A6861425-1FF2-42D1-AA38-8CB5370703ED}" type="presParOf" srcId="{EA939A54-6D72-4223-8FCD-EA6551E0B832}" destId="{ED938F74-F74F-42E1-B5B0-ACC0A165738B}" srcOrd="3" destOrd="0" presId="urn:microsoft.com/office/officeart/2005/8/layout/cycle5"/>
    <dgm:cxn modelId="{4819DEA8-9549-459A-A1F6-446451BE71BB}" type="presParOf" srcId="{EA939A54-6D72-4223-8FCD-EA6551E0B832}" destId="{635E8BAA-B9C9-4B7D-AF0F-E205EE0FA987}" srcOrd="4" destOrd="0" presId="urn:microsoft.com/office/officeart/2005/8/layout/cycle5"/>
    <dgm:cxn modelId="{9B250676-763D-46BA-88BC-2510209DA03C}" type="presParOf" srcId="{EA939A54-6D72-4223-8FCD-EA6551E0B832}" destId="{738C7062-0434-4AA1-8335-A006D57197AC}" srcOrd="5" destOrd="0" presId="urn:microsoft.com/office/officeart/2005/8/layout/cycle5"/>
    <dgm:cxn modelId="{41AB529A-B26B-42FF-92D4-1ED075F166A4}" type="presParOf" srcId="{EA939A54-6D72-4223-8FCD-EA6551E0B832}" destId="{BCBF4329-87E7-4FF7-B637-9FC7BBF95933}" srcOrd="6" destOrd="0" presId="urn:microsoft.com/office/officeart/2005/8/layout/cycle5"/>
    <dgm:cxn modelId="{F902ACC7-0C7E-4E45-8DDE-BA1CC507642E}" type="presParOf" srcId="{EA939A54-6D72-4223-8FCD-EA6551E0B832}" destId="{7DDDC89F-A492-4FD6-A39C-24D4E2164A55}" srcOrd="7" destOrd="0" presId="urn:microsoft.com/office/officeart/2005/8/layout/cycle5"/>
    <dgm:cxn modelId="{5636286E-C956-4CC0-96B8-2F99E64878F1}" type="presParOf" srcId="{EA939A54-6D72-4223-8FCD-EA6551E0B832}" destId="{71DCA490-A6ED-4A7D-AB19-D82C90A96F56}" srcOrd="8" destOrd="0" presId="urn:microsoft.com/office/officeart/2005/8/layout/cycle5"/>
    <dgm:cxn modelId="{D6EFF4F8-2857-4C3E-9391-5B289189F933}" type="presParOf" srcId="{EA939A54-6D72-4223-8FCD-EA6551E0B832}" destId="{E3AECA73-9193-444C-8CF9-6371CBE9C121}" srcOrd="9" destOrd="0" presId="urn:microsoft.com/office/officeart/2005/8/layout/cycle5"/>
    <dgm:cxn modelId="{4F838FD4-AF45-427A-A689-8B88DDA4D18F}" type="presParOf" srcId="{EA939A54-6D72-4223-8FCD-EA6551E0B832}" destId="{F211D715-8F2C-46FE-A5A0-36D79F18C6D7}" srcOrd="10" destOrd="0" presId="urn:microsoft.com/office/officeart/2005/8/layout/cycle5"/>
    <dgm:cxn modelId="{ED84BDFF-D3FC-413A-A33A-8A0012399ECE}" type="presParOf" srcId="{EA939A54-6D72-4223-8FCD-EA6551E0B832}" destId="{2FAEE332-5F76-4DE1-ADFF-E2E19C54CB42}" srcOrd="11" destOrd="0" presId="urn:microsoft.com/office/officeart/2005/8/layout/cycle5"/>
    <dgm:cxn modelId="{9F79703E-9077-4769-8282-2D19A2B99817}" type="presParOf" srcId="{EA939A54-6D72-4223-8FCD-EA6551E0B832}" destId="{B5D7857B-9D43-48FC-8687-D3059492E722}" srcOrd="12" destOrd="0" presId="urn:microsoft.com/office/officeart/2005/8/layout/cycle5"/>
    <dgm:cxn modelId="{184D1894-36D5-4CD8-AAD2-108845E48B91}" type="presParOf" srcId="{EA939A54-6D72-4223-8FCD-EA6551E0B832}" destId="{2AE6B0AE-14D0-4A5C-9E8F-E4576F287DC9}" srcOrd="13" destOrd="0" presId="urn:microsoft.com/office/officeart/2005/8/layout/cycle5"/>
    <dgm:cxn modelId="{71879695-9A74-4C77-AC7A-66461604B53C}" type="presParOf" srcId="{EA939A54-6D72-4223-8FCD-EA6551E0B832}" destId="{2F936D6F-3E96-42FD-8482-D0F262088A11}" srcOrd="14" destOrd="0" presId="urn:microsoft.com/office/officeart/2005/8/layout/cycle5"/>
    <dgm:cxn modelId="{CA3230D1-5911-452F-A466-C0FB6F4BC311}" type="presParOf" srcId="{EA939A54-6D72-4223-8FCD-EA6551E0B832}" destId="{795D8BA0-0EB7-40CE-8193-4BB4DF5E79D5}" srcOrd="15" destOrd="0" presId="urn:microsoft.com/office/officeart/2005/8/layout/cycle5"/>
    <dgm:cxn modelId="{5C35442D-64D3-4390-BE60-03788A642364}" type="presParOf" srcId="{EA939A54-6D72-4223-8FCD-EA6551E0B832}" destId="{AA17451C-9526-4704-B127-BA57FEA9D997}" srcOrd="16" destOrd="0" presId="urn:microsoft.com/office/officeart/2005/8/layout/cycle5"/>
    <dgm:cxn modelId="{12B016E8-C610-4D5E-B12E-28D495085F12}" type="presParOf" srcId="{EA939A54-6D72-4223-8FCD-EA6551E0B832}" destId="{C67AD5F8-A97C-4099-951B-83B0E0A54990}" srcOrd="17" destOrd="0" presId="urn:microsoft.com/office/officeart/2005/8/layout/cycle5"/>
    <dgm:cxn modelId="{85781D8C-E416-4CE8-A7F0-38D86A4A5BBA}" type="presParOf" srcId="{EA939A54-6D72-4223-8FCD-EA6551E0B832}" destId="{0B8E3D40-0393-473F-9B43-13F748D9BA8A}" srcOrd="18" destOrd="0" presId="urn:microsoft.com/office/officeart/2005/8/layout/cycle5"/>
    <dgm:cxn modelId="{55B0C98B-02F6-48F1-97E0-067E09AC34F5}" type="presParOf" srcId="{EA939A54-6D72-4223-8FCD-EA6551E0B832}" destId="{CCA56B2F-A44F-4DEE-90B0-724FCC3D52D1}" srcOrd="19" destOrd="0" presId="urn:microsoft.com/office/officeart/2005/8/layout/cycle5"/>
    <dgm:cxn modelId="{85BC7D46-A396-4B4E-B31D-DEBEF4E733AD}" type="presParOf" srcId="{EA939A54-6D72-4223-8FCD-EA6551E0B832}" destId="{CA4BA2A2-4778-4A2A-B3E7-28FB65F17E08}" srcOrd="20" destOrd="0" presId="urn:microsoft.com/office/officeart/2005/8/layout/cycle5"/>
    <dgm:cxn modelId="{F054DE6A-3CEC-4760-B946-BF14DF3DC54D}" type="presParOf" srcId="{EA939A54-6D72-4223-8FCD-EA6551E0B832}" destId="{14B45A82-C004-41B9-ADB8-A268A2C5FF7B}" srcOrd="21" destOrd="0" presId="urn:microsoft.com/office/officeart/2005/8/layout/cycle5"/>
    <dgm:cxn modelId="{3A8A166A-4416-4959-9E31-5028781EF246}" type="presParOf" srcId="{EA939A54-6D72-4223-8FCD-EA6551E0B832}" destId="{63354835-137E-47D6-9868-FFD14E2B2883}" srcOrd="22" destOrd="0" presId="urn:microsoft.com/office/officeart/2005/8/layout/cycle5"/>
    <dgm:cxn modelId="{B427BA25-9DCD-4AB0-AD01-D1667FC647B9}" type="presParOf" srcId="{EA939A54-6D72-4223-8FCD-EA6551E0B832}" destId="{80EA2D69-ED0E-41C9-9482-599B56E5AD2A}" srcOrd="23" destOrd="0" presId="urn:microsoft.com/office/officeart/2005/8/layout/cycle5"/>
    <dgm:cxn modelId="{C875A456-9D19-4272-8FBC-869FCB960FCB}" type="presParOf" srcId="{EA939A54-6D72-4223-8FCD-EA6551E0B832}" destId="{15AA5BE5-A2A4-4F41-AEBE-4DCC32CA7A5B}" srcOrd="24" destOrd="0" presId="urn:microsoft.com/office/officeart/2005/8/layout/cycle5"/>
    <dgm:cxn modelId="{B369FA0B-8235-4A50-BF0C-FDA6ECE25985}" type="presParOf" srcId="{EA939A54-6D72-4223-8FCD-EA6551E0B832}" destId="{101E8FCD-45EB-4997-8B66-3ABFB3A9F529}" srcOrd="25" destOrd="0" presId="urn:microsoft.com/office/officeart/2005/8/layout/cycle5"/>
    <dgm:cxn modelId="{ECEE96B5-F94D-4D40-A7EE-CD967B7AE453}" type="presParOf" srcId="{EA939A54-6D72-4223-8FCD-EA6551E0B832}" destId="{B4A74685-9588-4020-BC79-09B57DD5F652}" srcOrd="26" destOrd="0" presId="urn:microsoft.com/office/officeart/2005/8/layout/cycle5"/>
    <dgm:cxn modelId="{61FCE3F2-9A39-4623-AEF9-17C313D1918E}" type="presParOf" srcId="{EA939A54-6D72-4223-8FCD-EA6551E0B832}" destId="{2D85F702-DFBA-418E-9209-E2C926BEC576}" srcOrd="27" destOrd="0" presId="urn:microsoft.com/office/officeart/2005/8/layout/cycle5"/>
    <dgm:cxn modelId="{474EB04D-E599-4EEC-81F6-F87298296ECD}" type="presParOf" srcId="{EA939A54-6D72-4223-8FCD-EA6551E0B832}" destId="{99110041-671E-495F-A717-020A98AB8D51}" srcOrd="28" destOrd="0" presId="urn:microsoft.com/office/officeart/2005/8/layout/cycle5"/>
    <dgm:cxn modelId="{7E5E5009-7B1C-4F40-8223-136CF5436BE0}" type="presParOf" srcId="{EA939A54-6D72-4223-8FCD-EA6551E0B832}" destId="{7C68FC9A-67BC-4714-BC09-5B6A3503E290}" srcOrd="29" destOrd="0" presId="urn:microsoft.com/office/officeart/2005/8/layout/cycle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1AF8-914F-4759-A748-77DFD69EEF3F}">
      <dsp:nvSpPr>
        <dsp:cNvPr id="0" name=""/>
        <dsp:cNvSpPr/>
      </dsp:nvSpPr>
      <dsp:spPr>
        <a:xfrm>
          <a:off x="2705732" y="50"/>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71341" y="165659"/>
        <a:ext cx="799631" cy="799631"/>
      </dsp:txXfrm>
    </dsp:sp>
    <dsp:sp modelId="{4EC9A85A-44E3-400D-AE23-D20223617941}">
      <dsp:nvSpPr>
        <dsp:cNvPr id="0" name=""/>
        <dsp:cNvSpPr/>
      </dsp:nvSpPr>
      <dsp:spPr>
        <a:xfrm rot="1080000">
          <a:off x="3920135" y="63430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3922340" y="696717"/>
        <a:ext cx="210257" cy="228997"/>
      </dsp:txXfrm>
    </dsp:sp>
    <dsp:sp modelId="{EC4070D9-8766-4E33-97C2-80F1DCAFA3BA}">
      <dsp:nvSpPr>
        <dsp:cNvPr id="0" name=""/>
        <dsp:cNvSpPr/>
      </dsp:nvSpPr>
      <dsp:spPr>
        <a:xfrm>
          <a:off x="432022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85836" y="690240"/>
        <a:ext cx="799631" cy="799631"/>
      </dsp:txXfrm>
    </dsp:sp>
    <dsp:sp modelId="{342FBB6F-5CBE-4B6D-B3C6-EC1B5581F24A}">
      <dsp:nvSpPr>
        <dsp:cNvPr id="0" name=""/>
        <dsp:cNvSpPr/>
      </dsp:nvSpPr>
      <dsp:spPr>
        <a:xfrm rot="3240000">
          <a:off x="5229377" y="1579033"/>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5247949" y="1618915"/>
        <a:ext cx="210257" cy="228997"/>
      </dsp:txXfrm>
    </dsp:sp>
    <dsp:sp modelId="{356D0483-B634-47E0-8E30-4A921D18B550}">
      <dsp:nvSpPr>
        <dsp:cNvPr id="0" name=""/>
        <dsp:cNvSpPr/>
      </dsp:nvSpPr>
      <dsp:spPr>
        <a:xfrm>
          <a:off x="5318039"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483648" y="2063612"/>
        <a:ext cx="799631" cy="799631"/>
      </dsp:txXfrm>
    </dsp:sp>
    <dsp:sp modelId="{9486A7BF-1C05-46F4-9D9A-6AE472FEF985}">
      <dsp:nvSpPr>
        <dsp:cNvPr id="0" name=""/>
        <dsp:cNvSpPr/>
      </dsp:nvSpPr>
      <dsp:spPr>
        <a:xfrm rot="5400000">
          <a:off x="5733280" y="311288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5778335" y="3144163"/>
        <a:ext cx="210257" cy="228997"/>
      </dsp:txXfrm>
    </dsp:sp>
    <dsp:sp modelId="{3A1B6955-9245-4D91-A83B-97D003F893AE}">
      <dsp:nvSpPr>
        <dsp:cNvPr id="0" name=""/>
        <dsp:cNvSpPr/>
      </dsp:nvSpPr>
      <dsp:spPr>
        <a:xfrm>
          <a:off x="5318039"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483648" y="3761192"/>
        <a:ext cx="799631" cy="799631"/>
      </dsp:txXfrm>
    </dsp:sp>
    <dsp:sp modelId="{B88DFC0B-D8BE-4E5B-9FDA-676B27E3A2C0}">
      <dsp:nvSpPr>
        <dsp:cNvPr id="0" name=""/>
        <dsp:cNvSpPr/>
      </dsp:nvSpPr>
      <dsp:spPr>
        <a:xfrm rot="7560000">
          <a:off x="5239371" y="4649985"/>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rot="10800000">
        <a:off x="5310909" y="4689867"/>
        <a:ext cx="210257" cy="228997"/>
      </dsp:txXfrm>
    </dsp:sp>
    <dsp:sp modelId="{106E07A6-7EC0-4A62-870E-D4C38BE62ED0}">
      <dsp:nvSpPr>
        <dsp:cNvPr id="0" name=""/>
        <dsp:cNvSpPr/>
      </dsp:nvSpPr>
      <dsp:spPr>
        <a:xfrm>
          <a:off x="432022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85836" y="5134563"/>
        <a:ext cx="799631" cy="799631"/>
      </dsp:txXfrm>
    </dsp:sp>
    <dsp:sp modelId="{50CA424E-FA69-4898-A16E-17D14B95CA32}">
      <dsp:nvSpPr>
        <dsp:cNvPr id="0" name=""/>
        <dsp:cNvSpPr/>
      </dsp:nvSpPr>
      <dsp:spPr>
        <a:xfrm rot="9720000">
          <a:off x="3936305" y="560321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rot="10800000">
        <a:off x="4024210" y="5665621"/>
        <a:ext cx="210257" cy="228997"/>
      </dsp:txXfrm>
    </dsp:sp>
    <dsp:sp modelId="{ED9DCD85-6046-4420-ACA3-AB169D3D8BD9}">
      <dsp:nvSpPr>
        <dsp:cNvPr id="0" name=""/>
        <dsp:cNvSpPr/>
      </dsp:nvSpPr>
      <dsp:spPr>
        <a:xfrm>
          <a:off x="2705732" y="5493536"/>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71341" y="5659145"/>
        <a:ext cx="799631" cy="799631"/>
      </dsp:txXfrm>
    </dsp:sp>
    <dsp:sp modelId="{999A91C9-80AD-4D60-B15A-D44BD494B6DB}">
      <dsp:nvSpPr>
        <dsp:cNvPr id="0" name=""/>
        <dsp:cNvSpPr/>
      </dsp:nvSpPr>
      <dsp:spPr>
        <a:xfrm rot="11880000">
          <a:off x="2321810" y="560846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rot="10800000">
        <a:off x="2409715" y="5698721"/>
        <a:ext cx="210257" cy="228997"/>
      </dsp:txXfrm>
    </dsp:sp>
    <dsp:sp modelId="{82EC43FB-CB1A-4A20-9EAE-8A71A9B2D7D3}">
      <dsp:nvSpPr>
        <dsp:cNvPr id="0" name=""/>
        <dsp:cNvSpPr/>
      </dsp:nvSpPr>
      <dsp:spPr>
        <a:xfrm>
          <a:off x="109123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256846" y="5134563"/>
        <a:ext cx="799631" cy="799631"/>
      </dsp:txXfrm>
    </dsp:sp>
    <dsp:sp modelId="{4DA7311D-5B42-4D31-BEC2-9DA88965B828}">
      <dsp:nvSpPr>
        <dsp:cNvPr id="0" name=""/>
        <dsp:cNvSpPr/>
      </dsp:nvSpPr>
      <dsp:spPr>
        <a:xfrm rot="14040000">
          <a:off x="1012568" y="4663740"/>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rot="10800000">
        <a:off x="1084106" y="4776522"/>
        <a:ext cx="210257" cy="228997"/>
      </dsp:txXfrm>
    </dsp:sp>
    <dsp:sp modelId="{F5046237-8D74-4512-B8B5-70825F778194}">
      <dsp:nvSpPr>
        <dsp:cNvPr id="0" name=""/>
        <dsp:cNvSpPr/>
      </dsp:nvSpPr>
      <dsp:spPr>
        <a:xfrm>
          <a:off x="93424"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033" y="3761192"/>
        <a:ext cx="799631" cy="799631"/>
      </dsp:txXfrm>
    </dsp:sp>
    <dsp:sp modelId="{1FE5FD67-F351-495F-890F-453CE313FD89}">
      <dsp:nvSpPr>
        <dsp:cNvPr id="0" name=""/>
        <dsp:cNvSpPr/>
      </dsp:nvSpPr>
      <dsp:spPr>
        <a:xfrm rot="16200000">
          <a:off x="508665" y="31298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553720" y="3251275"/>
        <a:ext cx="210257" cy="228997"/>
      </dsp:txXfrm>
    </dsp:sp>
    <dsp:sp modelId="{54070751-CC10-4CC5-AA83-BAC5DB49CFFE}">
      <dsp:nvSpPr>
        <dsp:cNvPr id="0" name=""/>
        <dsp:cNvSpPr/>
      </dsp:nvSpPr>
      <dsp:spPr>
        <a:xfrm>
          <a:off x="93424"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033" y="2063612"/>
        <a:ext cx="799631" cy="799631"/>
      </dsp:txXfrm>
    </dsp:sp>
    <dsp:sp modelId="{DBE2881E-D518-468A-968C-DE8EFDBCAB9C}">
      <dsp:nvSpPr>
        <dsp:cNvPr id="0" name=""/>
        <dsp:cNvSpPr/>
      </dsp:nvSpPr>
      <dsp:spPr>
        <a:xfrm rot="18360000">
          <a:off x="1002575" y="15927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1021147" y="1705570"/>
        <a:ext cx="210257" cy="228997"/>
      </dsp:txXfrm>
    </dsp:sp>
    <dsp:sp modelId="{BE5C1CA8-D7AB-4A35-B3BA-7AC3FA8BD888}">
      <dsp:nvSpPr>
        <dsp:cNvPr id="0" name=""/>
        <dsp:cNvSpPr/>
      </dsp:nvSpPr>
      <dsp:spPr>
        <a:xfrm>
          <a:off x="109123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256846" y="690240"/>
        <a:ext cx="799631" cy="799631"/>
      </dsp:txXfrm>
    </dsp:sp>
    <dsp:sp modelId="{4EC6DF4E-8F84-43C1-B37F-38BB87F8547C}">
      <dsp:nvSpPr>
        <dsp:cNvPr id="0" name=""/>
        <dsp:cNvSpPr/>
      </dsp:nvSpPr>
      <dsp:spPr>
        <a:xfrm rot="20520000">
          <a:off x="2305640" y="63956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2307845" y="729817"/>
        <a:ext cx="210257" cy="228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165B8-8903-4A5E-AD2E-2FEABD2FF93B}">
      <dsp:nvSpPr>
        <dsp:cNvPr id="0" name=""/>
        <dsp:cNvSpPr/>
      </dsp:nvSpPr>
      <dsp:spPr>
        <a:xfrm>
          <a:off x="1683349" y="45610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Demographic Dividend</a:t>
          </a:r>
        </a:p>
      </dsp:txBody>
      <dsp:txXfrm>
        <a:off x="1707415" y="480172"/>
        <a:ext cx="1249697" cy="444854"/>
      </dsp:txXfrm>
    </dsp:sp>
    <dsp:sp modelId="{42492E09-79CF-45F1-A775-A0D90B4B3137}">
      <dsp:nvSpPr>
        <dsp:cNvPr id="0" name=""/>
        <dsp:cNvSpPr/>
      </dsp:nvSpPr>
      <dsp:spPr>
        <a:xfrm>
          <a:off x="280408" y="702600"/>
          <a:ext cx="4103711" cy="4103711"/>
        </a:xfrm>
        <a:custGeom>
          <a:avLst/>
          <a:gdLst/>
          <a:ahLst/>
          <a:cxnLst/>
          <a:rect l="0" t="0" r="0" b="0"/>
          <a:pathLst>
            <a:path>
              <a:moveTo>
                <a:pt x="2722880" y="112825"/>
              </a:moveTo>
              <a:arcTo wR="2051855" hR="2051855" stAng="173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D938F74-F74F-42E1-B5B0-ACC0A165738B}">
      <dsp:nvSpPr>
        <dsp:cNvPr id="0" name=""/>
        <dsp:cNvSpPr/>
      </dsp:nvSpPr>
      <dsp:spPr>
        <a:xfrm>
          <a:off x="28893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Health &amp; Disability</a:t>
          </a:r>
        </a:p>
      </dsp:txBody>
      <dsp:txXfrm>
        <a:off x="2913465" y="872042"/>
        <a:ext cx="1249697" cy="444854"/>
      </dsp:txXfrm>
    </dsp:sp>
    <dsp:sp modelId="{738C7062-0434-4AA1-8335-A006D57197AC}">
      <dsp:nvSpPr>
        <dsp:cNvPr id="0" name=""/>
        <dsp:cNvSpPr/>
      </dsp:nvSpPr>
      <dsp:spPr>
        <a:xfrm>
          <a:off x="280408" y="702600"/>
          <a:ext cx="4103711" cy="4103711"/>
        </a:xfrm>
        <a:custGeom>
          <a:avLst/>
          <a:gdLst/>
          <a:ahLst/>
          <a:cxnLst/>
          <a:rect l="0" t="0" r="0" b="0"/>
          <a:pathLst>
            <a:path>
              <a:moveTo>
                <a:pt x="3625247" y="734832"/>
              </a:moveTo>
              <a:arcTo wR="2051855" hR="2051855" stAng="192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CBF4329-87E7-4FF7-B637-9FC7BBF95933}">
      <dsp:nvSpPr>
        <dsp:cNvPr id="0" name=""/>
        <dsp:cNvSpPr/>
      </dsp:nvSpPr>
      <dsp:spPr>
        <a:xfrm>
          <a:off x="3634780"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Employment</a:t>
          </a:r>
        </a:p>
      </dsp:txBody>
      <dsp:txXfrm>
        <a:off x="3658846" y="1897970"/>
        <a:ext cx="1249697" cy="444854"/>
      </dsp:txXfrm>
    </dsp:sp>
    <dsp:sp modelId="{71DCA490-A6ED-4A7D-AB19-D82C90A96F56}">
      <dsp:nvSpPr>
        <dsp:cNvPr id="0" name=""/>
        <dsp:cNvSpPr/>
      </dsp:nvSpPr>
      <dsp:spPr>
        <a:xfrm>
          <a:off x="280408" y="702600"/>
          <a:ext cx="4103711" cy="4103711"/>
        </a:xfrm>
        <a:custGeom>
          <a:avLst/>
          <a:gdLst/>
          <a:ahLst/>
          <a:cxnLst/>
          <a:rect l="0" t="0" r="0" b="0"/>
          <a:pathLst>
            <a:path>
              <a:moveTo>
                <a:pt x="4090282" y="1817486"/>
              </a:moveTo>
              <a:arcTo wR="2051855" hR="2051855" stAng="212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3AECA73-9193-444C-8CF9-6371CBE9C121}">
      <dsp:nvSpPr>
        <dsp:cNvPr id="0" name=""/>
        <dsp:cNvSpPr/>
      </dsp:nvSpPr>
      <dsp:spPr>
        <a:xfrm>
          <a:off x="3794075" y="3142020"/>
          <a:ext cx="979238"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School Education</a:t>
          </a:r>
        </a:p>
      </dsp:txBody>
      <dsp:txXfrm>
        <a:off x="3818141" y="3166086"/>
        <a:ext cx="931106" cy="444854"/>
      </dsp:txXfrm>
    </dsp:sp>
    <dsp:sp modelId="{2FAEE332-5F76-4DE1-ADFF-E2E19C54CB42}">
      <dsp:nvSpPr>
        <dsp:cNvPr id="0" name=""/>
        <dsp:cNvSpPr/>
      </dsp:nvSpPr>
      <dsp:spPr>
        <a:xfrm>
          <a:off x="280408" y="702600"/>
          <a:ext cx="4103711" cy="4103711"/>
        </a:xfrm>
        <a:custGeom>
          <a:avLst/>
          <a:gdLst/>
          <a:ahLst/>
          <a:cxnLst/>
          <a:rect l="0" t="0" r="0" b="0"/>
          <a:pathLst>
            <a:path>
              <a:moveTo>
                <a:pt x="3846029" y="3047370"/>
              </a:moveTo>
              <a:arcTo wR="2051855" hR="2051855" stAng="17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5D7857B-9D43-48FC-8687-D3059492E722}">
      <dsp:nvSpPr>
        <dsp:cNvPr id="0" name=""/>
        <dsp:cNvSpPr/>
      </dsp:nvSpPr>
      <dsp:spPr>
        <a:xfrm>
          <a:off x="28893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Higher Education &amp; Vocational Training</a:t>
          </a:r>
        </a:p>
      </dsp:txBody>
      <dsp:txXfrm>
        <a:off x="2913465" y="4192014"/>
        <a:ext cx="1249697" cy="444854"/>
      </dsp:txXfrm>
    </dsp:sp>
    <dsp:sp modelId="{2F936D6F-3E96-42FD-8482-D0F262088A11}">
      <dsp:nvSpPr>
        <dsp:cNvPr id="0" name=""/>
        <dsp:cNvSpPr/>
      </dsp:nvSpPr>
      <dsp:spPr>
        <a:xfrm>
          <a:off x="280408" y="702600"/>
          <a:ext cx="4103711" cy="4103711"/>
        </a:xfrm>
        <a:custGeom>
          <a:avLst/>
          <a:gdLst/>
          <a:ahLst/>
          <a:cxnLst/>
          <a:rect l="0" t="0" r="0" b="0"/>
          <a:pathLst>
            <a:path>
              <a:moveTo>
                <a:pt x="2788692" y="3966844"/>
              </a:moveTo>
              <a:arcTo wR="2051855" hR="2051855" stAng="41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95D8BA0-0EB7-40CE-8193-4BB4DF5E79D5}">
      <dsp:nvSpPr>
        <dsp:cNvPr id="0" name=""/>
        <dsp:cNvSpPr/>
      </dsp:nvSpPr>
      <dsp:spPr>
        <a:xfrm>
          <a:off x="1683349" y="455981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FPRH</a:t>
          </a:r>
        </a:p>
      </dsp:txBody>
      <dsp:txXfrm>
        <a:off x="1707415" y="4583884"/>
        <a:ext cx="1249697" cy="444854"/>
      </dsp:txXfrm>
    </dsp:sp>
    <dsp:sp modelId="{C67AD5F8-A97C-4099-951B-83B0E0A54990}">
      <dsp:nvSpPr>
        <dsp:cNvPr id="0" name=""/>
        <dsp:cNvSpPr/>
      </dsp:nvSpPr>
      <dsp:spPr>
        <a:xfrm>
          <a:off x="280408" y="702600"/>
          <a:ext cx="4103711" cy="4103711"/>
        </a:xfrm>
        <a:custGeom>
          <a:avLst/>
          <a:gdLst/>
          <a:ahLst/>
          <a:cxnLst/>
          <a:rect l="0" t="0" r="0" b="0"/>
          <a:pathLst>
            <a:path>
              <a:moveTo>
                <a:pt x="1380830" y="3990885"/>
              </a:moveTo>
              <a:arcTo wR="2051855" hR="2051855" stAng="65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0B8E3D40-0393-473F-9B43-13F748D9BA8A}">
      <dsp:nvSpPr>
        <dsp:cNvPr id="0" name=""/>
        <dsp:cNvSpPr/>
      </dsp:nvSpPr>
      <dsp:spPr>
        <a:xfrm>
          <a:off x="4772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Gender</a:t>
          </a:r>
        </a:p>
      </dsp:txBody>
      <dsp:txXfrm>
        <a:off x="501365" y="4192014"/>
        <a:ext cx="1249697" cy="444854"/>
      </dsp:txXfrm>
    </dsp:sp>
    <dsp:sp modelId="{CA4BA2A2-4778-4A2A-B3E7-28FB65F17E08}">
      <dsp:nvSpPr>
        <dsp:cNvPr id="0" name=""/>
        <dsp:cNvSpPr/>
      </dsp:nvSpPr>
      <dsp:spPr>
        <a:xfrm>
          <a:off x="280408" y="702600"/>
          <a:ext cx="4103711" cy="4103711"/>
        </a:xfrm>
        <a:custGeom>
          <a:avLst/>
          <a:gdLst/>
          <a:ahLst/>
          <a:cxnLst/>
          <a:rect l="0" t="0" r="0" b="0"/>
          <a:pathLst>
            <a:path>
              <a:moveTo>
                <a:pt x="478463" y="3368878"/>
              </a:moveTo>
              <a:arcTo wR="2051855" hR="2051855" stAng="84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4B45A82-C004-41B9-ADB8-A268A2C5FF7B}">
      <dsp:nvSpPr>
        <dsp:cNvPr id="0" name=""/>
        <dsp:cNvSpPr/>
      </dsp:nvSpPr>
      <dsp:spPr>
        <a:xfrm>
          <a:off x="-268081" y="3142020"/>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Social Inclusion, Peace &amp; Security</a:t>
          </a:r>
        </a:p>
      </dsp:txBody>
      <dsp:txXfrm>
        <a:off x="-244015" y="3166086"/>
        <a:ext cx="1249697" cy="444854"/>
      </dsp:txXfrm>
    </dsp:sp>
    <dsp:sp modelId="{80EA2D69-ED0E-41C9-9482-599B56E5AD2A}">
      <dsp:nvSpPr>
        <dsp:cNvPr id="0" name=""/>
        <dsp:cNvSpPr/>
      </dsp:nvSpPr>
      <dsp:spPr>
        <a:xfrm>
          <a:off x="280408" y="702600"/>
          <a:ext cx="4103711" cy="4103711"/>
        </a:xfrm>
        <a:custGeom>
          <a:avLst/>
          <a:gdLst/>
          <a:ahLst/>
          <a:cxnLst/>
          <a:rect l="0" t="0" r="0" b="0"/>
          <a:pathLst>
            <a:path>
              <a:moveTo>
                <a:pt x="13429" y="2286224"/>
              </a:moveTo>
              <a:arcTo wR="2051855" hR="2051855" stAng="104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5AA5BE5-A2A4-4F41-AEBE-4DCC32CA7A5B}">
      <dsp:nvSpPr>
        <dsp:cNvPr id="0" name=""/>
        <dsp:cNvSpPr/>
      </dsp:nvSpPr>
      <dsp:spPr>
        <a:xfrm>
          <a:off x="-268081"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Digital Access</a:t>
          </a:r>
        </a:p>
      </dsp:txBody>
      <dsp:txXfrm>
        <a:off x="-244015" y="1897970"/>
        <a:ext cx="1249697" cy="444854"/>
      </dsp:txXfrm>
    </dsp:sp>
    <dsp:sp modelId="{B4A74685-9588-4020-BC79-09B57DD5F652}">
      <dsp:nvSpPr>
        <dsp:cNvPr id="0" name=""/>
        <dsp:cNvSpPr/>
      </dsp:nvSpPr>
      <dsp:spPr>
        <a:xfrm>
          <a:off x="280408" y="702600"/>
          <a:ext cx="4103711" cy="4103711"/>
        </a:xfrm>
        <a:custGeom>
          <a:avLst/>
          <a:gdLst/>
          <a:ahLst/>
          <a:cxnLst/>
          <a:rect l="0" t="0" r="0" b="0"/>
          <a:pathLst>
            <a:path>
              <a:moveTo>
                <a:pt x="257681" y="1056340"/>
              </a:moveTo>
              <a:arcTo wR="2051855" hR="2051855" stAng="125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D85F702-DFBA-418E-9209-E2C926BEC576}">
      <dsp:nvSpPr>
        <dsp:cNvPr id="0" name=""/>
        <dsp:cNvSpPr/>
      </dsp:nvSpPr>
      <dsp:spPr>
        <a:xfrm>
          <a:off x="4772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Political Participation</a:t>
          </a:r>
        </a:p>
      </dsp:txBody>
      <dsp:txXfrm>
        <a:off x="501365" y="872042"/>
        <a:ext cx="1249697" cy="444854"/>
      </dsp:txXfrm>
    </dsp:sp>
    <dsp:sp modelId="{7C68FC9A-67BC-4714-BC09-5B6A3503E290}">
      <dsp:nvSpPr>
        <dsp:cNvPr id="0" name=""/>
        <dsp:cNvSpPr/>
      </dsp:nvSpPr>
      <dsp:spPr>
        <a:xfrm>
          <a:off x="280408" y="702600"/>
          <a:ext cx="4103711" cy="4103711"/>
        </a:xfrm>
        <a:custGeom>
          <a:avLst/>
          <a:gdLst/>
          <a:ahLst/>
          <a:cxnLst/>
          <a:rect l="0" t="0" r="0" b="0"/>
          <a:pathLst>
            <a:path>
              <a:moveTo>
                <a:pt x="1315018" y="136866"/>
              </a:moveTo>
              <a:arcTo wR="2051855" hR="2051855" stAng="149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BE08FB-858F-7B8A-289B-AE20FC5BD6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B483A5-E869-F627-F5E6-5EEED7D98C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A06001-010B-42BC-9557-23CC9C2604E7}" type="datetimeFigureOut">
              <a:rPr lang="en-US" smtClean="0"/>
              <a:t>10/28/2022</a:t>
            </a:fld>
            <a:endParaRPr lang="en-US"/>
          </a:p>
        </p:txBody>
      </p:sp>
      <p:sp>
        <p:nvSpPr>
          <p:cNvPr id="4" name="Footer Placeholder 3">
            <a:extLst>
              <a:ext uri="{FF2B5EF4-FFF2-40B4-BE49-F238E27FC236}">
                <a16:creationId xmlns:a16="http://schemas.microsoft.com/office/drawing/2014/main" id="{3670AB15-7B79-076E-EC55-2BD7E6042E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79B94B-3710-8DA4-286B-9478F8930E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C52C99-DB6C-4680-8419-346422F02C50}" type="slidenum">
              <a:rPr lang="en-US" smtClean="0"/>
              <a:t>‹#›</a:t>
            </a:fld>
            <a:endParaRPr lang="en-US"/>
          </a:p>
        </p:txBody>
      </p:sp>
    </p:spTree>
    <p:extLst>
      <p:ext uri="{BB962C8B-B14F-4D97-AF65-F5344CB8AC3E}">
        <p14:creationId xmlns:p14="http://schemas.microsoft.com/office/powerpoint/2010/main" val="2154505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01AA2-A43E-854C-944A-7F660BE93A70}"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C3332-DB63-2E49-95D0-46B9EBE40781}" type="slidenum">
              <a:rPr lang="en-US" smtClean="0"/>
              <a:t>‹#›</a:t>
            </a:fld>
            <a:endParaRPr lang="en-US"/>
          </a:p>
        </p:txBody>
      </p:sp>
    </p:spTree>
    <p:extLst>
      <p:ext uri="{BB962C8B-B14F-4D97-AF65-F5344CB8AC3E}">
        <p14:creationId xmlns:p14="http://schemas.microsoft.com/office/powerpoint/2010/main" val="3006612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2022%2001%2005%20National%20Sub%20Advisory%20Committee%20on%20Gender.doc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icef.org/education/girls-educ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5</a:t>
            </a:fld>
            <a:endParaRPr lang="en-US"/>
          </a:p>
        </p:txBody>
      </p:sp>
    </p:spTree>
    <p:extLst>
      <p:ext uri="{BB962C8B-B14F-4D97-AF65-F5344CB8AC3E}">
        <p14:creationId xmlns:p14="http://schemas.microsoft.com/office/powerpoint/2010/main" val="2518486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support of UNICEF the cost of OOS children in Pakistan was recently computed and we were successful in getting the agenda getting due attention </a:t>
            </a:r>
          </a:p>
          <a:p>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14</a:t>
            </a:fld>
            <a:endParaRPr lang="en-US"/>
          </a:p>
        </p:txBody>
      </p:sp>
    </p:spTree>
    <p:extLst>
      <p:ext uri="{BB962C8B-B14F-4D97-AF65-F5344CB8AC3E}">
        <p14:creationId xmlns:p14="http://schemas.microsoft.com/office/powerpoint/2010/main" val="115439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digitized survey conducted amongst the youth which make up 65% of the country,  gender mainstreaming across policies and programs was identified as a priority initiative for the govt to pursue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2BBFF-4812-495A-BF91-478B67221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28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LFP for the 76 million women of working age in Pakistan stands at 22% </a:t>
            </a:r>
          </a:p>
          <a:p>
            <a:r>
              <a:rPr lang="en-US" dirty="0"/>
              <a:t>Majority occupy the informal sector with a huge wage gap</a:t>
            </a:r>
          </a:p>
          <a:p>
            <a:r>
              <a:rPr lang="en-US" dirty="0"/>
              <a:t>Turn out of women in last elections was only 46%</a:t>
            </a:r>
          </a:p>
        </p:txBody>
      </p:sp>
      <p:sp>
        <p:nvSpPr>
          <p:cNvPr id="4" name="Slide Number Placeholder 3"/>
          <p:cNvSpPr>
            <a:spLocks noGrp="1"/>
          </p:cNvSpPr>
          <p:nvPr>
            <p:ph type="sldNum" sz="quarter" idx="5"/>
          </p:nvPr>
        </p:nvSpPr>
        <p:spPr/>
        <p:txBody>
          <a:bodyPr/>
          <a:lstStyle/>
          <a:p>
            <a:fld id="{05D77709-02C6-4A56-AE87-9537EFC04B96}" type="slidenum">
              <a:rPr lang="en-US" smtClean="0"/>
              <a:t>16</a:t>
            </a:fld>
            <a:endParaRPr lang="en-US"/>
          </a:p>
        </p:txBody>
      </p:sp>
    </p:spTree>
    <p:extLst>
      <p:ext uri="{BB962C8B-B14F-4D97-AF65-F5344CB8AC3E}">
        <p14:creationId xmlns:p14="http://schemas.microsoft.com/office/powerpoint/2010/main" val="1548500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survey depicted only 5% women being in the managerial role despite gender gap being closed at the tertiary education level</a:t>
            </a:r>
          </a:p>
        </p:txBody>
      </p:sp>
      <p:sp>
        <p:nvSpPr>
          <p:cNvPr id="4" name="Slide Number Placeholder 3"/>
          <p:cNvSpPr>
            <a:spLocks noGrp="1"/>
          </p:cNvSpPr>
          <p:nvPr>
            <p:ph type="sldNum" sz="quarter" idx="5"/>
          </p:nvPr>
        </p:nvSpPr>
        <p:spPr/>
        <p:txBody>
          <a:bodyPr/>
          <a:lstStyle/>
          <a:p>
            <a:fld id="{05D77709-02C6-4A56-AE87-9537EFC04B96}" type="slidenum">
              <a:rPr lang="en-US" smtClean="0"/>
              <a:t>17</a:t>
            </a:fld>
            <a:endParaRPr lang="en-US"/>
          </a:p>
        </p:txBody>
      </p:sp>
    </p:spTree>
    <p:extLst>
      <p:ext uri="{BB962C8B-B14F-4D97-AF65-F5344CB8AC3E}">
        <p14:creationId xmlns:p14="http://schemas.microsoft.com/office/powerpoint/2010/main" val="311284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 from this exercise for OOSC girls, we moved to collate the labour force participation rates of women, as the next high level policy target for the Ministry. We first expanded on the population projections to include age groups used in labour force participation ratios such as 15-24 for NEET or 10+ for labour force participation or dependency rates for population under 30 </a:t>
            </a:r>
            <a:r>
              <a:rPr lang="en-GB" dirty="0" err="1"/>
              <a:t>yrs</a:t>
            </a:r>
            <a:r>
              <a:rPr lang="en-GB" dirty="0"/>
              <a:t> of age. Next we tabulated employment rate, unemployment rate, employment to population rates and youth NEET rate. In order to identify struggling districts, we decided to bring it all together. Now we had a joint dashboard reflecting of OOS proportions, labour force participation as well as population projections. We then decided to introduce the layer of human development and multidimensional poverty rates by districts.</a:t>
            </a:r>
          </a:p>
          <a:p>
            <a:r>
              <a:rPr lang="en-GB" dirty="0"/>
              <a:t>We began with the tedious task of matching districts’ names first to be able to correlate and cross the data e.g. district Jhelum spelled as </a:t>
            </a:r>
            <a:r>
              <a:rPr lang="en-GB" dirty="0" err="1"/>
              <a:t>jehlum</a:t>
            </a:r>
            <a:r>
              <a:rPr lang="en-GB" dirty="0"/>
              <a:t>, </a:t>
            </a:r>
            <a:r>
              <a:rPr lang="en-GB" dirty="0" err="1"/>
              <a:t>jehlam</a:t>
            </a:r>
            <a:r>
              <a:rPr lang="en-GB" dirty="0"/>
              <a:t>, </a:t>
            </a:r>
            <a:r>
              <a:rPr lang="en-GB" dirty="0" err="1"/>
              <a:t>jhelam</a:t>
            </a:r>
            <a:r>
              <a:rPr lang="en-GB" dirty="0"/>
              <a:t>..with each survey spelling regions differently. We plotted HDI and MPI trends since 2005. Based on these trends, we were able to tabulate National Bottom 50, Bottom 20 districts, Provincial Bottom 5, consistently poor-performing districts etc.  All of this was incorporated in a single screen dashboard linking multiple databases to extract information from. This dashboard now captured the latest status of OOSC and labour force participation of women, as well as ranking of the district vis-à-vis their HDI and MPI, making it easier to prioritise districts for girl child education and labour reforms in each province as well as overall.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E4A7-0379-4063-B07F-CABBFA3622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590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evaluations supported by world bank have helped us bring gender mainstreaming to the highest policy tables. The slide reflects five scenarios whereby GDP is enhanced by increasing the LFP</a:t>
            </a:r>
          </a:p>
        </p:txBody>
      </p:sp>
      <p:sp>
        <p:nvSpPr>
          <p:cNvPr id="4" name="Slide Number Placeholder 3"/>
          <p:cNvSpPr>
            <a:spLocks noGrp="1"/>
          </p:cNvSpPr>
          <p:nvPr>
            <p:ph type="sldNum" sz="quarter" idx="5"/>
          </p:nvPr>
        </p:nvSpPr>
        <p:spPr/>
        <p:txBody>
          <a:bodyPr/>
          <a:lstStyle/>
          <a:p>
            <a:fld id="{2A7E71F4-8F82-4D35-89A6-CC8F79E29D69}" type="slidenum">
              <a:rPr lang="en-US" altLang="en-US" smtClean="0"/>
              <a:pPr/>
              <a:t>19</a:t>
            </a:fld>
            <a:endParaRPr lang="en-US" altLang="en-US" dirty="0"/>
          </a:p>
        </p:txBody>
      </p:sp>
    </p:spTree>
    <p:extLst>
      <p:ext uri="{BB962C8B-B14F-4D97-AF65-F5344CB8AC3E}">
        <p14:creationId xmlns:p14="http://schemas.microsoft.com/office/powerpoint/2010/main" val="363434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rPr>
              <a:t>Gender focal points have been notified at every ministry and in a survey rolled out by them, there are only 11% females amongst the total number of staff at the federal level.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93B74-6FAA-4F1E-954B-C6EBECAE3D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1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Out of the total staff promoted between Jan 2020-Dec 2021, 20% were females. </a:t>
            </a:r>
            <a:b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br>
            <a: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A sharp declining trend of </a:t>
            </a:r>
            <a:r>
              <a:rPr kumimoji="0" lang="en-US" sz="1200" b="1"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females </a:t>
            </a:r>
            <a: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promoted at higher scales was noted </a:t>
            </a:r>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21</a:t>
            </a:fld>
            <a:endParaRPr lang="en-US"/>
          </a:p>
        </p:txBody>
      </p:sp>
    </p:spTree>
    <p:extLst>
      <p:ext uri="{BB962C8B-B14F-4D97-AF65-F5344CB8AC3E}">
        <p14:creationId xmlns:p14="http://schemas.microsoft.com/office/powerpoint/2010/main" val="2649917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Gaps in female desired facilities were </a:t>
            </a:r>
            <a:r>
              <a:rPr lang="en-US" dirty="0" err="1"/>
              <a:t>identifed</a:t>
            </a:r>
            <a:r>
              <a:rPr lang="en-US" dirty="0"/>
              <a:t> across all federal ministries and finances are committed to address the same in the coming year.</a:t>
            </a:r>
          </a:p>
        </p:txBody>
      </p:sp>
      <p:sp>
        <p:nvSpPr>
          <p:cNvPr id="4" name="Slide Number Placeholder 3"/>
          <p:cNvSpPr>
            <a:spLocks noGrp="1"/>
          </p:cNvSpPr>
          <p:nvPr>
            <p:ph type="sldNum" sz="quarter" idx="5"/>
          </p:nvPr>
        </p:nvSpPr>
        <p:spPr/>
        <p:txBody>
          <a:bodyPr/>
          <a:lstStyle/>
          <a:p>
            <a:fld id="{05D77709-02C6-4A56-AE87-9537EFC04B96}" type="slidenum">
              <a:rPr lang="en-US" smtClean="0"/>
              <a:t>22</a:t>
            </a:fld>
            <a:endParaRPr lang="en-US"/>
          </a:p>
        </p:txBody>
      </p:sp>
    </p:spTree>
    <p:extLst>
      <p:ext uri="{BB962C8B-B14F-4D97-AF65-F5344CB8AC3E}">
        <p14:creationId xmlns:p14="http://schemas.microsoft.com/office/powerpoint/2010/main" val="2490204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another survey conducted across 80 plus women leaders of Pakistani origin, achieving work life balance and lack of mentorship and training </a:t>
            </a:r>
            <a:r>
              <a:rPr lang="en-US" dirty="0" err="1"/>
              <a:t>opp</a:t>
            </a:r>
            <a:r>
              <a:rPr lang="en-US" dirty="0"/>
              <a:t> were listed as the biggest constraints to climbing the career ladder </a:t>
            </a:r>
          </a:p>
        </p:txBody>
      </p:sp>
      <p:sp>
        <p:nvSpPr>
          <p:cNvPr id="4" name="Slide Number Placeholder 3"/>
          <p:cNvSpPr>
            <a:spLocks noGrp="1"/>
          </p:cNvSpPr>
          <p:nvPr>
            <p:ph type="sldNum" sz="quarter" idx="5"/>
          </p:nvPr>
        </p:nvSpPr>
        <p:spPr/>
        <p:txBody>
          <a:bodyPr/>
          <a:lstStyle/>
          <a:p>
            <a:fld id="{CD35F41A-A58E-446A-BA5D-772E1297B792}" type="slidenum">
              <a:rPr lang="en-US" smtClean="0"/>
              <a:t>23</a:t>
            </a:fld>
            <a:endParaRPr lang="en-US"/>
          </a:p>
        </p:txBody>
      </p:sp>
    </p:spTree>
    <p:extLst>
      <p:ext uri="{BB962C8B-B14F-4D97-AF65-F5344CB8AC3E}">
        <p14:creationId xmlns:p14="http://schemas.microsoft.com/office/powerpoint/2010/main" val="74787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a country with 112,5 million (49.2%) plus female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48% of the women are literate as compared to 70% of the men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16D9-B243-473F-B987-17719E2C4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464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7F7F7"/>
                </a:highlight>
              </a:rPr>
              <a:t>Women in Global Health Pakistan Chapter was launched in 2019 as the first chapter in South Asia to promote gender transformative L. </a:t>
            </a:r>
          </a:p>
          <a:p>
            <a:r>
              <a:rPr lang="en-GB" dirty="0">
                <a:highlight>
                  <a:srgbClr val="F7F7F7"/>
                </a:highlight>
              </a:rPr>
              <a:t>1000 faculty development </a:t>
            </a:r>
            <a:r>
              <a:rPr lang="en-GB" dirty="0" err="1">
                <a:highlight>
                  <a:srgbClr val="F7F7F7"/>
                </a:highlight>
              </a:rPr>
              <a:t>sch</a:t>
            </a:r>
            <a:r>
              <a:rPr lang="en-GB" dirty="0">
                <a:highlight>
                  <a:srgbClr val="F7F7F7"/>
                </a:highlight>
              </a:rPr>
              <a:t> were rolled out amongst the nurse professionals in the year 2020</a:t>
            </a:r>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24</a:t>
            </a:fld>
            <a:endParaRPr lang="en-US"/>
          </a:p>
        </p:txBody>
      </p:sp>
    </p:spTree>
    <p:extLst>
      <p:ext uri="{BB962C8B-B14F-4D97-AF65-F5344CB8AC3E}">
        <p14:creationId xmlns:p14="http://schemas.microsoft.com/office/powerpoint/2010/main" val="3881717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enlist some of the recent policy initiatives spearheaded by the PC, the highest policy and coordination forum in the country. These include launch of NGPF.</a:t>
            </a:r>
            <a:r>
              <a:rPr lang="en-US" sz="1200" b="1" dirty="0">
                <a:solidFill>
                  <a:schemeClr val="accent1">
                    <a:lumMod val="75000"/>
                  </a:schemeClr>
                </a:solidFill>
              </a:rPr>
              <a:t> </a:t>
            </a:r>
            <a:r>
              <a:rPr lang="en-US" sz="1200" b="1" dirty="0" err="1">
                <a:solidFill>
                  <a:schemeClr val="accent1">
                    <a:lumMod val="75000"/>
                  </a:schemeClr>
                </a:solidFill>
              </a:rPr>
              <a:t>Estab</a:t>
            </a:r>
            <a:r>
              <a:rPr lang="en-US" sz="1200" b="1" dirty="0">
                <a:solidFill>
                  <a:schemeClr val="accent1">
                    <a:lumMod val="75000"/>
                  </a:schemeClr>
                </a:solidFill>
              </a:rPr>
              <a:t> of Gender Accelerators </a:t>
            </a:r>
            <a:r>
              <a:rPr lang="en-US" sz="1200" dirty="0"/>
              <a:t>in national and sub national planning depts. </a:t>
            </a:r>
          </a:p>
          <a:p>
            <a:pPr lvl="0"/>
            <a:r>
              <a:rPr lang="en-US" sz="1200" b="1" u="sng" dirty="0">
                <a:solidFill>
                  <a:schemeClr val="accent1">
                    <a:lumMod val="75000"/>
                  </a:schemeClr>
                </a:solidFill>
              </a:rPr>
              <a:t>102 Gender focal persons</a:t>
            </a:r>
            <a:r>
              <a:rPr lang="en-US" sz="1200" dirty="0">
                <a:solidFill>
                  <a:schemeClr val="accent1">
                    <a:lumMod val="75000"/>
                  </a:schemeClr>
                </a:solidFill>
              </a:rPr>
              <a:t> </a:t>
            </a:r>
            <a:r>
              <a:rPr lang="en-US" sz="1200" dirty="0"/>
              <a:t>identified in all the ministries</a:t>
            </a:r>
          </a:p>
          <a:p>
            <a:r>
              <a:rPr lang="en-US" sz="1200" b="1" dirty="0">
                <a:solidFill>
                  <a:schemeClr val="accent1">
                    <a:lumMod val="75000"/>
                  </a:schemeClr>
                </a:solidFill>
              </a:rPr>
              <a:t>Subgroup of </a:t>
            </a:r>
            <a:r>
              <a:rPr lang="en-US" sz="1200" b="1" dirty="0">
                <a:solidFill>
                  <a:schemeClr val="accent1">
                    <a:lumMod val="75000"/>
                  </a:schemeClr>
                </a:solidFill>
                <a:hlinkClick r:id="rId3" action="ppaction://hlinkfile">
                  <a:extLst>
                    <a:ext uri="{A12FA001-AC4F-418D-AE19-62706E023703}">
                      <ahyp:hlinkClr xmlns:ahyp="http://schemas.microsoft.com/office/drawing/2018/hyperlinkcolor" xmlns="" val="tx"/>
                    </a:ext>
                  </a:extLst>
                </a:hlinkClick>
              </a:rPr>
              <a:t>Advisory Committee on Gender </a:t>
            </a:r>
            <a:r>
              <a:rPr lang="en-US" sz="1200" b="1" dirty="0">
                <a:solidFill>
                  <a:schemeClr val="accent1">
                    <a:lumMod val="75000"/>
                  </a:schemeClr>
                </a:solidFill>
              </a:rPr>
              <a:t>at the Planning Commission </a:t>
            </a:r>
            <a:r>
              <a:rPr lang="en-US" sz="1200" dirty="0"/>
              <a:t>notified to guide gender mainstreaming in dev programs</a:t>
            </a:r>
          </a:p>
          <a:p>
            <a:r>
              <a:rPr lang="en-US" sz="1200" dirty="0"/>
              <a:t>Technical working group is looking at streamlining</a:t>
            </a:r>
            <a:r>
              <a:rPr lang="en-US" sz="1200" b="1" dirty="0"/>
              <a:t> </a:t>
            </a:r>
            <a:r>
              <a:rPr lang="en-US" sz="1200" b="1" u="sng" dirty="0">
                <a:solidFill>
                  <a:schemeClr val="accent1">
                    <a:lumMod val="75000"/>
                  </a:schemeClr>
                </a:solidFill>
              </a:rPr>
              <a:t>computation of national gender indices</a:t>
            </a:r>
            <a:endParaRPr lang="en-US" sz="1200" u="sng" dirty="0">
              <a:solidFill>
                <a:schemeClr val="accent1">
                  <a:lumMod val="75000"/>
                </a:schemeClr>
              </a:solidFill>
            </a:endParaRPr>
          </a:p>
          <a:p>
            <a:pPr lvl="0"/>
            <a:r>
              <a:rPr lang="en-US" sz="1200" dirty="0"/>
              <a:t>SDG 5 (Gender) presented in the 1st and 2</a:t>
            </a:r>
            <a:r>
              <a:rPr lang="en-US" sz="1200" baseline="30000" dirty="0"/>
              <a:t>nd</a:t>
            </a:r>
            <a:r>
              <a:rPr lang="en-US" sz="1200" dirty="0"/>
              <a:t> </a:t>
            </a:r>
            <a:r>
              <a:rPr lang="en-US" sz="1200" b="1" u="sng" dirty="0">
                <a:solidFill>
                  <a:schemeClr val="accent1">
                    <a:lumMod val="75000"/>
                  </a:schemeClr>
                </a:solidFill>
              </a:rPr>
              <a:t>Voluntary National Review (VNR</a:t>
            </a:r>
            <a:r>
              <a:rPr lang="en-US" sz="1200" b="1" dirty="0">
                <a:solidFill>
                  <a:schemeClr val="accent1">
                    <a:lumMod val="75000"/>
                  </a:schemeClr>
                </a:solidFill>
              </a:rPr>
              <a:t>)</a:t>
            </a:r>
            <a:r>
              <a:rPr lang="en-US" sz="1200" dirty="0">
                <a:solidFill>
                  <a:schemeClr val="accent1">
                    <a:lumMod val="75000"/>
                  </a:schemeClr>
                </a:solidFill>
              </a:rPr>
              <a:t> </a:t>
            </a:r>
            <a:r>
              <a:rPr lang="en-US" sz="1200" dirty="0"/>
              <a:t>at the UN High Level Political Forum (HLPF).</a:t>
            </a:r>
            <a:r>
              <a:rPr lang="en-US" sz="1200" b="1" dirty="0"/>
              <a:t> </a:t>
            </a:r>
          </a:p>
          <a:p>
            <a:pPr lvl="0"/>
            <a:r>
              <a:rPr lang="en-US" sz="1200" b="1" u="sng" dirty="0">
                <a:solidFill>
                  <a:schemeClr val="accent1">
                    <a:lumMod val="75000"/>
                  </a:schemeClr>
                </a:solidFill>
              </a:rPr>
              <a:t>Investment Case for Gender</a:t>
            </a:r>
            <a:r>
              <a:rPr lang="en-US" sz="1200" dirty="0"/>
              <a:t> developed for the highest decision making forum i.e. the NEC </a:t>
            </a:r>
          </a:p>
          <a:p>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25</a:t>
            </a:fld>
            <a:endParaRPr lang="en-US"/>
          </a:p>
        </p:txBody>
      </p:sp>
    </p:spTree>
    <p:extLst>
      <p:ext uri="{BB962C8B-B14F-4D97-AF65-F5344CB8AC3E}">
        <p14:creationId xmlns:p14="http://schemas.microsoft.com/office/powerpoint/2010/main" val="3420529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Helvetica Neue Interface" panose="020B0604020202020204" pitchFamily="34" charset="0"/>
              </a:rPr>
              <a:t>It indeed takes a village to do something right. A MULTI LEVEL APPROACH was critical to achieving this. </a:t>
            </a:r>
          </a:p>
          <a:p>
            <a:r>
              <a:rPr lang="en-US" dirty="0">
                <a:ea typeface=".Helvetica Neue Interface" panose="020B0604020202020204" pitchFamily="34" charset="0"/>
              </a:rPr>
              <a:t>T</a:t>
            </a:r>
            <a:r>
              <a:rPr lang="en-US" sz="1200" kern="1200" dirty="0">
                <a:solidFill>
                  <a:schemeClr val="tx1"/>
                </a:solidFill>
                <a:effectLst/>
                <a:latin typeface="+mn-lt"/>
                <a:ea typeface="+mn-ea"/>
                <a:cs typeface="+mn-cs"/>
              </a:rPr>
              <a:t>he Planning Commission served </a:t>
            </a:r>
            <a:r>
              <a:rPr lang="en-US" dirty="0">
                <a:ea typeface=".Helvetica Neue Interface" panose="020B0604020202020204" pitchFamily="34" charset="0"/>
              </a:rPr>
              <a:t>as the secretariat for </a:t>
            </a:r>
            <a:r>
              <a:rPr lang="en-US" sz="1200" kern="1200" dirty="0">
                <a:solidFill>
                  <a:schemeClr val="tx1"/>
                </a:solidFill>
                <a:effectLst/>
                <a:latin typeface="+mn-lt"/>
                <a:ea typeface="+mn-ea"/>
                <a:cs typeface="+mn-cs"/>
              </a:rPr>
              <a:t>working along not only government counterparts, but also development partners, academia and research institutes, policy think tanks both nationally and internationally to advance the gender agenda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ea typeface=".Helvetica Neue Interface"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9836B-43A9-4E77-BA34-08D3C9E18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09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snow flake model was extended and we engaged partners for creating Collaborative spaces for iterative adaptation of high impact strategic interventions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this systematic approach has enabled us to access data r</a:t>
            </a:r>
            <a:r>
              <a:rPr lang="en-US" dirty="0">
                <a:solidFill>
                  <a:schemeClr val="accent2"/>
                </a:solidFill>
                <a:ea typeface=".Helvetica Neue Interface" panose="020B0604020202020204" pitchFamily="34" charset="0"/>
              </a:rPr>
              <a:t>epositories, arrange for national and international expertise</a:t>
            </a:r>
            <a:r>
              <a:rPr lang="en-US" dirty="0">
                <a:ea typeface=".Helvetica Neue Interface" panose="020B0604020202020204" pitchFamily="34" charset="0"/>
              </a:rPr>
              <a:t> to facilitate </a:t>
            </a:r>
            <a:r>
              <a:rPr lang="en-US" dirty="0">
                <a:solidFill>
                  <a:schemeClr val="accent2"/>
                </a:solidFill>
                <a:ea typeface=".Helvetica Neue Interface" panose="020B0604020202020204" pitchFamily="34" charset="0"/>
              </a:rPr>
              <a:t>designing of evidence-informed </a:t>
            </a:r>
            <a:r>
              <a:rPr lang="en-US" dirty="0">
                <a:solidFill>
                  <a:srgbClr val="C00000"/>
                </a:solidFill>
                <a:ea typeface=".Helvetica Neue Interface" panose="020B0604020202020204" pitchFamily="34" charset="0"/>
              </a:rPr>
              <a:t>interventions </a:t>
            </a:r>
            <a:r>
              <a:rPr lang="en-US" dirty="0">
                <a:ea typeface=".Helvetica Neue Interface" panose="020B0604020202020204" pitchFamily="34" charset="0"/>
              </a:rPr>
              <a:t>for government’s </a:t>
            </a:r>
            <a:r>
              <a:rPr lang="en-US" dirty="0">
                <a:solidFill>
                  <a:srgbClr val="C00000"/>
                </a:solidFill>
                <a:ea typeface=".Helvetica Neue Interface" panose="020B0604020202020204" pitchFamily="34" charset="0"/>
              </a:rPr>
              <a:t>economic and social response</a:t>
            </a:r>
            <a:r>
              <a:rPr lang="en-US" dirty="0">
                <a:ea typeface=".Helvetica Neue Interface" panose="020B0604020202020204" pitchFamily="34" charset="0"/>
              </a:rPr>
              <a:t> to achieving the SDG 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AB3E1-344C-400C-A8DD-592C8BAB73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430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Pledges were received from the bilateral and multilaterals at the GPFL earlier this year. They were part of the process from the very inception and were co partners in its designing and now implementation. </a:t>
            </a:r>
          </a:p>
          <a:p>
            <a:r>
              <a:rPr lang="en-US" dirty="0"/>
              <a:t>It is hoped that robust evaluation of these initiatives and better use of evidence will help us keep the momentum for a more equal Pakistan </a:t>
            </a:r>
          </a:p>
        </p:txBody>
      </p:sp>
      <p:sp>
        <p:nvSpPr>
          <p:cNvPr id="4" name="Slide Number Placeholder 3"/>
          <p:cNvSpPr>
            <a:spLocks noGrp="1"/>
          </p:cNvSpPr>
          <p:nvPr>
            <p:ph type="sldNum" sz="quarter" idx="5"/>
          </p:nvPr>
        </p:nvSpPr>
        <p:spPr/>
        <p:txBody>
          <a:bodyPr/>
          <a:lstStyle/>
          <a:p>
            <a:fld id="{05D77709-02C6-4A56-AE87-9537EFC04B96}" type="slidenum">
              <a:rPr lang="en-US" smtClean="0"/>
              <a:t>28</a:t>
            </a:fld>
            <a:endParaRPr lang="en-US"/>
          </a:p>
        </p:txBody>
      </p:sp>
    </p:spTree>
    <p:extLst>
      <p:ext uri="{BB962C8B-B14F-4D97-AF65-F5344CB8AC3E}">
        <p14:creationId xmlns:p14="http://schemas.microsoft.com/office/powerpoint/2010/main" val="62531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most probable images of women that are likely to come to your mind about the women in Pakistan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16D9-B243-473F-B987-17719E2C4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84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is known about these iconic women who excelled and have gained global recognition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AC196-E96C-409A-9C58-F6B9B2B683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937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diverse as these women, Pakistan is not one average number. Huge</a:t>
            </a:r>
            <a:r>
              <a:rPr lang="en-US" baseline="0" dirty="0"/>
              <a:t> disparities exist across provinces, and then within provinces across sub districts.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16D9-B243-473F-B987-17719E2C4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81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a:t>
            </a:r>
            <a:r>
              <a:rPr lang="en-US" sz="1200" b="0" i="0" u="none" strike="noStrike" kern="1200" dirty="0">
                <a:solidFill>
                  <a:schemeClr val="tx1"/>
                </a:solidFill>
                <a:effectLst/>
                <a:latin typeface="+mn-lt"/>
                <a:ea typeface="+mn-ea"/>
                <a:cs typeface="+mn-cs"/>
                <a:hlinkClick r:id="rId3"/>
              </a:rPr>
              <a:t>UNESCO</a:t>
            </a:r>
            <a:r>
              <a:rPr lang="en-US" sz="1200" b="0" i="0" kern="1200" dirty="0">
                <a:solidFill>
                  <a:schemeClr val="tx1"/>
                </a:solidFill>
                <a:effectLst/>
                <a:latin typeface="+mn-lt"/>
                <a:ea typeface="+mn-ea"/>
                <a:cs typeface="+mn-cs"/>
              </a:rPr>
              <a:t> estimates, around the world, 129 million girls are out of school, out of which 10.5 million are in P</a:t>
            </a:r>
          </a:p>
          <a:p>
            <a:r>
              <a:rPr lang="en-US" sz="1200" b="0" i="0" kern="1200" dirty="0">
                <a:solidFill>
                  <a:schemeClr val="tx1"/>
                </a:solidFill>
                <a:effectLst/>
                <a:latin typeface="+mn-lt"/>
                <a:ea typeface="+mn-ea"/>
                <a:cs typeface="+mn-cs"/>
              </a:rPr>
              <a:t>Of the 32  million of those in primary school age, 5.5  million are with us. </a:t>
            </a:r>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10</a:t>
            </a:fld>
            <a:endParaRPr lang="en-US"/>
          </a:p>
        </p:txBody>
      </p:sp>
    </p:spTree>
    <p:extLst>
      <p:ext uri="{BB962C8B-B14F-4D97-AF65-F5344CB8AC3E}">
        <p14:creationId xmlns:p14="http://schemas.microsoft.com/office/powerpoint/2010/main" val="3834282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Conscious efforts are consistently being made to make the sub national governments aware of their contribution to the national and global burden of OOS girls </a:t>
            </a:r>
          </a:p>
        </p:txBody>
      </p:sp>
      <p:sp>
        <p:nvSpPr>
          <p:cNvPr id="4" name="Slide Number Placeholder 3"/>
          <p:cNvSpPr>
            <a:spLocks noGrp="1"/>
          </p:cNvSpPr>
          <p:nvPr>
            <p:ph type="sldNum" sz="quarter" idx="5"/>
          </p:nvPr>
        </p:nvSpPr>
        <p:spPr/>
        <p:txBody>
          <a:bodyPr/>
          <a:lstStyle/>
          <a:p>
            <a:fld id="{05D77709-02C6-4A56-AE87-9537EFC04B96}" type="slidenum">
              <a:rPr lang="en-US" smtClean="0"/>
              <a:t>11</a:t>
            </a:fld>
            <a:endParaRPr lang="en-US"/>
          </a:p>
        </p:txBody>
      </p:sp>
    </p:spTree>
    <p:extLst>
      <p:ext uri="{BB962C8B-B14F-4D97-AF65-F5344CB8AC3E}">
        <p14:creationId xmlns:p14="http://schemas.microsoft.com/office/powerpoint/2010/main" val="84604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first started with provincial OOS proportions of 5-16. Since the absolute number made little sense, we went on to get 2022 population projections based on 2017 estimates. In the next stage, to target districts, we asked for district numbers of OOS children age 5-16. Again, we needed the district wise population projections.</a:t>
            </a:r>
          </a:p>
          <a:p>
            <a:r>
              <a:rPr lang="en-GB" dirty="0"/>
              <a:t>This was an extensive exercise requiring multiple iterations with the Bureau of Statistics. Once we had district wise population and 5-16 OOP, we were confronted with a new plan – understand the primary and the secondary gap, i.e. differentiating between 5-9 and 10-16 years age groups. This time we began with first confirming population projections of each age group for the districts. We then got the OOS proportion for each district. We also tabulated the 10+ population group projection to tally with population literacy rate. Based on these backend workings and provincial confirmations, we were able to put together a dashboard.</a:t>
            </a:r>
          </a:p>
          <a:p>
            <a:r>
              <a:rPr lang="en-GB" dirty="0"/>
              <a:t>We could select any district and see the total proportion of OOS students.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E4A7-0379-4063-B07F-CABBFA3622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872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decades, gender advocates have tried to highlight the violence experienced by the women in an attempt to promote gender parity. In recent years we changed the narrative to highlight the return to education for girls which is 8.5% as compared to 5% for boys </a:t>
            </a:r>
          </a:p>
        </p:txBody>
      </p:sp>
      <p:sp>
        <p:nvSpPr>
          <p:cNvPr id="4" name="Slide Number Placeholder 3"/>
          <p:cNvSpPr>
            <a:spLocks noGrp="1"/>
          </p:cNvSpPr>
          <p:nvPr>
            <p:ph type="sldNum" sz="quarter" idx="5"/>
          </p:nvPr>
        </p:nvSpPr>
        <p:spPr/>
        <p:txBody>
          <a:bodyPr/>
          <a:lstStyle/>
          <a:p>
            <a:fld id="{05D77709-02C6-4A56-AE87-9537EFC04B96}" type="slidenum">
              <a:rPr lang="en-US" smtClean="0"/>
              <a:t>13</a:t>
            </a:fld>
            <a:endParaRPr lang="en-US"/>
          </a:p>
        </p:txBody>
      </p:sp>
    </p:spTree>
    <p:extLst>
      <p:ext uri="{BB962C8B-B14F-4D97-AF65-F5344CB8AC3E}">
        <p14:creationId xmlns:p14="http://schemas.microsoft.com/office/powerpoint/2010/main" val="694053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diagramColors" Target="../diagrams/colors2.xml"/><Relationship Id="rId3" Type="http://schemas.openxmlformats.org/officeDocument/2006/relationships/diagramLayout" Target="../diagrams/layout1.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diagramQuickStyle" Target="../diagrams/quickStyle2.xml"/><Relationship Id="rId2" Type="http://schemas.openxmlformats.org/officeDocument/2006/relationships/diagramData" Target="../diagrams/data1.xml"/><Relationship Id="rId16" Type="http://schemas.openxmlformats.org/officeDocument/2006/relationships/diagramLayout" Target="../diagrams/layout2.xml"/><Relationship Id="rId1" Type="http://schemas.openxmlformats.org/officeDocument/2006/relationships/slideMaster" Target="../slideMasters/slideMaster5.xml"/><Relationship Id="rId6" Type="http://schemas.microsoft.com/office/2007/relationships/diagramDrawing" Target="../diagrams/drawing1.xml"/><Relationship Id="rId11" Type="http://schemas.openxmlformats.org/officeDocument/2006/relationships/image" Target="../media/image20.png"/><Relationship Id="rId5" Type="http://schemas.openxmlformats.org/officeDocument/2006/relationships/diagramColors" Target="../diagrams/colors1.xml"/><Relationship Id="rId15" Type="http://schemas.openxmlformats.org/officeDocument/2006/relationships/diagramData" Target="../diagrams/data2.xml"/><Relationship Id="rId10" Type="http://schemas.openxmlformats.org/officeDocument/2006/relationships/image" Target="../media/image19.png"/><Relationship Id="rId19" Type="http://schemas.microsoft.com/office/2007/relationships/diagramDrawing" Target="../diagrams/drawing2.xml"/><Relationship Id="rId4" Type="http://schemas.openxmlformats.org/officeDocument/2006/relationships/diagramQuickStyle" Target="../diagrams/quickStyle1.xml"/><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C681CC-EB36-7506-5B70-412A1199A0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7" name="Picture 16" descr="Shape, square&#10;&#10;Description automatically generated">
            <a:extLst>
              <a:ext uri="{FF2B5EF4-FFF2-40B4-BE49-F238E27FC236}">
                <a16:creationId xmlns:a16="http://schemas.microsoft.com/office/drawing/2014/main" id="{79B6C582-0089-4C17-965B-6E63DC09976C}"/>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ADDE9BC1-1E52-1045-B142-E6A7783C46F3}"/>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58AC6C71-25C8-D528-9F71-38F7BF7EFFE1}"/>
              </a:ext>
            </a:extLst>
          </p:cNvPr>
          <p:cNvSpPr>
            <a:spLocks noGrp="1"/>
          </p:cNvSpPr>
          <p:nvPr>
            <p:ph type="dt" sz="half" idx="10"/>
          </p:nvPr>
        </p:nvSpPr>
        <p:spPr>
          <a:xfrm>
            <a:off x="838200" y="6356350"/>
            <a:ext cx="2743200" cy="365125"/>
          </a:xfrm>
          <a:prstGeom prst="rect">
            <a:avLst/>
          </a:prstGeom>
        </p:spPr>
        <p:txBody>
          <a:bodyPr/>
          <a:lstStyle>
            <a:lvl1pPr>
              <a:defRPr lang="en-US" smtClean="0">
                <a:solidFill>
                  <a:srgbClr val="009193"/>
                </a:solidFill>
              </a:defRPr>
            </a:lvl1pPr>
          </a:lstStyle>
          <a:p>
            <a:fld id="{C5FC96DF-513F-5E44-9E83-2557597DE907}" type="datetimeFigureOut">
              <a:rPr lang="en-US" smtClean="0"/>
              <a:pPr/>
              <a:t>10/28/2022</a:t>
            </a:fld>
            <a:endParaRPr lang="en-US" dirty="0"/>
          </a:p>
        </p:txBody>
      </p:sp>
      <p:sp>
        <p:nvSpPr>
          <p:cNvPr id="5" name="Footer Placeholder 4">
            <a:extLst>
              <a:ext uri="{FF2B5EF4-FFF2-40B4-BE49-F238E27FC236}">
                <a16:creationId xmlns:a16="http://schemas.microsoft.com/office/drawing/2014/main" id="{A7E62395-2598-D34F-050A-F46255566D5E}"/>
              </a:ext>
            </a:extLst>
          </p:cNvPr>
          <p:cNvSpPr>
            <a:spLocks noGrp="1"/>
          </p:cNvSpPr>
          <p:nvPr>
            <p:ph type="ftr" sz="quarter" idx="11"/>
          </p:nvPr>
        </p:nvSpPr>
        <p:spPr>
          <a:xfrm>
            <a:off x="4038600" y="6356350"/>
            <a:ext cx="4114800" cy="365125"/>
          </a:xfrm>
          <a:prstGeom prst="rect">
            <a:avLst/>
          </a:prstGeom>
        </p:spPr>
        <p:txBody>
          <a:bodyPr/>
          <a:lstStyle>
            <a:lvl1pPr>
              <a:defRPr lang="en-US">
                <a:solidFill>
                  <a:srgbClr val="009193"/>
                </a:solidFill>
              </a:defRPr>
            </a:lvl1pPr>
          </a:lstStyle>
          <a:p>
            <a:endParaRPr lang="en-US" dirty="0"/>
          </a:p>
        </p:txBody>
      </p:sp>
      <p:sp>
        <p:nvSpPr>
          <p:cNvPr id="6" name="Slide Number Placeholder 5">
            <a:extLst>
              <a:ext uri="{FF2B5EF4-FFF2-40B4-BE49-F238E27FC236}">
                <a16:creationId xmlns:a16="http://schemas.microsoft.com/office/drawing/2014/main" id="{D8149E55-497F-4710-C5F6-814F637ABE34}"/>
              </a:ext>
            </a:extLst>
          </p:cNvPr>
          <p:cNvSpPr>
            <a:spLocks noGrp="1"/>
          </p:cNvSpPr>
          <p:nvPr>
            <p:ph type="sldNum" sz="quarter" idx="12"/>
          </p:nvPr>
        </p:nvSpPr>
        <p:spPr>
          <a:xfrm>
            <a:off x="8610600" y="6356350"/>
            <a:ext cx="2743200" cy="365125"/>
          </a:xfrm>
          <a:prstGeom prst="rect">
            <a:avLst/>
          </a:prstGeom>
        </p:spPr>
        <p:txBody>
          <a:bodyPr/>
          <a:lstStyle>
            <a:lvl1pPr>
              <a:defRPr lang="en-US" smtClean="0">
                <a:solidFill>
                  <a:srgbClr val="009193"/>
                </a:solidFill>
              </a:defRPr>
            </a:lvl1pPr>
          </a:lstStyle>
          <a:p>
            <a:fld id="{4C9A67BC-DD03-FF45-A387-D007E712BE67}" type="slidenum">
              <a:rPr lang="en-US" smtClean="0"/>
              <a:pPr/>
              <a:t>‹#›</a:t>
            </a:fld>
            <a:endParaRPr lang="en-US" dirty="0"/>
          </a:p>
        </p:txBody>
      </p:sp>
      <p:cxnSp>
        <p:nvCxnSpPr>
          <p:cNvPr id="8" name="Straight Connector 7">
            <a:extLst>
              <a:ext uri="{FF2B5EF4-FFF2-40B4-BE49-F238E27FC236}">
                <a16:creationId xmlns:a16="http://schemas.microsoft.com/office/drawing/2014/main" id="{1281C096-E7B0-4A60-AFAF-015DE2732146}"/>
              </a:ext>
            </a:extLst>
          </p:cNvPr>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medium confidence">
            <a:extLst>
              <a:ext uri="{FF2B5EF4-FFF2-40B4-BE49-F238E27FC236}">
                <a16:creationId xmlns:a16="http://schemas.microsoft.com/office/drawing/2014/main" id="{449C3A86-DBFD-BC9B-BB6A-6ADE9191A1C6}"/>
              </a:ext>
            </a:extLst>
          </p:cNvPr>
          <p:cNvPicPr>
            <a:picLocks noChangeAspect="1"/>
          </p:cNvPicPr>
          <p:nvPr userDrawn="1"/>
        </p:nvPicPr>
        <p:blipFill>
          <a:blip r:embed="rId5"/>
          <a:stretch>
            <a:fillRect/>
          </a:stretch>
        </p:blipFill>
        <p:spPr>
          <a:xfrm>
            <a:off x="7784129" y="-210215"/>
            <a:ext cx="3237397" cy="1718854"/>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217C473E-2A26-5893-39D9-2EEC866B49B3}"/>
              </a:ext>
            </a:extLst>
          </p:cNvPr>
          <p:cNvPicPr>
            <a:picLocks noChangeAspect="1"/>
          </p:cNvPicPr>
          <p:nvPr userDrawn="1"/>
        </p:nvPicPr>
        <p:blipFill rotWithShape="1">
          <a:blip r:embed="rId6"/>
          <a:srcRect l="37085" t="57282" r="21689"/>
          <a:stretch/>
        </p:blipFill>
        <p:spPr>
          <a:xfrm>
            <a:off x="3407238" y="5602952"/>
            <a:ext cx="5185531" cy="793298"/>
          </a:xfrm>
          <a:prstGeom prst="rect">
            <a:avLst/>
          </a:prstGeom>
        </p:spPr>
      </p:pic>
      <p:pic>
        <p:nvPicPr>
          <p:cNvPr id="12" name="Picture 11" descr="Text&#10;&#10;Description automatically generated">
            <a:extLst>
              <a:ext uri="{FF2B5EF4-FFF2-40B4-BE49-F238E27FC236}">
                <a16:creationId xmlns:a16="http://schemas.microsoft.com/office/drawing/2014/main" id="{3686F9F9-2567-D669-6777-FD54B201104B}"/>
              </a:ext>
            </a:extLst>
          </p:cNvPr>
          <p:cNvPicPr>
            <a:picLocks noChangeAspect="1"/>
          </p:cNvPicPr>
          <p:nvPr userDrawn="1"/>
        </p:nvPicPr>
        <p:blipFill>
          <a:blip r:embed="rId7"/>
          <a:stretch>
            <a:fillRect/>
          </a:stretch>
        </p:blipFill>
        <p:spPr>
          <a:xfrm>
            <a:off x="10668000" y="-5354"/>
            <a:ext cx="1313224" cy="1253076"/>
          </a:xfrm>
          <a:prstGeom prst="rect">
            <a:avLst/>
          </a:prstGeom>
        </p:spPr>
      </p:pic>
    </p:spTree>
    <p:extLst>
      <p:ext uri="{BB962C8B-B14F-4D97-AF65-F5344CB8AC3E}">
        <p14:creationId xmlns:p14="http://schemas.microsoft.com/office/powerpoint/2010/main" val="3828844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792E5C71-3B66-E24E-9046-DD3BBDFB4373}"/>
              </a:ext>
            </a:extLst>
          </p:cNvPr>
          <p:cNvPicPr>
            <a:picLocks noChangeAspect="1"/>
          </p:cNvPicPr>
          <p:nvPr userDrawn="1"/>
        </p:nvPicPr>
        <p:blipFill>
          <a:blip r:embed="rId2"/>
          <a:stretch>
            <a:fillRect/>
          </a:stretch>
        </p:blipFill>
        <p:spPr>
          <a:xfrm>
            <a:off x="10979133" y="-61006"/>
            <a:ext cx="1240050" cy="118325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1529BF6E-A75C-0074-76FE-E28D397ECF9B}"/>
              </a:ext>
            </a:extLst>
          </p:cNvPr>
          <p:cNvPicPr>
            <a:picLocks noChangeAspect="1"/>
          </p:cNvPicPr>
          <p:nvPr userDrawn="1"/>
        </p:nvPicPr>
        <p:blipFill>
          <a:blip r:embed="rId3"/>
          <a:stretch>
            <a:fillRect/>
          </a:stretch>
        </p:blipFill>
        <p:spPr>
          <a:xfrm>
            <a:off x="-11172" y="-182880"/>
            <a:ext cx="12192000" cy="6858000"/>
          </a:xfrm>
          <a:prstGeom prst="rect">
            <a:avLst/>
          </a:prstGeom>
        </p:spPr>
      </p:pic>
      <p:sp>
        <p:nvSpPr>
          <p:cNvPr id="17" name="Title 1">
            <a:extLst>
              <a:ext uri="{FF2B5EF4-FFF2-40B4-BE49-F238E27FC236}">
                <a16:creationId xmlns:a16="http://schemas.microsoft.com/office/drawing/2014/main" id="{2B168310-02C2-D379-4F51-0126C137669D}"/>
              </a:ext>
            </a:extLst>
          </p:cNvPr>
          <p:cNvSpPr>
            <a:spLocks noGrp="1"/>
          </p:cNvSpPr>
          <p:nvPr>
            <p:ph type="title" hasCustomPrompt="1"/>
          </p:nvPr>
        </p:nvSpPr>
        <p:spPr>
          <a:xfrm>
            <a:off x="2168985" y="-64347"/>
            <a:ext cx="6642371" cy="1325563"/>
          </a:xfrm>
        </p:spPr>
        <p:txBody>
          <a:bodyPr>
            <a:normAutofit/>
          </a:bodyPr>
          <a:lstStyle>
            <a:lvl1pPr>
              <a:defRPr sz="4000" b="1">
                <a:solidFill>
                  <a:schemeClr val="accent1"/>
                </a:solidFill>
                <a:latin typeface="Tw Cen MT" panose="020B0602020104020603" pitchFamily="34" charset="0"/>
              </a:defRPr>
            </a:lvl1pPr>
          </a:lstStyle>
          <a:p>
            <a:r>
              <a:rPr lang="en-US" dirty="0"/>
              <a:t>TITLE…</a:t>
            </a:r>
          </a:p>
        </p:txBody>
      </p:sp>
      <p:sp>
        <p:nvSpPr>
          <p:cNvPr id="19" name="Content Placeholder 2">
            <a:extLst>
              <a:ext uri="{FF2B5EF4-FFF2-40B4-BE49-F238E27FC236}">
                <a16:creationId xmlns:a16="http://schemas.microsoft.com/office/drawing/2014/main" id="{2CB15DEB-DBB3-2E31-080D-008F2DBF4C4D}"/>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a:extLst>
              <a:ext uri="{FF2B5EF4-FFF2-40B4-BE49-F238E27FC236}">
                <a16:creationId xmlns:a16="http://schemas.microsoft.com/office/drawing/2014/main" id="{3E87FA16-D47E-D0B9-F615-D0F2FED1AAE6}"/>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21" name="Footer Placeholder 4">
            <a:extLst>
              <a:ext uri="{FF2B5EF4-FFF2-40B4-BE49-F238E27FC236}">
                <a16:creationId xmlns:a16="http://schemas.microsoft.com/office/drawing/2014/main" id="{29CA6D0E-9FC7-6A7C-98CF-F771C1141A1B}"/>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22" name="Slide Number Placeholder 5">
            <a:extLst>
              <a:ext uri="{FF2B5EF4-FFF2-40B4-BE49-F238E27FC236}">
                <a16:creationId xmlns:a16="http://schemas.microsoft.com/office/drawing/2014/main" id="{67296A9F-C1D0-E666-20E5-EA4896053B1E}"/>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spTree>
    <p:extLst>
      <p:ext uri="{BB962C8B-B14F-4D97-AF65-F5344CB8AC3E}">
        <p14:creationId xmlns:p14="http://schemas.microsoft.com/office/powerpoint/2010/main" val="90698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02B22FDF-F5A2-C483-9623-EDCBBA1025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9F392E7-9BC7-F5D5-8676-30FEA69C6442}"/>
              </a:ext>
            </a:extLst>
          </p:cNvPr>
          <p:cNvSpPr>
            <a:spLocks noGrp="1"/>
          </p:cNvSpPr>
          <p:nvPr>
            <p:ph type="title" hasCustomPrompt="1"/>
          </p:nvPr>
        </p:nvSpPr>
        <p:spPr>
          <a:xfrm>
            <a:off x="2168985" y="-64347"/>
            <a:ext cx="9184815" cy="1325563"/>
          </a:xfrm>
        </p:spPr>
        <p:txBody>
          <a:bodyPr>
            <a:normAutofit/>
          </a:bodyPr>
          <a:lstStyle>
            <a:lvl1pPr>
              <a:defRPr sz="4000" b="1">
                <a:solidFill>
                  <a:schemeClr val="accent1"/>
                </a:solidFill>
                <a:latin typeface="Tw Cen MT" panose="020B0602020104020603" pitchFamily="34" charset="0"/>
              </a:defRPr>
            </a:lvl1pPr>
          </a:lstStyle>
          <a:p>
            <a:r>
              <a:rPr lang="en-US" dirty="0"/>
              <a:t>TITLE…</a:t>
            </a:r>
          </a:p>
        </p:txBody>
      </p:sp>
      <p:sp>
        <p:nvSpPr>
          <p:cNvPr id="13" name="Content Placeholder 2">
            <a:extLst>
              <a:ext uri="{FF2B5EF4-FFF2-40B4-BE49-F238E27FC236}">
                <a16:creationId xmlns:a16="http://schemas.microsoft.com/office/drawing/2014/main" id="{709171A5-A134-22F7-CFF7-4DC49B8FD7AF}"/>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DA3C4A97-BDBE-298F-AD09-8F3403D652EE}"/>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15" name="Footer Placeholder 4">
            <a:extLst>
              <a:ext uri="{FF2B5EF4-FFF2-40B4-BE49-F238E27FC236}">
                <a16:creationId xmlns:a16="http://schemas.microsoft.com/office/drawing/2014/main" id="{C4F7F03E-E246-489D-A746-D09353FCD514}"/>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16" name="Slide Number Placeholder 5">
            <a:extLst>
              <a:ext uri="{FF2B5EF4-FFF2-40B4-BE49-F238E27FC236}">
                <a16:creationId xmlns:a16="http://schemas.microsoft.com/office/drawing/2014/main" id="{7EE070F8-8478-B363-499B-8C5D3F8FEEF3}"/>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spTree>
    <p:extLst>
      <p:ext uri="{BB962C8B-B14F-4D97-AF65-F5344CB8AC3E}">
        <p14:creationId xmlns:p14="http://schemas.microsoft.com/office/powerpoint/2010/main" val="302920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08A46273-E24F-EF4A-BE12-A0343F8ABC7A}"/>
              </a:ext>
            </a:extLst>
          </p:cNvPr>
          <p:cNvPicPr>
            <a:picLocks noChangeAspect="1"/>
          </p:cNvPicPr>
          <p:nvPr userDrawn="1"/>
        </p:nvPicPr>
        <p:blipFill>
          <a:blip r:embed="rId2"/>
          <a:stretch>
            <a:fillRect/>
          </a:stretch>
        </p:blipFill>
        <p:spPr>
          <a:xfrm>
            <a:off x="10678964" y="-58982"/>
            <a:ext cx="1389190" cy="132556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B30F48F4-487C-CE15-D0A6-D72590685256}"/>
              </a:ext>
            </a:extLst>
          </p:cNvPr>
          <p:cNvPicPr>
            <a:picLocks noChangeAspect="1"/>
          </p:cNvPicPr>
          <p:nvPr userDrawn="1"/>
        </p:nvPicPr>
        <p:blipFill>
          <a:blip r:embed="rId3"/>
          <a:stretch>
            <a:fillRect/>
          </a:stretch>
        </p:blipFill>
        <p:spPr>
          <a:xfrm>
            <a:off x="0" y="-426720"/>
            <a:ext cx="12192000" cy="6858000"/>
          </a:xfrm>
          <a:prstGeom prst="rect">
            <a:avLst/>
          </a:prstGeom>
        </p:spPr>
      </p:pic>
      <p:sp>
        <p:nvSpPr>
          <p:cNvPr id="20" name="Title 1">
            <a:extLst>
              <a:ext uri="{FF2B5EF4-FFF2-40B4-BE49-F238E27FC236}">
                <a16:creationId xmlns:a16="http://schemas.microsoft.com/office/drawing/2014/main" id="{A116E5EC-C9DB-EE41-9213-1DA731394CF6}"/>
              </a:ext>
            </a:extLst>
          </p:cNvPr>
          <p:cNvSpPr>
            <a:spLocks noGrp="1"/>
          </p:cNvSpPr>
          <p:nvPr>
            <p:ph type="title" hasCustomPrompt="1"/>
          </p:nvPr>
        </p:nvSpPr>
        <p:spPr>
          <a:xfrm>
            <a:off x="1995792" y="18255"/>
            <a:ext cx="6157608" cy="1325563"/>
          </a:xfrm>
        </p:spPr>
        <p:txBody>
          <a:bodyPr/>
          <a:lstStyle>
            <a:lvl1pPr>
              <a:defRPr b="1">
                <a:solidFill>
                  <a:schemeClr val="accent1"/>
                </a:solidFill>
                <a:latin typeface="Tw Cen MT" panose="020B0602020104020603" pitchFamily="34" charset="0"/>
              </a:defRPr>
            </a:lvl1pPr>
          </a:lstStyle>
          <a:p>
            <a:r>
              <a:rPr lang="en-US" dirty="0"/>
              <a:t>TITLE…</a:t>
            </a:r>
          </a:p>
        </p:txBody>
      </p:sp>
      <p:sp>
        <p:nvSpPr>
          <p:cNvPr id="21" name="Content Placeholder 2">
            <a:extLst>
              <a:ext uri="{FF2B5EF4-FFF2-40B4-BE49-F238E27FC236}">
                <a16:creationId xmlns:a16="http://schemas.microsoft.com/office/drawing/2014/main" id="{0E26362D-FF2C-DE82-B5BF-68C7F4B69990}"/>
              </a:ext>
            </a:extLst>
          </p:cNvPr>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a:t>
            </a:r>
            <a:r>
              <a:rPr lang="en-US" dirty="0" err="1"/>
              <a:t>leveldhfsjhgsd</a:t>
            </a:r>
            <a:endParaRPr lang="en-US" dirty="0"/>
          </a:p>
        </p:txBody>
      </p:sp>
      <p:sp>
        <p:nvSpPr>
          <p:cNvPr id="22" name="Content Placeholder 3">
            <a:extLst>
              <a:ext uri="{FF2B5EF4-FFF2-40B4-BE49-F238E27FC236}">
                <a16:creationId xmlns:a16="http://schemas.microsoft.com/office/drawing/2014/main" id="{19539715-47FE-4447-FD84-F1C5615A97F5}"/>
              </a:ext>
            </a:extLst>
          </p:cNvPr>
          <p:cNvSpPr>
            <a:spLocks noGrp="1"/>
          </p:cNvSpPr>
          <p:nvPr>
            <p:ph sz="half" idx="2" hasCustomPrompt="1"/>
          </p:nvPr>
        </p:nvSpPr>
        <p:spPr>
          <a:xfrm>
            <a:off x="6172200" y="1825625"/>
            <a:ext cx="5181600" cy="4351338"/>
          </a:xfrm>
          <a:prstGeom prst="rect">
            <a:avLst/>
          </a:prstGeom>
        </p:spPr>
        <p:txBody>
          <a:body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Date Placeholder 4">
            <a:extLst>
              <a:ext uri="{FF2B5EF4-FFF2-40B4-BE49-F238E27FC236}">
                <a16:creationId xmlns:a16="http://schemas.microsoft.com/office/drawing/2014/main" id="{2DBC50B6-929A-5832-CC4D-4B21FA7E3D06}"/>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24" name="Footer Placeholder 5">
            <a:extLst>
              <a:ext uri="{FF2B5EF4-FFF2-40B4-BE49-F238E27FC236}">
                <a16:creationId xmlns:a16="http://schemas.microsoft.com/office/drawing/2014/main" id="{7E1CBFA0-336A-4205-50BB-E96B25A0563F}"/>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25" name="Slide Number Placeholder 6">
            <a:extLst>
              <a:ext uri="{FF2B5EF4-FFF2-40B4-BE49-F238E27FC236}">
                <a16:creationId xmlns:a16="http://schemas.microsoft.com/office/drawing/2014/main" id="{FE34E8C4-06B3-CB17-99B3-CEA641A7A935}"/>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spTree>
    <p:extLst>
      <p:ext uri="{BB962C8B-B14F-4D97-AF65-F5344CB8AC3E}">
        <p14:creationId xmlns:p14="http://schemas.microsoft.com/office/powerpoint/2010/main" val="6630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B1B42AB2-C871-DA81-DAEA-8625ED2BD7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3EC1364-4021-F3F5-B7B1-88ED906C1EAB}"/>
              </a:ext>
            </a:extLst>
          </p:cNvPr>
          <p:cNvSpPr>
            <a:spLocks noGrp="1"/>
          </p:cNvSpPr>
          <p:nvPr>
            <p:ph type="title" hasCustomPrompt="1"/>
          </p:nvPr>
        </p:nvSpPr>
        <p:spPr>
          <a:xfrm>
            <a:off x="839788" y="457200"/>
            <a:ext cx="3932237" cy="1600200"/>
          </a:xfrm>
        </p:spPr>
        <p:txBody>
          <a:bodyPr anchor="b"/>
          <a:lstStyle>
            <a:lvl1pPr>
              <a:defRPr sz="3200">
                <a:solidFill>
                  <a:schemeClr val="accent1"/>
                </a:solidFill>
                <a:latin typeface="Tw Cen MT" panose="020B0602020104020603" pitchFamily="34" charset="0"/>
              </a:defRPr>
            </a:lvl1pPr>
          </a:lstStyle>
          <a:p>
            <a:r>
              <a:rPr lang="en-US" dirty="0"/>
              <a:t>Side-Title…</a:t>
            </a:r>
          </a:p>
        </p:txBody>
      </p:sp>
      <p:sp>
        <p:nvSpPr>
          <p:cNvPr id="12" name="Text Placeholder 3">
            <a:extLst>
              <a:ext uri="{FF2B5EF4-FFF2-40B4-BE49-F238E27FC236}">
                <a16:creationId xmlns:a16="http://schemas.microsoft.com/office/drawing/2014/main" id="{7ACE2FAE-5BC5-1538-5BA8-7532C8B81E7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Date Placeholder 4">
            <a:extLst>
              <a:ext uri="{FF2B5EF4-FFF2-40B4-BE49-F238E27FC236}">
                <a16:creationId xmlns:a16="http://schemas.microsoft.com/office/drawing/2014/main" id="{E18BC7CF-448E-53CC-9CDF-793E3A22D6CB}"/>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14" name="Content Placeholder 2">
            <a:extLst>
              <a:ext uri="{FF2B5EF4-FFF2-40B4-BE49-F238E27FC236}">
                <a16:creationId xmlns:a16="http://schemas.microsoft.com/office/drawing/2014/main" id="{9BF38B35-BF77-B88F-B389-DBA9A591F2A4}"/>
              </a:ext>
            </a:extLst>
          </p:cNvPr>
          <p:cNvSpPr>
            <a:spLocks noGrp="1"/>
          </p:cNvSpPr>
          <p:nvPr>
            <p:ph idx="1" hasCustomPrompt="1"/>
          </p:nvPr>
        </p:nvSpPr>
        <p:spPr>
          <a:xfrm>
            <a:off x="5183188" y="987425"/>
            <a:ext cx="6172200" cy="4873625"/>
          </a:xfrm>
          <a:prstGeom prst="rect">
            <a:avLst/>
          </a:prstGeom>
        </p:spPr>
        <p:txBody>
          <a:bodyPr/>
          <a:lstStyle>
            <a:lvl1pPr marL="0" indent="0">
              <a:buNone/>
              <a:defRPr sz="3200" b="1">
                <a:solidFill>
                  <a:schemeClr val="accent1"/>
                </a:solidFill>
                <a:latin typeface="Tw Cen MT" panose="020B0602020104020603" pitchFamily="34" charset="0"/>
              </a:defRPr>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TITLE…</a:t>
            </a:r>
          </a:p>
          <a:p>
            <a:pPr lvl="1"/>
            <a:r>
              <a:rPr lang="en-US" dirty="0"/>
              <a:t>Subtitle…</a:t>
            </a:r>
          </a:p>
          <a:p>
            <a:pPr lvl="2"/>
            <a:r>
              <a:rPr lang="en-US" dirty="0"/>
              <a:t>Third level</a:t>
            </a:r>
          </a:p>
          <a:p>
            <a:pPr lvl="3"/>
            <a:r>
              <a:rPr lang="en-US" dirty="0"/>
              <a:t>Fourth level</a:t>
            </a:r>
          </a:p>
          <a:p>
            <a:pPr lvl="4"/>
            <a:r>
              <a:rPr lang="en-US" dirty="0"/>
              <a:t>Fifth level</a:t>
            </a:r>
          </a:p>
        </p:txBody>
      </p:sp>
      <p:sp>
        <p:nvSpPr>
          <p:cNvPr id="15" name="Footer Placeholder 5">
            <a:extLst>
              <a:ext uri="{FF2B5EF4-FFF2-40B4-BE49-F238E27FC236}">
                <a16:creationId xmlns:a16="http://schemas.microsoft.com/office/drawing/2014/main" id="{B6DB9F42-28D4-EC88-7864-01D7DCF6A33C}"/>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16" name="Slide Number Placeholder 6">
            <a:extLst>
              <a:ext uri="{FF2B5EF4-FFF2-40B4-BE49-F238E27FC236}">
                <a16:creationId xmlns:a16="http://schemas.microsoft.com/office/drawing/2014/main" id="{064C876E-69CB-CDEE-B719-23B53B8CB2E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spTree>
    <p:extLst>
      <p:ext uri="{BB962C8B-B14F-4D97-AF65-F5344CB8AC3E}">
        <p14:creationId xmlns:p14="http://schemas.microsoft.com/office/powerpoint/2010/main" val="1459292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Content Placeholder 4" descr="A picture containing chart&#10;&#10;Description automatically generated">
            <a:extLst>
              <a:ext uri="{FF2B5EF4-FFF2-40B4-BE49-F238E27FC236}">
                <a16:creationId xmlns:a16="http://schemas.microsoft.com/office/drawing/2014/main" id="{F3BD3716-CC4A-B947-9F3F-BDCDB43114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8770396-4911-2E9E-FF92-4E272C639CAD}"/>
              </a:ext>
            </a:extLst>
          </p:cNvPr>
          <p:cNvPicPr>
            <a:picLocks noChangeAspect="1"/>
          </p:cNvPicPr>
          <p:nvPr userDrawn="1"/>
        </p:nvPicPr>
        <p:blipFill>
          <a:blip r:embed="rId3"/>
          <a:stretch>
            <a:fillRect/>
          </a:stretch>
        </p:blipFill>
        <p:spPr>
          <a:xfrm>
            <a:off x="762" y="428"/>
            <a:ext cx="12190476" cy="6857143"/>
          </a:xfrm>
          <a:prstGeom prst="rect">
            <a:avLst/>
          </a:prstGeom>
        </p:spPr>
      </p:pic>
      <p:sp>
        <p:nvSpPr>
          <p:cNvPr id="15" name="Date Placeholder 3">
            <a:extLst>
              <a:ext uri="{FF2B5EF4-FFF2-40B4-BE49-F238E27FC236}">
                <a16:creationId xmlns:a16="http://schemas.microsoft.com/office/drawing/2014/main" id="{00971A12-1313-4AC4-35B9-6E98E96D200C}"/>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16" name="Footer Placeholder 4">
            <a:extLst>
              <a:ext uri="{FF2B5EF4-FFF2-40B4-BE49-F238E27FC236}">
                <a16:creationId xmlns:a16="http://schemas.microsoft.com/office/drawing/2014/main" id="{24121A13-A444-97D7-E177-165B1A622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7" name="Slide Number Placeholder 5">
            <a:extLst>
              <a:ext uri="{FF2B5EF4-FFF2-40B4-BE49-F238E27FC236}">
                <a16:creationId xmlns:a16="http://schemas.microsoft.com/office/drawing/2014/main" id="{F2E52820-09CF-432A-F001-8C5E05A02310}"/>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pic>
        <p:nvPicPr>
          <p:cNvPr id="18" name="Picture 17" descr="Text&#10;&#10;Description automatically generated with medium confidence">
            <a:extLst>
              <a:ext uri="{FF2B5EF4-FFF2-40B4-BE49-F238E27FC236}">
                <a16:creationId xmlns:a16="http://schemas.microsoft.com/office/drawing/2014/main" id="{FE0FA4AF-F560-084D-C05D-D42F086476F0}"/>
              </a:ext>
            </a:extLst>
          </p:cNvPr>
          <p:cNvPicPr>
            <a:picLocks noChangeAspect="1"/>
          </p:cNvPicPr>
          <p:nvPr userDrawn="1"/>
        </p:nvPicPr>
        <p:blipFill>
          <a:blip r:embed="rId4"/>
          <a:stretch>
            <a:fillRect/>
          </a:stretch>
        </p:blipFill>
        <p:spPr>
          <a:xfrm>
            <a:off x="2033847" y="-134710"/>
            <a:ext cx="3237397" cy="1718854"/>
          </a:xfrm>
          <a:prstGeom prst="rect">
            <a:avLst/>
          </a:prstGeom>
        </p:spPr>
      </p:pic>
      <p:pic>
        <p:nvPicPr>
          <p:cNvPr id="19" name="Picture 18" descr="Text&#10;&#10;Description automatically generated">
            <a:extLst>
              <a:ext uri="{FF2B5EF4-FFF2-40B4-BE49-F238E27FC236}">
                <a16:creationId xmlns:a16="http://schemas.microsoft.com/office/drawing/2014/main" id="{EB8AA924-5DCD-E8B2-8616-740FB682474D}"/>
              </a:ext>
            </a:extLst>
          </p:cNvPr>
          <p:cNvPicPr>
            <a:picLocks noChangeAspect="1"/>
          </p:cNvPicPr>
          <p:nvPr userDrawn="1"/>
        </p:nvPicPr>
        <p:blipFill>
          <a:blip r:embed="rId5"/>
          <a:stretch>
            <a:fillRect/>
          </a:stretch>
        </p:blipFill>
        <p:spPr>
          <a:xfrm>
            <a:off x="4673787" y="52729"/>
            <a:ext cx="1313224" cy="1253076"/>
          </a:xfrm>
          <a:prstGeom prst="rect">
            <a:avLst/>
          </a:prstGeom>
        </p:spPr>
      </p:pic>
      <p:sp>
        <p:nvSpPr>
          <p:cNvPr id="20" name="Title 1">
            <a:extLst>
              <a:ext uri="{FF2B5EF4-FFF2-40B4-BE49-F238E27FC236}">
                <a16:creationId xmlns:a16="http://schemas.microsoft.com/office/drawing/2014/main" id="{9C72E24D-36AE-FA3B-0C14-2B5AFA384DA4}"/>
              </a:ext>
            </a:extLst>
          </p:cNvPr>
          <p:cNvSpPr txBox="1">
            <a:spLocks/>
          </p:cNvSpPr>
          <p:nvPr userDrawn="1"/>
        </p:nvSpPr>
        <p:spPr>
          <a:xfrm>
            <a:off x="3205226" y="2809692"/>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accent1"/>
                </a:solidFill>
                <a:latin typeface="Tw Cen MT" panose="020B0602020104020603" pitchFamily="34" charset="0"/>
              </a:rPr>
              <a:t>THANK YOU</a:t>
            </a:r>
          </a:p>
        </p:txBody>
      </p:sp>
    </p:spTree>
    <p:extLst>
      <p:ext uri="{BB962C8B-B14F-4D97-AF65-F5344CB8AC3E}">
        <p14:creationId xmlns:p14="http://schemas.microsoft.com/office/powerpoint/2010/main" val="3933929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58" t="6552" r="33308" b="6733"/>
          <a:stretch/>
        </p:blipFill>
        <p:spPr>
          <a:xfrm>
            <a:off x="0" y="-15240"/>
            <a:ext cx="6141720" cy="6644640"/>
          </a:xfrm>
          <a:prstGeom prst="rect">
            <a:avLst/>
          </a:prstGeom>
        </p:spPr>
      </p:pic>
      <p:sp>
        <p:nvSpPr>
          <p:cNvPr id="7" name="Rectangle 6"/>
          <p:cNvSpPr/>
          <p:nvPr userDrawn="1"/>
        </p:nvSpPr>
        <p:spPr>
          <a:xfrm>
            <a:off x="3175" y="-29213"/>
            <a:ext cx="6372225" cy="6664326"/>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4356100" y="-22227"/>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5918200" y="555625"/>
            <a:ext cx="5562600" cy="3622675"/>
          </a:xfrm>
          <a:prstGeom prst="rect">
            <a:avLst/>
          </a:prstGeom>
        </p:spPr>
        <p:txBody>
          <a:bodyPr anchor="b"/>
          <a:lstStyle>
            <a:lvl1pPr algn="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5918200" y="4330700"/>
            <a:ext cx="5562600"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085899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170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80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F6A432-353A-424D-9ACF-4F0C4F62BBEE}"/>
              </a:ext>
            </a:extLst>
          </p:cNvPr>
          <p:cNvSpPr>
            <a:spLocks noGrp="1"/>
          </p:cNvSpPr>
          <p:nvPr>
            <p:ph idx="1"/>
          </p:nvPr>
        </p:nvSpPr>
        <p:spPr>
          <a:xfrm>
            <a:off x="333375" y="1514475"/>
            <a:ext cx="11468100" cy="48291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333375" y="933450"/>
            <a:ext cx="11468100" cy="381000"/>
          </a:xfrm>
          <a:prstGeom prst="rect">
            <a:avLst/>
          </a:prstGeom>
          <a:solidFill>
            <a:srgbClr val="F7F7F7"/>
          </a:solidFill>
        </p:spPr>
        <p:txBody>
          <a:bodyPr/>
          <a:lstStyle>
            <a:lvl1pPr marL="0" indent="0">
              <a:buNone/>
              <a:defRPr sz="2000">
                <a:solidFill>
                  <a:schemeClr val="accent3">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869452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1360-F7B6-47A8-69E6-D5A64FFFB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3F9AAA-8992-8B6E-24D0-D3CB6FF32991}"/>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4" name="Footer Placeholder 3">
            <a:extLst>
              <a:ext uri="{FF2B5EF4-FFF2-40B4-BE49-F238E27FC236}">
                <a16:creationId xmlns:a16="http://schemas.microsoft.com/office/drawing/2014/main" id="{009D528C-AA51-99DA-3398-A55BA06EE2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35D735-1F27-A994-5199-D6767EE0E669}"/>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240833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C681CC-EB36-7506-5B70-412A1199A0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Shape, square&#10;&#10;Description automatically generated">
            <a:extLst>
              <a:ext uri="{FF2B5EF4-FFF2-40B4-BE49-F238E27FC236}">
                <a16:creationId xmlns:a16="http://schemas.microsoft.com/office/drawing/2014/main" id="{78ED48BF-40A0-9090-B3B2-879FC2AFF66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AFBE9CB2-577B-C044-403A-463732C826FD}"/>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2" name="Date Placeholder 3">
            <a:extLst>
              <a:ext uri="{FF2B5EF4-FFF2-40B4-BE49-F238E27FC236}">
                <a16:creationId xmlns:a16="http://schemas.microsoft.com/office/drawing/2014/main" id="{F34E7223-F52B-972A-A45B-A77FC6F4BE66}"/>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13" name="Footer Placeholder 4">
            <a:extLst>
              <a:ext uri="{FF2B5EF4-FFF2-40B4-BE49-F238E27FC236}">
                <a16:creationId xmlns:a16="http://schemas.microsoft.com/office/drawing/2014/main" id="{B485259D-2F32-6112-0640-3B1D456D7CE0}"/>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14" name="Slide Number Placeholder 5">
            <a:extLst>
              <a:ext uri="{FF2B5EF4-FFF2-40B4-BE49-F238E27FC236}">
                <a16:creationId xmlns:a16="http://schemas.microsoft.com/office/drawing/2014/main" id="{C0D65C9F-E3E3-AEBA-2AF3-BA9695616B1E}"/>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cxnSp>
        <p:nvCxnSpPr>
          <p:cNvPr id="17" name="Straight Connector 16">
            <a:extLst>
              <a:ext uri="{FF2B5EF4-FFF2-40B4-BE49-F238E27FC236}">
                <a16:creationId xmlns:a16="http://schemas.microsoft.com/office/drawing/2014/main" id="{AF8D86F0-8A99-2E4A-8B73-9446CBA6DB95}"/>
              </a:ext>
            </a:extLst>
          </p:cNvPr>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379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8580-9DBA-41E3-A9FE-314ED0BFC604}"/>
              </a:ext>
            </a:extLst>
          </p:cNvPr>
          <p:cNvSpPr>
            <a:spLocks noGrp="1"/>
          </p:cNvSpPr>
          <p:nvPr>
            <p:ph type="title"/>
          </p:nvPr>
        </p:nvSpPr>
        <p:spPr>
          <a:xfrm>
            <a:off x="412169" y="-41590"/>
            <a:ext cx="3352983" cy="1293787"/>
          </a:xfrm>
        </p:spPr>
        <p:txBody>
          <a:bodyPr anchor="b">
            <a:normAutofit/>
          </a:bodyPr>
          <a:lstStyle>
            <a:lvl1pPr>
              <a:defRPr sz="3200" b="0" spc="-150">
                <a:solidFill>
                  <a:srgbClr val="91ACF1"/>
                </a:solidFill>
                <a:latin typeface="HP Simplified" panose="020B0604020204020204" pitchFamily="34" charset="0"/>
              </a:defRPr>
            </a:lvl1pPr>
          </a:lstStyle>
          <a:p>
            <a:r>
              <a:rPr lang="en-US" dirty="0"/>
              <a:t>Click to edit Master title style</a:t>
            </a:r>
          </a:p>
        </p:txBody>
      </p:sp>
      <p:sp>
        <p:nvSpPr>
          <p:cNvPr id="5" name="TextBox 4">
            <a:extLst>
              <a:ext uri="{FF2B5EF4-FFF2-40B4-BE49-F238E27FC236}">
                <a16:creationId xmlns:a16="http://schemas.microsoft.com/office/drawing/2014/main" id="{6A2A3DE2-FBB8-4757-9050-83E6F5D55517}"/>
              </a:ext>
            </a:extLst>
          </p:cNvPr>
          <p:cNvSpPr txBox="1"/>
          <p:nvPr userDrawn="1"/>
        </p:nvSpPr>
        <p:spPr>
          <a:xfrm>
            <a:off x="2511552" y="6543872"/>
            <a:ext cx="9757791" cy="307777"/>
          </a:xfrm>
          <a:prstGeom prst="rect">
            <a:avLst/>
          </a:prstGeom>
          <a:noFill/>
        </p:spPr>
        <p:txBody>
          <a:bodyPr wrap="square" rtlCol="0">
            <a:spAutoFit/>
          </a:bodyPr>
          <a:lstStyle/>
          <a:p>
            <a:pPr algn="r"/>
            <a:r>
              <a:rPr lang="en-US" sz="1400" spc="300" dirty="0">
                <a:solidFill>
                  <a:schemeClr val="accent3">
                    <a:lumMod val="75000"/>
                  </a:schemeClr>
                </a:solidFill>
              </a:rPr>
              <a:t>Slide Deck / Analytics / </a:t>
            </a:r>
            <a:r>
              <a:rPr lang="en-US" sz="1400" spc="300" dirty="0">
                <a:solidFill>
                  <a:srgbClr val="FF5361"/>
                </a:solidFill>
              </a:rPr>
              <a:t>COVID-19 Secretariat</a:t>
            </a:r>
          </a:p>
        </p:txBody>
      </p:sp>
      <p:sp>
        <p:nvSpPr>
          <p:cNvPr id="7" name="Text Placeholder 6">
            <a:extLst>
              <a:ext uri="{FF2B5EF4-FFF2-40B4-BE49-F238E27FC236}">
                <a16:creationId xmlns:a16="http://schemas.microsoft.com/office/drawing/2014/main" id="{834DC25D-165D-4876-A4BC-02841CBA326F}"/>
              </a:ext>
            </a:extLst>
          </p:cNvPr>
          <p:cNvSpPr>
            <a:spLocks noGrp="1"/>
          </p:cNvSpPr>
          <p:nvPr>
            <p:ph type="body" sz="quarter" idx="10"/>
          </p:nvPr>
        </p:nvSpPr>
        <p:spPr>
          <a:xfrm>
            <a:off x="411592" y="1273949"/>
            <a:ext cx="3353560" cy="933308"/>
          </a:xfrm>
        </p:spPr>
        <p:txBody>
          <a:bodyPr anchor="ctr">
            <a:noAutofit/>
          </a:bodyPr>
          <a:lstStyle>
            <a:lvl1pPr marL="0" indent="0">
              <a:buNone/>
              <a:defRPr sz="240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grpSp>
        <p:nvGrpSpPr>
          <p:cNvPr id="8" name="Group 7">
            <a:extLst>
              <a:ext uri="{FF2B5EF4-FFF2-40B4-BE49-F238E27FC236}">
                <a16:creationId xmlns:a16="http://schemas.microsoft.com/office/drawing/2014/main" id="{58135802-AD6D-4927-A10D-E9E25F5573AE}"/>
              </a:ext>
            </a:extLst>
          </p:cNvPr>
          <p:cNvGrpSpPr/>
          <p:nvPr userDrawn="1"/>
        </p:nvGrpSpPr>
        <p:grpSpPr>
          <a:xfrm>
            <a:off x="6953302" y="1697644"/>
            <a:ext cx="2973842" cy="3309718"/>
            <a:chOff x="13320775" y="2150329"/>
            <a:chExt cx="2973842" cy="3309718"/>
          </a:xfrm>
        </p:grpSpPr>
        <p:sp>
          <p:nvSpPr>
            <p:cNvPr id="9" name="Oval 8">
              <a:extLst>
                <a:ext uri="{FF2B5EF4-FFF2-40B4-BE49-F238E27FC236}">
                  <a16:creationId xmlns:a16="http://schemas.microsoft.com/office/drawing/2014/main" id="{88B302A4-64C0-4CA1-8E85-B3BC25CA3C18}"/>
                </a:ext>
              </a:extLst>
            </p:cNvPr>
            <p:cNvSpPr/>
            <p:nvPr/>
          </p:nvSpPr>
          <p:spPr>
            <a:xfrm>
              <a:off x="13436097" y="2415822"/>
              <a:ext cx="2743200" cy="2743200"/>
            </a:xfrm>
            <a:prstGeom prst="ellipse">
              <a:avLst/>
            </a:pr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lock Arc 9">
              <a:extLst>
                <a:ext uri="{FF2B5EF4-FFF2-40B4-BE49-F238E27FC236}">
                  <a16:creationId xmlns:a16="http://schemas.microsoft.com/office/drawing/2014/main" id="{7E440563-4806-4FC8-B16F-3D1053C2AED8}"/>
                </a:ext>
              </a:extLst>
            </p:cNvPr>
            <p:cNvSpPr/>
            <p:nvPr/>
          </p:nvSpPr>
          <p:spPr>
            <a:xfrm>
              <a:off x="13525291" y="2522783"/>
              <a:ext cx="2564811" cy="2564811"/>
            </a:xfrm>
            <a:prstGeom prst="blockArc">
              <a:avLst>
                <a:gd name="adj1" fmla="val 16200000"/>
                <a:gd name="adj2" fmla="val 19800000"/>
                <a:gd name="adj3" fmla="val 4507"/>
              </a:avLst>
            </a:prstGeom>
            <a:noFill/>
            <a:ln>
              <a:no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E7CA81E-1B14-4993-B34A-39CD9F3999BF}"/>
                </a:ext>
              </a:extLst>
            </p:cNvPr>
            <p:cNvSpPr/>
            <p:nvPr/>
          </p:nvSpPr>
          <p:spPr>
            <a:xfrm>
              <a:off x="14406346" y="2150329"/>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28983" tIns="128983" rIns="128983" bIns="12898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Coordination, Planning &amp; Monitoring of SEI</a:t>
              </a:r>
            </a:p>
          </p:txBody>
        </p:sp>
        <p:sp>
          <p:nvSpPr>
            <p:cNvPr id="12" name="Freeform: Shape 11">
              <a:extLst>
                <a:ext uri="{FF2B5EF4-FFF2-40B4-BE49-F238E27FC236}">
                  <a16:creationId xmlns:a16="http://schemas.microsoft.com/office/drawing/2014/main" id="{C52FC590-1191-487F-9ED8-E886104113CB}"/>
                </a:ext>
              </a:extLst>
            </p:cNvPr>
            <p:cNvSpPr/>
            <p:nvPr/>
          </p:nvSpPr>
          <p:spPr>
            <a:xfrm>
              <a:off x="15491916"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1062611"/>
                <a:satOff val="-457"/>
                <a:lumOff val="-2118"/>
                <a:alphaOff val="0"/>
              </a:schemeClr>
            </a:effectRef>
            <a:fontRef idx="minor">
              <a:schemeClr val="lt1"/>
            </a:fontRef>
          </p:style>
          <p:txBody>
            <a:bodyPr spcFirstLastPara="0" vert="horz" wrap="square" lIns="128983" tIns="128983" rIns="128983" bIns="12898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Economic Vulnerabilities</a:t>
              </a:r>
            </a:p>
          </p:txBody>
        </p:sp>
        <p:sp>
          <p:nvSpPr>
            <p:cNvPr id="13" name="Freeform: Shape 12">
              <a:extLst>
                <a:ext uri="{FF2B5EF4-FFF2-40B4-BE49-F238E27FC236}">
                  <a16:creationId xmlns:a16="http://schemas.microsoft.com/office/drawing/2014/main" id="{422BF499-B4D6-4D7D-9261-763340EC27C0}"/>
                </a:ext>
              </a:extLst>
            </p:cNvPr>
            <p:cNvSpPr/>
            <p:nvPr/>
          </p:nvSpPr>
          <p:spPr>
            <a:xfrm>
              <a:off x="15491916"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2125222"/>
                <a:satOff val="-914"/>
                <a:lumOff val="-4235"/>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b="0" i="0" u="none" kern="1200" dirty="0">
                  <a:solidFill>
                    <a:schemeClr val="bg2">
                      <a:lumMod val="25000"/>
                    </a:schemeClr>
                  </a:solidFill>
                </a:rPr>
                <a:t>Social Vulnerabilities</a:t>
              </a:r>
              <a:endParaRPr lang="en-US" sz="700" kern="1200" dirty="0">
                <a:solidFill>
                  <a:schemeClr val="bg2">
                    <a:lumMod val="25000"/>
                  </a:schemeClr>
                </a:solidFill>
              </a:endParaRPr>
            </a:p>
          </p:txBody>
        </p:sp>
        <p:sp>
          <p:nvSpPr>
            <p:cNvPr id="14" name="Freeform: Shape 13">
              <a:extLst>
                <a:ext uri="{FF2B5EF4-FFF2-40B4-BE49-F238E27FC236}">
                  <a16:creationId xmlns:a16="http://schemas.microsoft.com/office/drawing/2014/main" id="{1306D9CD-8A7F-4297-9660-756831630CEE}"/>
                </a:ext>
              </a:extLst>
            </p:cNvPr>
            <p:cNvSpPr/>
            <p:nvPr/>
          </p:nvSpPr>
          <p:spPr>
            <a:xfrm>
              <a:off x="14406346" y="4657346"/>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3187833"/>
                <a:satOff val="-1370"/>
                <a:lumOff val="-6353"/>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kern="1200" dirty="0">
                  <a:solidFill>
                    <a:schemeClr val="bg2">
                      <a:lumMod val="25000"/>
                    </a:schemeClr>
                  </a:solidFill>
                </a:rPr>
                <a:t>Livelihoods, Food Security, Nutrition</a:t>
              </a:r>
            </a:p>
          </p:txBody>
        </p:sp>
        <p:sp>
          <p:nvSpPr>
            <p:cNvPr id="15" name="Freeform: Shape 14">
              <a:extLst>
                <a:ext uri="{FF2B5EF4-FFF2-40B4-BE49-F238E27FC236}">
                  <a16:creationId xmlns:a16="http://schemas.microsoft.com/office/drawing/2014/main" id="{4460FB7A-AFD5-494B-9025-DFFCB1CE5F76}"/>
                </a:ext>
              </a:extLst>
            </p:cNvPr>
            <p:cNvSpPr/>
            <p:nvPr/>
          </p:nvSpPr>
          <p:spPr>
            <a:xfrm>
              <a:off x="13320775"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4250443"/>
                <a:satOff val="-1827"/>
                <a:lumOff val="-8470"/>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b="0" i="0" u="none" kern="1200" dirty="0">
                  <a:solidFill>
                    <a:schemeClr val="bg2">
                      <a:lumMod val="25000"/>
                    </a:schemeClr>
                  </a:solidFill>
                </a:rPr>
                <a:t>Women, Girls and Transgender</a:t>
              </a:r>
              <a:endParaRPr lang="en-US" sz="700" kern="1200" dirty="0">
                <a:solidFill>
                  <a:schemeClr val="bg2">
                    <a:lumMod val="25000"/>
                  </a:schemeClr>
                </a:solidFill>
              </a:endParaRPr>
            </a:p>
          </p:txBody>
        </p:sp>
        <p:sp>
          <p:nvSpPr>
            <p:cNvPr id="16" name="Freeform: Shape 15">
              <a:extLst>
                <a:ext uri="{FF2B5EF4-FFF2-40B4-BE49-F238E27FC236}">
                  <a16:creationId xmlns:a16="http://schemas.microsoft.com/office/drawing/2014/main" id="{5D737B70-B04A-42E6-92FD-680A36D1EC0A}"/>
                </a:ext>
              </a:extLst>
            </p:cNvPr>
            <p:cNvSpPr/>
            <p:nvPr/>
          </p:nvSpPr>
          <p:spPr>
            <a:xfrm>
              <a:off x="13320775"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5313054"/>
                <a:satOff val="-2284"/>
                <a:lumOff val="-10588"/>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Reproductive Health care and Newborn needs</a:t>
              </a:r>
            </a:p>
          </p:txBody>
        </p:sp>
      </p:grpSp>
      <p:sp>
        <p:nvSpPr>
          <p:cNvPr id="18" name="Oval 17">
            <a:extLst>
              <a:ext uri="{FF2B5EF4-FFF2-40B4-BE49-F238E27FC236}">
                <a16:creationId xmlns:a16="http://schemas.microsoft.com/office/drawing/2014/main" id="{61DB62A6-A649-47CD-85B7-C5B345AD9B7B}"/>
              </a:ext>
            </a:extLst>
          </p:cNvPr>
          <p:cNvSpPr>
            <a:spLocks noChangeAspect="1"/>
          </p:cNvSpPr>
          <p:nvPr userDrawn="1"/>
        </p:nvSpPr>
        <p:spPr>
          <a:xfrm>
            <a:off x="5908039" y="756455"/>
            <a:ext cx="5029200" cy="5029200"/>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39C3FF9-87CB-4A96-8E18-CEF626A1BAD5}"/>
              </a:ext>
            </a:extLst>
          </p:cNvPr>
          <p:cNvSpPr>
            <a:spLocks noChangeAspect="1"/>
          </p:cNvSpPr>
          <p:nvPr userDrawn="1"/>
        </p:nvSpPr>
        <p:spPr>
          <a:xfrm>
            <a:off x="5794075" y="694708"/>
            <a:ext cx="5279838" cy="5303520"/>
          </a:xfrm>
          <a:custGeom>
            <a:avLst/>
            <a:gdLst>
              <a:gd name="connsiteX0" fmla="*/ 2782836 w 5832666"/>
              <a:gd name="connsiteY0" fmla="*/ 5493066 h 5858826"/>
              <a:gd name="connsiteX1" fmla="*/ 3026674 w 5832666"/>
              <a:gd name="connsiteY1" fmla="*/ 5493066 h 5858826"/>
              <a:gd name="connsiteX2" fmla="*/ 3087635 w 5832666"/>
              <a:gd name="connsiteY2" fmla="*/ 5554027 h 5858826"/>
              <a:gd name="connsiteX3" fmla="*/ 3087635 w 5832666"/>
              <a:gd name="connsiteY3" fmla="*/ 5797865 h 5858826"/>
              <a:gd name="connsiteX4" fmla="*/ 3026674 w 5832666"/>
              <a:gd name="connsiteY4" fmla="*/ 5858826 h 5858826"/>
              <a:gd name="connsiteX5" fmla="*/ 2782836 w 5832666"/>
              <a:gd name="connsiteY5" fmla="*/ 5858826 h 5858826"/>
              <a:gd name="connsiteX6" fmla="*/ 2721875 w 5832666"/>
              <a:gd name="connsiteY6" fmla="*/ 5797865 h 5858826"/>
              <a:gd name="connsiteX7" fmla="*/ 2721875 w 5832666"/>
              <a:gd name="connsiteY7" fmla="*/ 5554027 h 5858826"/>
              <a:gd name="connsiteX8" fmla="*/ 2782836 w 5832666"/>
              <a:gd name="connsiteY8" fmla="*/ 5493066 h 5858826"/>
              <a:gd name="connsiteX9" fmla="*/ 3842779 w 5832666"/>
              <a:gd name="connsiteY9" fmla="*/ 5265481 h 5858826"/>
              <a:gd name="connsiteX10" fmla="*/ 4086617 w 5832666"/>
              <a:gd name="connsiteY10" fmla="*/ 5265481 h 5858826"/>
              <a:gd name="connsiteX11" fmla="*/ 4147578 w 5832666"/>
              <a:gd name="connsiteY11" fmla="*/ 5326442 h 5858826"/>
              <a:gd name="connsiteX12" fmla="*/ 4147578 w 5832666"/>
              <a:gd name="connsiteY12" fmla="*/ 5570280 h 5858826"/>
              <a:gd name="connsiteX13" fmla="*/ 4086617 w 5832666"/>
              <a:gd name="connsiteY13" fmla="*/ 5631241 h 5858826"/>
              <a:gd name="connsiteX14" fmla="*/ 3842779 w 5832666"/>
              <a:gd name="connsiteY14" fmla="*/ 5631241 h 5858826"/>
              <a:gd name="connsiteX15" fmla="*/ 3781818 w 5832666"/>
              <a:gd name="connsiteY15" fmla="*/ 5570280 h 5858826"/>
              <a:gd name="connsiteX16" fmla="*/ 3781818 w 5832666"/>
              <a:gd name="connsiteY16" fmla="*/ 5326442 h 5858826"/>
              <a:gd name="connsiteX17" fmla="*/ 3842779 w 5832666"/>
              <a:gd name="connsiteY17" fmla="*/ 5265481 h 5858826"/>
              <a:gd name="connsiteX18" fmla="*/ 1722893 w 5832666"/>
              <a:gd name="connsiteY18" fmla="*/ 5265481 h 5858826"/>
              <a:gd name="connsiteX19" fmla="*/ 1966731 w 5832666"/>
              <a:gd name="connsiteY19" fmla="*/ 5265481 h 5858826"/>
              <a:gd name="connsiteX20" fmla="*/ 2027692 w 5832666"/>
              <a:gd name="connsiteY20" fmla="*/ 5326442 h 5858826"/>
              <a:gd name="connsiteX21" fmla="*/ 2027692 w 5832666"/>
              <a:gd name="connsiteY21" fmla="*/ 5570280 h 5858826"/>
              <a:gd name="connsiteX22" fmla="*/ 1966731 w 5832666"/>
              <a:gd name="connsiteY22" fmla="*/ 5631241 h 5858826"/>
              <a:gd name="connsiteX23" fmla="*/ 1722893 w 5832666"/>
              <a:gd name="connsiteY23" fmla="*/ 5631241 h 5858826"/>
              <a:gd name="connsiteX24" fmla="*/ 1661932 w 5832666"/>
              <a:gd name="connsiteY24" fmla="*/ 5570280 h 5858826"/>
              <a:gd name="connsiteX25" fmla="*/ 1661932 w 5832666"/>
              <a:gd name="connsiteY25" fmla="*/ 5326442 h 5858826"/>
              <a:gd name="connsiteX26" fmla="*/ 1722893 w 5832666"/>
              <a:gd name="connsiteY26" fmla="*/ 5265481 h 5858826"/>
              <a:gd name="connsiteX27" fmla="*/ 4739839 w 5832666"/>
              <a:gd name="connsiteY27" fmla="*/ 4648656 h 5858826"/>
              <a:gd name="connsiteX28" fmla="*/ 4983677 w 5832666"/>
              <a:gd name="connsiteY28" fmla="*/ 4648656 h 5858826"/>
              <a:gd name="connsiteX29" fmla="*/ 5044638 w 5832666"/>
              <a:gd name="connsiteY29" fmla="*/ 4709617 h 5858826"/>
              <a:gd name="connsiteX30" fmla="*/ 5044638 w 5832666"/>
              <a:gd name="connsiteY30" fmla="*/ 4953455 h 5858826"/>
              <a:gd name="connsiteX31" fmla="*/ 4983677 w 5832666"/>
              <a:gd name="connsiteY31" fmla="*/ 5014416 h 5858826"/>
              <a:gd name="connsiteX32" fmla="*/ 4739839 w 5832666"/>
              <a:gd name="connsiteY32" fmla="*/ 5014416 h 5858826"/>
              <a:gd name="connsiteX33" fmla="*/ 4678878 w 5832666"/>
              <a:gd name="connsiteY33" fmla="*/ 4953455 h 5858826"/>
              <a:gd name="connsiteX34" fmla="*/ 4678878 w 5832666"/>
              <a:gd name="connsiteY34" fmla="*/ 4709617 h 5858826"/>
              <a:gd name="connsiteX35" fmla="*/ 4739839 w 5832666"/>
              <a:gd name="connsiteY35" fmla="*/ 4648656 h 5858826"/>
              <a:gd name="connsiteX36" fmla="*/ 816345 w 5832666"/>
              <a:gd name="connsiteY36" fmla="*/ 4648656 h 5858826"/>
              <a:gd name="connsiteX37" fmla="*/ 1060183 w 5832666"/>
              <a:gd name="connsiteY37" fmla="*/ 4648656 h 5858826"/>
              <a:gd name="connsiteX38" fmla="*/ 1121144 w 5832666"/>
              <a:gd name="connsiteY38" fmla="*/ 4709617 h 5858826"/>
              <a:gd name="connsiteX39" fmla="*/ 1121144 w 5832666"/>
              <a:gd name="connsiteY39" fmla="*/ 4953455 h 5858826"/>
              <a:gd name="connsiteX40" fmla="*/ 1060183 w 5832666"/>
              <a:gd name="connsiteY40" fmla="*/ 5014416 h 5858826"/>
              <a:gd name="connsiteX41" fmla="*/ 816345 w 5832666"/>
              <a:gd name="connsiteY41" fmla="*/ 5014416 h 5858826"/>
              <a:gd name="connsiteX42" fmla="*/ 755384 w 5832666"/>
              <a:gd name="connsiteY42" fmla="*/ 4953455 h 5858826"/>
              <a:gd name="connsiteX43" fmla="*/ 755384 w 5832666"/>
              <a:gd name="connsiteY43" fmla="*/ 4709617 h 5858826"/>
              <a:gd name="connsiteX44" fmla="*/ 816345 w 5832666"/>
              <a:gd name="connsiteY44" fmla="*/ 4648656 h 5858826"/>
              <a:gd name="connsiteX45" fmla="*/ 268235 w 5832666"/>
              <a:gd name="connsiteY45" fmla="*/ 3723545 h 5858826"/>
              <a:gd name="connsiteX46" fmla="*/ 512073 w 5832666"/>
              <a:gd name="connsiteY46" fmla="*/ 3723545 h 5858826"/>
              <a:gd name="connsiteX47" fmla="*/ 573034 w 5832666"/>
              <a:gd name="connsiteY47" fmla="*/ 3784506 h 5858826"/>
              <a:gd name="connsiteX48" fmla="*/ 573034 w 5832666"/>
              <a:gd name="connsiteY48" fmla="*/ 4028344 h 5858826"/>
              <a:gd name="connsiteX49" fmla="*/ 512073 w 5832666"/>
              <a:gd name="connsiteY49" fmla="*/ 4089305 h 5858826"/>
              <a:gd name="connsiteX50" fmla="*/ 268235 w 5832666"/>
              <a:gd name="connsiteY50" fmla="*/ 4089305 h 5858826"/>
              <a:gd name="connsiteX51" fmla="*/ 207274 w 5832666"/>
              <a:gd name="connsiteY51" fmla="*/ 4028344 h 5858826"/>
              <a:gd name="connsiteX52" fmla="*/ 207274 w 5832666"/>
              <a:gd name="connsiteY52" fmla="*/ 3784506 h 5858826"/>
              <a:gd name="connsiteX53" fmla="*/ 268235 w 5832666"/>
              <a:gd name="connsiteY53" fmla="*/ 3723545 h 5858826"/>
              <a:gd name="connsiteX54" fmla="*/ 5297436 w 5832666"/>
              <a:gd name="connsiteY54" fmla="*/ 3707005 h 5858826"/>
              <a:gd name="connsiteX55" fmla="*/ 5541274 w 5832666"/>
              <a:gd name="connsiteY55" fmla="*/ 3707005 h 5858826"/>
              <a:gd name="connsiteX56" fmla="*/ 5602235 w 5832666"/>
              <a:gd name="connsiteY56" fmla="*/ 3767966 h 5858826"/>
              <a:gd name="connsiteX57" fmla="*/ 5602235 w 5832666"/>
              <a:gd name="connsiteY57" fmla="*/ 4011804 h 5858826"/>
              <a:gd name="connsiteX58" fmla="*/ 5541274 w 5832666"/>
              <a:gd name="connsiteY58" fmla="*/ 4072765 h 5858826"/>
              <a:gd name="connsiteX59" fmla="*/ 5297436 w 5832666"/>
              <a:gd name="connsiteY59" fmla="*/ 4072765 h 5858826"/>
              <a:gd name="connsiteX60" fmla="*/ 5236475 w 5832666"/>
              <a:gd name="connsiteY60" fmla="*/ 4011804 h 5858826"/>
              <a:gd name="connsiteX61" fmla="*/ 5236475 w 5832666"/>
              <a:gd name="connsiteY61" fmla="*/ 3767966 h 5858826"/>
              <a:gd name="connsiteX62" fmla="*/ 5297436 w 5832666"/>
              <a:gd name="connsiteY62" fmla="*/ 3707005 h 5858826"/>
              <a:gd name="connsiteX63" fmla="*/ 5527867 w 5832666"/>
              <a:gd name="connsiteY63" fmla="*/ 2762857 h 5858826"/>
              <a:gd name="connsiteX64" fmla="*/ 5771705 w 5832666"/>
              <a:gd name="connsiteY64" fmla="*/ 2762857 h 5858826"/>
              <a:gd name="connsiteX65" fmla="*/ 5832666 w 5832666"/>
              <a:gd name="connsiteY65" fmla="*/ 2823818 h 5858826"/>
              <a:gd name="connsiteX66" fmla="*/ 5832666 w 5832666"/>
              <a:gd name="connsiteY66" fmla="*/ 3067656 h 5858826"/>
              <a:gd name="connsiteX67" fmla="*/ 5771705 w 5832666"/>
              <a:gd name="connsiteY67" fmla="*/ 3128617 h 5858826"/>
              <a:gd name="connsiteX68" fmla="*/ 5527867 w 5832666"/>
              <a:gd name="connsiteY68" fmla="*/ 3128617 h 5858826"/>
              <a:gd name="connsiteX69" fmla="*/ 5466906 w 5832666"/>
              <a:gd name="connsiteY69" fmla="*/ 3067656 h 5858826"/>
              <a:gd name="connsiteX70" fmla="*/ 5466906 w 5832666"/>
              <a:gd name="connsiteY70" fmla="*/ 2823818 h 5858826"/>
              <a:gd name="connsiteX71" fmla="*/ 5527867 w 5832666"/>
              <a:gd name="connsiteY71" fmla="*/ 2762857 h 5858826"/>
              <a:gd name="connsiteX72" fmla="*/ 60961 w 5832666"/>
              <a:gd name="connsiteY72" fmla="*/ 2744786 h 5858826"/>
              <a:gd name="connsiteX73" fmla="*/ 304799 w 5832666"/>
              <a:gd name="connsiteY73" fmla="*/ 2744786 h 5858826"/>
              <a:gd name="connsiteX74" fmla="*/ 365760 w 5832666"/>
              <a:gd name="connsiteY74" fmla="*/ 2805747 h 5858826"/>
              <a:gd name="connsiteX75" fmla="*/ 365760 w 5832666"/>
              <a:gd name="connsiteY75" fmla="*/ 3049585 h 5858826"/>
              <a:gd name="connsiteX76" fmla="*/ 304799 w 5832666"/>
              <a:gd name="connsiteY76" fmla="*/ 3110546 h 5858826"/>
              <a:gd name="connsiteX77" fmla="*/ 60961 w 5832666"/>
              <a:gd name="connsiteY77" fmla="*/ 3110546 h 5858826"/>
              <a:gd name="connsiteX78" fmla="*/ 0 w 5832666"/>
              <a:gd name="connsiteY78" fmla="*/ 3049585 h 5858826"/>
              <a:gd name="connsiteX79" fmla="*/ 0 w 5832666"/>
              <a:gd name="connsiteY79" fmla="*/ 2805747 h 5858826"/>
              <a:gd name="connsiteX80" fmla="*/ 60961 w 5832666"/>
              <a:gd name="connsiteY80" fmla="*/ 2744786 h 5858826"/>
              <a:gd name="connsiteX81" fmla="*/ 5297436 w 5832666"/>
              <a:gd name="connsiteY81" fmla="*/ 1763930 h 5858826"/>
              <a:gd name="connsiteX82" fmla="*/ 5541274 w 5832666"/>
              <a:gd name="connsiteY82" fmla="*/ 1763930 h 5858826"/>
              <a:gd name="connsiteX83" fmla="*/ 5602235 w 5832666"/>
              <a:gd name="connsiteY83" fmla="*/ 1824891 h 5858826"/>
              <a:gd name="connsiteX84" fmla="*/ 5602235 w 5832666"/>
              <a:gd name="connsiteY84" fmla="*/ 2068729 h 5858826"/>
              <a:gd name="connsiteX85" fmla="*/ 5541274 w 5832666"/>
              <a:gd name="connsiteY85" fmla="*/ 2129690 h 5858826"/>
              <a:gd name="connsiteX86" fmla="*/ 5297436 w 5832666"/>
              <a:gd name="connsiteY86" fmla="*/ 2129690 h 5858826"/>
              <a:gd name="connsiteX87" fmla="*/ 5236475 w 5832666"/>
              <a:gd name="connsiteY87" fmla="*/ 2068729 h 5858826"/>
              <a:gd name="connsiteX88" fmla="*/ 5236475 w 5832666"/>
              <a:gd name="connsiteY88" fmla="*/ 1824891 h 5858826"/>
              <a:gd name="connsiteX89" fmla="*/ 5297436 w 5832666"/>
              <a:gd name="connsiteY89" fmla="*/ 1763930 h 5858826"/>
              <a:gd name="connsiteX90" fmla="*/ 268235 w 5832666"/>
              <a:gd name="connsiteY90" fmla="*/ 1763930 h 5858826"/>
              <a:gd name="connsiteX91" fmla="*/ 512073 w 5832666"/>
              <a:gd name="connsiteY91" fmla="*/ 1763930 h 5858826"/>
              <a:gd name="connsiteX92" fmla="*/ 573034 w 5832666"/>
              <a:gd name="connsiteY92" fmla="*/ 1824891 h 5858826"/>
              <a:gd name="connsiteX93" fmla="*/ 573034 w 5832666"/>
              <a:gd name="connsiteY93" fmla="*/ 2068729 h 5858826"/>
              <a:gd name="connsiteX94" fmla="*/ 512073 w 5832666"/>
              <a:gd name="connsiteY94" fmla="*/ 2129691 h 5858826"/>
              <a:gd name="connsiteX95" fmla="*/ 268235 w 5832666"/>
              <a:gd name="connsiteY95" fmla="*/ 2129691 h 5858826"/>
              <a:gd name="connsiteX96" fmla="*/ 207274 w 5832666"/>
              <a:gd name="connsiteY96" fmla="*/ 2068729 h 5858826"/>
              <a:gd name="connsiteX97" fmla="*/ 207274 w 5832666"/>
              <a:gd name="connsiteY97" fmla="*/ 1824891 h 5858826"/>
              <a:gd name="connsiteX98" fmla="*/ 268235 w 5832666"/>
              <a:gd name="connsiteY98" fmla="*/ 1763930 h 5858826"/>
              <a:gd name="connsiteX99" fmla="*/ 816345 w 5832666"/>
              <a:gd name="connsiteY99" fmla="*/ 875426 h 5858826"/>
              <a:gd name="connsiteX100" fmla="*/ 1060183 w 5832666"/>
              <a:gd name="connsiteY100" fmla="*/ 875426 h 5858826"/>
              <a:gd name="connsiteX101" fmla="*/ 1121144 w 5832666"/>
              <a:gd name="connsiteY101" fmla="*/ 936387 h 5858826"/>
              <a:gd name="connsiteX102" fmla="*/ 1121144 w 5832666"/>
              <a:gd name="connsiteY102" fmla="*/ 1180225 h 5858826"/>
              <a:gd name="connsiteX103" fmla="*/ 1060183 w 5832666"/>
              <a:gd name="connsiteY103" fmla="*/ 1241186 h 5858826"/>
              <a:gd name="connsiteX104" fmla="*/ 816345 w 5832666"/>
              <a:gd name="connsiteY104" fmla="*/ 1241186 h 5858826"/>
              <a:gd name="connsiteX105" fmla="*/ 755384 w 5832666"/>
              <a:gd name="connsiteY105" fmla="*/ 1180225 h 5858826"/>
              <a:gd name="connsiteX106" fmla="*/ 755384 w 5832666"/>
              <a:gd name="connsiteY106" fmla="*/ 936387 h 5858826"/>
              <a:gd name="connsiteX107" fmla="*/ 816345 w 5832666"/>
              <a:gd name="connsiteY107" fmla="*/ 875426 h 5858826"/>
              <a:gd name="connsiteX108" fmla="*/ 4739839 w 5832666"/>
              <a:gd name="connsiteY108" fmla="*/ 875426 h 5858826"/>
              <a:gd name="connsiteX109" fmla="*/ 4983677 w 5832666"/>
              <a:gd name="connsiteY109" fmla="*/ 875426 h 5858826"/>
              <a:gd name="connsiteX110" fmla="*/ 5044638 w 5832666"/>
              <a:gd name="connsiteY110" fmla="*/ 936387 h 5858826"/>
              <a:gd name="connsiteX111" fmla="*/ 5044638 w 5832666"/>
              <a:gd name="connsiteY111" fmla="*/ 1180224 h 5858826"/>
              <a:gd name="connsiteX112" fmla="*/ 4983677 w 5832666"/>
              <a:gd name="connsiteY112" fmla="*/ 1241186 h 5858826"/>
              <a:gd name="connsiteX113" fmla="*/ 4739839 w 5832666"/>
              <a:gd name="connsiteY113" fmla="*/ 1241186 h 5858826"/>
              <a:gd name="connsiteX114" fmla="*/ 4678878 w 5832666"/>
              <a:gd name="connsiteY114" fmla="*/ 1180224 h 5858826"/>
              <a:gd name="connsiteX115" fmla="*/ 4678878 w 5832666"/>
              <a:gd name="connsiteY115" fmla="*/ 936387 h 5858826"/>
              <a:gd name="connsiteX116" fmla="*/ 4739839 w 5832666"/>
              <a:gd name="connsiteY116" fmla="*/ 875426 h 5858826"/>
              <a:gd name="connsiteX117" fmla="*/ 1722893 w 5832666"/>
              <a:gd name="connsiteY117" fmla="*/ 255122 h 5858826"/>
              <a:gd name="connsiteX118" fmla="*/ 1966731 w 5832666"/>
              <a:gd name="connsiteY118" fmla="*/ 255122 h 5858826"/>
              <a:gd name="connsiteX119" fmla="*/ 2027692 w 5832666"/>
              <a:gd name="connsiteY119" fmla="*/ 316083 h 5858826"/>
              <a:gd name="connsiteX120" fmla="*/ 2027692 w 5832666"/>
              <a:gd name="connsiteY120" fmla="*/ 559921 h 5858826"/>
              <a:gd name="connsiteX121" fmla="*/ 1966731 w 5832666"/>
              <a:gd name="connsiteY121" fmla="*/ 620882 h 5858826"/>
              <a:gd name="connsiteX122" fmla="*/ 1722893 w 5832666"/>
              <a:gd name="connsiteY122" fmla="*/ 620882 h 5858826"/>
              <a:gd name="connsiteX123" fmla="*/ 1661932 w 5832666"/>
              <a:gd name="connsiteY123" fmla="*/ 559921 h 5858826"/>
              <a:gd name="connsiteX124" fmla="*/ 1661932 w 5832666"/>
              <a:gd name="connsiteY124" fmla="*/ 316083 h 5858826"/>
              <a:gd name="connsiteX125" fmla="*/ 1722893 w 5832666"/>
              <a:gd name="connsiteY125" fmla="*/ 255122 h 5858826"/>
              <a:gd name="connsiteX126" fmla="*/ 3842779 w 5832666"/>
              <a:gd name="connsiteY126" fmla="*/ 255122 h 5858826"/>
              <a:gd name="connsiteX127" fmla="*/ 4086617 w 5832666"/>
              <a:gd name="connsiteY127" fmla="*/ 255122 h 5858826"/>
              <a:gd name="connsiteX128" fmla="*/ 4147578 w 5832666"/>
              <a:gd name="connsiteY128" fmla="*/ 316083 h 5858826"/>
              <a:gd name="connsiteX129" fmla="*/ 4147578 w 5832666"/>
              <a:gd name="connsiteY129" fmla="*/ 559921 h 5858826"/>
              <a:gd name="connsiteX130" fmla="*/ 4086617 w 5832666"/>
              <a:gd name="connsiteY130" fmla="*/ 620882 h 5858826"/>
              <a:gd name="connsiteX131" fmla="*/ 3842779 w 5832666"/>
              <a:gd name="connsiteY131" fmla="*/ 620882 h 5858826"/>
              <a:gd name="connsiteX132" fmla="*/ 3781818 w 5832666"/>
              <a:gd name="connsiteY132" fmla="*/ 559921 h 5858826"/>
              <a:gd name="connsiteX133" fmla="*/ 3781818 w 5832666"/>
              <a:gd name="connsiteY133" fmla="*/ 316083 h 5858826"/>
              <a:gd name="connsiteX134" fmla="*/ 3842779 w 5832666"/>
              <a:gd name="connsiteY134" fmla="*/ 255122 h 5858826"/>
              <a:gd name="connsiteX135" fmla="*/ 2782836 w 5832666"/>
              <a:gd name="connsiteY135" fmla="*/ 0 h 5858826"/>
              <a:gd name="connsiteX136" fmla="*/ 3026674 w 5832666"/>
              <a:gd name="connsiteY136" fmla="*/ 0 h 5858826"/>
              <a:gd name="connsiteX137" fmla="*/ 3087635 w 5832666"/>
              <a:gd name="connsiteY137" fmla="*/ 60961 h 5858826"/>
              <a:gd name="connsiteX138" fmla="*/ 3087635 w 5832666"/>
              <a:gd name="connsiteY138" fmla="*/ 304799 h 5858826"/>
              <a:gd name="connsiteX139" fmla="*/ 3026674 w 5832666"/>
              <a:gd name="connsiteY139" fmla="*/ 365760 h 5858826"/>
              <a:gd name="connsiteX140" fmla="*/ 2782836 w 5832666"/>
              <a:gd name="connsiteY140" fmla="*/ 365760 h 5858826"/>
              <a:gd name="connsiteX141" fmla="*/ 2721875 w 5832666"/>
              <a:gd name="connsiteY141" fmla="*/ 304799 h 5858826"/>
              <a:gd name="connsiteX142" fmla="*/ 2721875 w 5832666"/>
              <a:gd name="connsiteY142" fmla="*/ 60961 h 5858826"/>
              <a:gd name="connsiteX143" fmla="*/ 2782836 w 5832666"/>
              <a:gd name="connsiteY143" fmla="*/ 0 h 585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32666" h="5858826">
                <a:moveTo>
                  <a:pt x="2782836" y="5493066"/>
                </a:moveTo>
                <a:lnTo>
                  <a:pt x="3026674" y="5493066"/>
                </a:lnTo>
                <a:cubicBezTo>
                  <a:pt x="3060342" y="5493066"/>
                  <a:pt x="3087635" y="5520359"/>
                  <a:pt x="3087635" y="5554027"/>
                </a:cubicBezTo>
                <a:lnTo>
                  <a:pt x="3087635" y="5797865"/>
                </a:lnTo>
                <a:cubicBezTo>
                  <a:pt x="3087635" y="5831533"/>
                  <a:pt x="3060342" y="5858826"/>
                  <a:pt x="3026674" y="5858826"/>
                </a:cubicBezTo>
                <a:lnTo>
                  <a:pt x="2782836" y="5858826"/>
                </a:lnTo>
                <a:cubicBezTo>
                  <a:pt x="2749168" y="5858826"/>
                  <a:pt x="2721875" y="5831533"/>
                  <a:pt x="2721875" y="5797865"/>
                </a:cubicBezTo>
                <a:lnTo>
                  <a:pt x="2721875" y="5554027"/>
                </a:lnTo>
                <a:cubicBezTo>
                  <a:pt x="2721875" y="5520359"/>
                  <a:pt x="2749168" y="5493066"/>
                  <a:pt x="2782836" y="5493066"/>
                </a:cubicBezTo>
                <a:close/>
                <a:moveTo>
                  <a:pt x="3842779" y="5265481"/>
                </a:moveTo>
                <a:lnTo>
                  <a:pt x="4086617" y="5265481"/>
                </a:lnTo>
                <a:cubicBezTo>
                  <a:pt x="4120285" y="5265481"/>
                  <a:pt x="4147578" y="5292774"/>
                  <a:pt x="4147578" y="5326442"/>
                </a:cubicBezTo>
                <a:lnTo>
                  <a:pt x="4147578" y="5570280"/>
                </a:lnTo>
                <a:cubicBezTo>
                  <a:pt x="4147578" y="5603948"/>
                  <a:pt x="4120285" y="5631241"/>
                  <a:pt x="4086617" y="5631241"/>
                </a:cubicBezTo>
                <a:lnTo>
                  <a:pt x="3842779" y="5631241"/>
                </a:lnTo>
                <a:cubicBezTo>
                  <a:pt x="3809111" y="5631241"/>
                  <a:pt x="3781818" y="5603948"/>
                  <a:pt x="3781818" y="5570280"/>
                </a:cubicBezTo>
                <a:lnTo>
                  <a:pt x="3781818" y="5326442"/>
                </a:lnTo>
                <a:cubicBezTo>
                  <a:pt x="3781818" y="5292774"/>
                  <a:pt x="3809111" y="5265481"/>
                  <a:pt x="3842779" y="5265481"/>
                </a:cubicBezTo>
                <a:close/>
                <a:moveTo>
                  <a:pt x="1722893" y="5265481"/>
                </a:moveTo>
                <a:lnTo>
                  <a:pt x="1966731" y="5265481"/>
                </a:lnTo>
                <a:cubicBezTo>
                  <a:pt x="2000399" y="5265481"/>
                  <a:pt x="2027692" y="5292774"/>
                  <a:pt x="2027692" y="5326442"/>
                </a:cubicBezTo>
                <a:lnTo>
                  <a:pt x="2027692" y="5570280"/>
                </a:lnTo>
                <a:cubicBezTo>
                  <a:pt x="2027692" y="5603948"/>
                  <a:pt x="2000399" y="5631241"/>
                  <a:pt x="1966731" y="5631241"/>
                </a:cubicBezTo>
                <a:lnTo>
                  <a:pt x="1722893" y="5631241"/>
                </a:lnTo>
                <a:cubicBezTo>
                  <a:pt x="1689225" y="5631241"/>
                  <a:pt x="1661932" y="5603948"/>
                  <a:pt x="1661932" y="5570280"/>
                </a:cubicBezTo>
                <a:lnTo>
                  <a:pt x="1661932" y="5326442"/>
                </a:lnTo>
                <a:cubicBezTo>
                  <a:pt x="1661932" y="5292774"/>
                  <a:pt x="1689225" y="5265481"/>
                  <a:pt x="1722893" y="5265481"/>
                </a:cubicBezTo>
                <a:close/>
                <a:moveTo>
                  <a:pt x="4739839" y="4648656"/>
                </a:moveTo>
                <a:lnTo>
                  <a:pt x="4983677" y="4648656"/>
                </a:lnTo>
                <a:cubicBezTo>
                  <a:pt x="5017345" y="4648656"/>
                  <a:pt x="5044638" y="4675949"/>
                  <a:pt x="5044638" y="4709617"/>
                </a:cubicBezTo>
                <a:lnTo>
                  <a:pt x="5044638" y="4953455"/>
                </a:lnTo>
                <a:cubicBezTo>
                  <a:pt x="5044638" y="4987123"/>
                  <a:pt x="5017345" y="5014416"/>
                  <a:pt x="4983677" y="5014416"/>
                </a:cubicBezTo>
                <a:lnTo>
                  <a:pt x="4739839" y="5014416"/>
                </a:lnTo>
                <a:cubicBezTo>
                  <a:pt x="4706171" y="5014416"/>
                  <a:pt x="4678878" y="4987123"/>
                  <a:pt x="4678878" y="4953455"/>
                </a:cubicBezTo>
                <a:lnTo>
                  <a:pt x="4678878" y="4709617"/>
                </a:lnTo>
                <a:cubicBezTo>
                  <a:pt x="4678878" y="4675949"/>
                  <a:pt x="4706171" y="4648656"/>
                  <a:pt x="4739839" y="4648656"/>
                </a:cubicBezTo>
                <a:close/>
                <a:moveTo>
                  <a:pt x="816345" y="4648656"/>
                </a:moveTo>
                <a:lnTo>
                  <a:pt x="1060183" y="4648656"/>
                </a:lnTo>
                <a:cubicBezTo>
                  <a:pt x="1093851" y="4648656"/>
                  <a:pt x="1121144" y="4675949"/>
                  <a:pt x="1121144" y="4709617"/>
                </a:cubicBezTo>
                <a:lnTo>
                  <a:pt x="1121144" y="4953455"/>
                </a:lnTo>
                <a:cubicBezTo>
                  <a:pt x="1121144" y="4987123"/>
                  <a:pt x="1093851" y="5014416"/>
                  <a:pt x="1060183" y="5014416"/>
                </a:cubicBezTo>
                <a:lnTo>
                  <a:pt x="816345" y="5014416"/>
                </a:lnTo>
                <a:cubicBezTo>
                  <a:pt x="782677" y="5014416"/>
                  <a:pt x="755384" y="4987123"/>
                  <a:pt x="755384" y="4953455"/>
                </a:cubicBezTo>
                <a:lnTo>
                  <a:pt x="755384" y="4709617"/>
                </a:lnTo>
                <a:cubicBezTo>
                  <a:pt x="755384" y="4675949"/>
                  <a:pt x="782677" y="4648656"/>
                  <a:pt x="816345" y="4648656"/>
                </a:cubicBezTo>
                <a:close/>
                <a:moveTo>
                  <a:pt x="268235" y="3723545"/>
                </a:moveTo>
                <a:lnTo>
                  <a:pt x="512073" y="3723545"/>
                </a:lnTo>
                <a:cubicBezTo>
                  <a:pt x="545741" y="3723545"/>
                  <a:pt x="573034" y="3750838"/>
                  <a:pt x="573034" y="3784506"/>
                </a:cubicBezTo>
                <a:lnTo>
                  <a:pt x="573034" y="4028344"/>
                </a:lnTo>
                <a:cubicBezTo>
                  <a:pt x="573034" y="4062012"/>
                  <a:pt x="545741" y="4089305"/>
                  <a:pt x="512073" y="4089305"/>
                </a:cubicBezTo>
                <a:lnTo>
                  <a:pt x="268235" y="4089305"/>
                </a:lnTo>
                <a:cubicBezTo>
                  <a:pt x="234567" y="4089305"/>
                  <a:pt x="207274" y="4062012"/>
                  <a:pt x="207274" y="4028344"/>
                </a:cubicBezTo>
                <a:lnTo>
                  <a:pt x="207274" y="3784506"/>
                </a:lnTo>
                <a:cubicBezTo>
                  <a:pt x="207274" y="3750838"/>
                  <a:pt x="234567" y="3723545"/>
                  <a:pt x="268235" y="3723545"/>
                </a:cubicBezTo>
                <a:close/>
                <a:moveTo>
                  <a:pt x="5297436" y="3707005"/>
                </a:moveTo>
                <a:lnTo>
                  <a:pt x="5541274" y="3707005"/>
                </a:lnTo>
                <a:cubicBezTo>
                  <a:pt x="5574942" y="3707005"/>
                  <a:pt x="5602235" y="3734298"/>
                  <a:pt x="5602235" y="3767966"/>
                </a:cubicBezTo>
                <a:lnTo>
                  <a:pt x="5602235" y="4011804"/>
                </a:lnTo>
                <a:cubicBezTo>
                  <a:pt x="5602235" y="4045472"/>
                  <a:pt x="5574942" y="4072765"/>
                  <a:pt x="5541274" y="4072765"/>
                </a:cubicBezTo>
                <a:lnTo>
                  <a:pt x="5297436" y="4072765"/>
                </a:lnTo>
                <a:cubicBezTo>
                  <a:pt x="5263768" y="4072765"/>
                  <a:pt x="5236475" y="4045472"/>
                  <a:pt x="5236475" y="4011804"/>
                </a:cubicBezTo>
                <a:lnTo>
                  <a:pt x="5236475" y="3767966"/>
                </a:lnTo>
                <a:cubicBezTo>
                  <a:pt x="5236475" y="3734298"/>
                  <a:pt x="5263768" y="3707005"/>
                  <a:pt x="5297436" y="3707005"/>
                </a:cubicBezTo>
                <a:close/>
                <a:moveTo>
                  <a:pt x="5527867" y="2762857"/>
                </a:moveTo>
                <a:lnTo>
                  <a:pt x="5771705" y="2762857"/>
                </a:lnTo>
                <a:cubicBezTo>
                  <a:pt x="5805373" y="2762857"/>
                  <a:pt x="5832666" y="2790150"/>
                  <a:pt x="5832666" y="2823818"/>
                </a:cubicBezTo>
                <a:lnTo>
                  <a:pt x="5832666" y="3067656"/>
                </a:lnTo>
                <a:cubicBezTo>
                  <a:pt x="5832666" y="3101324"/>
                  <a:pt x="5805373" y="3128617"/>
                  <a:pt x="5771705" y="3128617"/>
                </a:cubicBezTo>
                <a:lnTo>
                  <a:pt x="5527867" y="3128617"/>
                </a:lnTo>
                <a:cubicBezTo>
                  <a:pt x="5494199" y="3128617"/>
                  <a:pt x="5466906" y="3101324"/>
                  <a:pt x="5466906" y="3067656"/>
                </a:cubicBezTo>
                <a:lnTo>
                  <a:pt x="5466906" y="2823818"/>
                </a:lnTo>
                <a:cubicBezTo>
                  <a:pt x="5466906" y="2790150"/>
                  <a:pt x="5494199" y="2762857"/>
                  <a:pt x="5527867" y="2762857"/>
                </a:cubicBezTo>
                <a:close/>
                <a:moveTo>
                  <a:pt x="60961" y="2744786"/>
                </a:moveTo>
                <a:lnTo>
                  <a:pt x="304799" y="2744786"/>
                </a:lnTo>
                <a:cubicBezTo>
                  <a:pt x="338467" y="2744786"/>
                  <a:pt x="365760" y="2772079"/>
                  <a:pt x="365760" y="2805747"/>
                </a:cubicBezTo>
                <a:lnTo>
                  <a:pt x="365760" y="3049585"/>
                </a:lnTo>
                <a:cubicBezTo>
                  <a:pt x="365760" y="3083253"/>
                  <a:pt x="338467" y="3110546"/>
                  <a:pt x="304799" y="3110546"/>
                </a:cubicBezTo>
                <a:lnTo>
                  <a:pt x="60961" y="3110546"/>
                </a:lnTo>
                <a:cubicBezTo>
                  <a:pt x="27293" y="3110546"/>
                  <a:pt x="0" y="3083253"/>
                  <a:pt x="0" y="3049585"/>
                </a:cubicBezTo>
                <a:lnTo>
                  <a:pt x="0" y="2805747"/>
                </a:lnTo>
                <a:cubicBezTo>
                  <a:pt x="0" y="2772079"/>
                  <a:pt x="27293" y="2744786"/>
                  <a:pt x="60961" y="2744786"/>
                </a:cubicBezTo>
                <a:close/>
                <a:moveTo>
                  <a:pt x="5297436" y="1763930"/>
                </a:moveTo>
                <a:lnTo>
                  <a:pt x="5541274" y="1763930"/>
                </a:lnTo>
                <a:cubicBezTo>
                  <a:pt x="5574942" y="1763930"/>
                  <a:pt x="5602235" y="1791223"/>
                  <a:pt x="5602235" y="1824891"/>
                </a:cubicBezTo>
                <a:lnTo>
                  <a:pt x="5602235" y="2068729"/>
                </a:lnTo>
                <a:cubicBezTo>
                  <a:pt x="5602235" y="2102397"/>
                  <a:pt x="5574942" y="2129690"/>
                  <a:pt x="5541274" y="2129690"/>
                </a:cubicBezTo>
                <a:lnTo>
                  <a:pt x="5297436" y="2129690"/>
                </a:lnTo>
                <a:cubicBezTo>
                  <a:pt x="5263768" y="2129690"/>
                  <a:pt x="5236475" y="2102397"/>
                  <a:pt x="5236475" y="2068729"/>
                </a:cubicBezTo>
                <a:lnTo>
                  <a:pt x="5236475" y="1824891"/>
                </a:lnTo>
                <a:cubicBezTo>
                  <a:pt x="5236475" y="1791223"/>
                  <a:pt x="5263768" y="1763930"/>
                  <a:pt x="5297436" y="1763930"/>
                </a:cubicBezTo>
                <a:close/>
                <a:moveTo>
                  <a:pt x="268235" y="1763930"/>
                </a:moveTo>
                <a:lnTo>
                  <a:pt x="512073" y="1763930"/>
                </a:lnTo>
                <a:cubicBezTo>
                  <a:pt x="545741" y="1763930"/>
                  <a:pt x="573034" y="1791223"/>
                  <a:pt x="573034" y="1824891"/>
                </a:cubicBezTo>
                <a:lnTo>
                  <a:pt x="573034" y="2068729"/>
                </a:lnTo>
                <a:cubicBezTo>
                  <a:pt x="573034" y="2102397"/>
                  <a:pt x="545741" y="2129691"/>
                  <a:pt x="512073" y="2129691"/>
                </a:cubicBezTo>
                <a:lnTo>
                  <a:pt x="268235" y="2129691"/>
                </a:lnTo>
                <a:cubicBezTo>
                  <a:pt x="234567" y="2129691"/>
                  <a:pt x="207274" y="2102397"/>
                  <a:pt x="207274" y="2068729"/>
                </a:cubicBezTo>
                <a:lnTo>
                  <a:pt x="207274" y="1824891"/>
                </a:lnTo>
                <a:cubicBezTo>
                  <a:pt x="207274" y="1791223"/>
                  <a:pt x="234567" y="1763930"/>
                  <a:pt x="268235" y="1763930"/>
                </a:cubicBezTo>
                <a:close/>
                <a:moveTo>
                  <a:pt x="816345" y="875426"/>
                </a:moveTo>
                <a:lnTo>
                  <a:pt x="1060183" y="875426"/>
                </a:lnTo>
                <a:cubicBezTo>
                  <a:pt x="1093851" y="875426"/>
                  <a:pt x="1121144" y="902719"/>
                  <a:pt x="1121144" y="936387"/>
                </a:cubicBezTo>
                <a:lnTo>
                  <a:pt x="1121144" y="1180225"/>
                </a:lnTo>
                <a:cubicBezTo>
                  <a:pt x="1121144" y="1213893"/>
                  <a:pt x="1093851" y="1241186"/>
                  <a:pt x="1060183" y="1241186"/>
                </a:cubicBezTo>
                <a:lnTo>
                  <a:pt x="816345" y="1241186"/>
                </a:lnTo>
                <a:cubicBezTo>
                  <a:pt x="782677" y="1241186"/>
                  <a:pt x="755384" y="1213893"/>
                  <a:pt x="755384" y="1180225"/>
                </a:cubicBezTo>
                <a:lnTo>
                  <a:pt x="755384" y="936387"/>
                </a:lnTo>
                <a:cubicBezTo>
                  <a:pt x="755384" y="902719"/>
                  <a:pt x="782677" y="875426"/>
                  <a:pt x="816345" y="875426"/>
                </a:cubicBezTo>
                <a:close/>
                <a:moveTo>
                  <a:pt x="4739839" y="875426"/>
                </a:moveTo>
                <a:lnTo>
                  <a:pt x="4983677" y="875426"/>
                </a:lnTo>
                <a:cubicBezTo>
                  <a:pt x="5017345" y="875426"/>
                  <a:pt x="5044638" y="902719"/>
                  <a:pt x="5044638" y="936387"/>
                </a:cubicBezTo>
                <a:lnTo>
                  <a:pt x="5044638" y="1180224"/>
                </a:lnTo>
                <a:cubicBezTo>
                  <a:pt x="5044638" y="1213892"/>
                  <a:pt x="5017345" y="1241186"/>
                  <a:pt x="4983677" y="1241186"/>
                </a:cubicBezTo>
                <a:lnTo>
                  <a:pt x="4739839" y="1241186"/>
                </a:lnTo>
                <a:cubicBezTo>
                  <a:pt x="4706171" y="1241186"/>
                  <a:pt x="4678878" y="1213892"/>
                  <a:pt x="4678878" y="1180224"/>
                </a:cubicBezTo>
                <a:lnTo>
                  <a:pt x="4678878" y="936387"/>
                </a:lnTo>
                <a:cubicBezTo>
                  <a:pt x="4678878" y="902719"/>
                  <a:pt x="4706171" y="875426"/>
                  <a:pt x="4739839" y="875426"/>
                </a:cubicBezTo>
                <a:close/>
                <a:moveTo>
                  <a:pt x="1722893" y="255122"/>
                </a:moveTo>
                <a:lnTo>
                  <a:pt x="1966731" y="255122"/>
                </a:lnTo>
                <a:cubicBezTo>
                  <a:pt x="2000399" y="255122"/>
                  <a:pt x="2027692" y="282415"/>
                  <a:pt x="2027692" y="316083"/>
                </a:cubicBezTo>
                <a:lnTo>
                  <a:pt x="2027692" y="559921"/>
                </a:lnTo>
                <a:cubicBezTo>
                  <a:pt x="2027692" y="593589"/>
                  <a:pt x="2000399" y="620882"/>
                  <a:pt x="1966731" y="620882"/>
                </a:cubicBezTo>
                <a:lnTo>
                  <a:pt x="1722893" y="620882"/>
                </a:lnTo>
                <a:cubicBezTo>
                  <a:pt x="1689225" y="620882"/>
                  <a:pt x="1661932" y="593589"/>
                  <a:pt x="1661932" y="559921"/>
                </a:cubicBezTo>
                <a:lnTo>
                  <a:pt x="1661932" y="316083"/>
                </a:lnTo>
                <a:cubicBezTo>
                  <a:pt x="1661932" y="282415"/>
                  <a:pt x="1689225" y="255122"/>
                  <a:pt x="1722893" y="255122"/>
                </a:cubicBezTo>
                <a:close/>
                <a:moveTo>
                  <a:pt x="3842779" y="255122"/>
                </a:moveTo>
                <a:lnTo>
                  <a:pt x="4086617" y="255122"/>
                </a:lnTo>
                <a:cubicBezTo>
                  <a:pt x="4120285" y="255122"/>
                  <a:pt x="4147578" y="282415"/>
                  <a:pt x="4147578" y="316083"/>
                </a:cubicBezTo>
                <a:lnTo>
                  <a:pt x="4147578" y="559921"/>
                </a:lnTo>
                <a:cubicBezTo>
                  <a:pt x="4147578" y="593589"/>
                  <a:pt x="4120285" y="620882"/>
                  <a:pt x="4086617" y="620882"/>
                </a:cubicBezTo>
                <a:lnTo>
                  <a:pt x="3842779" y="620882"/>
                </a:lnTo>
                <a:cubicBezTo>
                  <a:pt x="3809111" y="620882"/>
                  <a:pt x="3781818" y="593589"/>
                  <a:pt x="3781818" y="559921"/>
                </a:cubicBezTo>
                <a:lnTo>
                  <a:pt x="3781818" y="316083"/>
                </a:lnTo>
                <a:cubicBezTo>
                  <a:pt x="3781818" y="282415"/>
                  <a:pt x="3809111" y="255122"/>
                  <a:pt x="3842779" y="255122"/>
                </a:cubicBezTo>
                <a:close/>
                <a:moveTo>
                  <a:pt x="2782836" y="0"/>
                </a:moveTo>
                <a:lnTo>
                  <a:pt x="3026674" y="0"/>
                </a:lnTo>
                <a:cubicBezTo>
                  <a:pt x="3060342" y="0"/>
                  <a:pt x="3087635" y="27293"/>
                  <a:pt x="3087635" y="60961"/>
                </a:cubicBezTo>
                <a:lnTo>
                  <a:pt x="3087635" y="304799"/>
                </a:lnTo>
                <a:cubicBezTo>
                  <a:pt x="3087635" y="338467"/>
                  <a:pt x="3060342" y="365760"/>
                  <a:pt x="3026674" y="365760"/>
                </a:cubicBezTo>
                <a:lnTo>
                  <a:pt x="2782836" y="365760"/>
                </a:lnTo>
                <a:cubicBezTo>
                  <a:pt x="2749168" y="365760"/>
                  <a:pt x="2721875" y="338467"/>
                  <a:pt x="2721875" y="304799"/>
                </a:cubicBezTo>
                <a:lnTo>
                  <a:pt x="2721875" y="60961"/>
                </a:lnTo>
                <a:cubicBezTo>
                  <a:pt x="2721875" y="27293"/>
                  <a:pt x="2749168" y="0"/>
                  <a:pt x="2782836" y="0"/>
                </a:cubicBezTo>
                <a:close/>
              </a:path>
            </a:pathLst>
          </a:custGeom>
          <a:ln w="19050">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44D03463-EB53-459B-BA99-21339C0F482A}"/>
              </a:ext>
            </a:extLst>
          </p:cNvPr>
          <p:cNvSpPr txBox="1"/>
          <p:nvPr userDrawn="1"/>
        </p:nvSpPr>
        <p:spPr>
          <a:xfrm>
            <a:off x="4612983" y="3192579"/>
            <a:ext cx="1232866" cy="307777"/>
          </a:xfrm>
          <a:prstGeom prst="rect">
            <a:avLst/>
          </a:prstGeom>
          <a:noFill/>
        </p:spPr>
        <p:txBody>
          <a:bodyPr wrap="square" rtlCol="0">
            <a:spAutoFit/>
          </a:bodyPr>
          <a:lstStyle/>
          <a:p>
            <a:pPr algn="r"/>
            <a:r>
              <a:rPr lang="en-US" sz="1400" b="1" dirty="0">
                <a:solidFill>
                  <a:schemeClr val="accent4"/>
                </a:solidFill>
              </a:rPr>
              <a:t>UNDP</a:t>
            </a:r>
          </a:p>
        </p:txBody>
      </p:sp>
      <p:sp>
        <p:nvSpPr>
          <p:cNvPr id="21" name="TextBox 20">
            <a:extLst>
              <a:ext uri="{FF2B5EF4-FFF2-40B4-BE49-F238E27FC236}">
                <a16:creationId xmlns:a16="http://schemas.microsoft.com/office/drawing/2014/main" id="{E07F1E7E-AA4F-4C3F-878E-F56E0299000F}"/>
              </a:ext>
            </a:extLst>
          </p:cNvPr>
          <p:cNvSpPr txBox="1"/>
          <p:nvPr userDrawn="1"/>
        </p:nvSpPr>
        <p:spPr>
          <a:xfrm rot="780199">
            <a:off x="4776408" y="2053369"/>
            <a:ext cx="1232866" cy="307777"/>
          </a:xfrm>
          <a:prstGeom prst="rect">
            <a:avLst/>
          </a:prstGeom>
          <a:noFill/>
        </p:spPr>
        <p:txBody>
          <a:bodyPr wrap="square" rtlCol="0">
            <a:spAutoFit/>
          </a:bodyPr>
          <a:lstStyle/>
          <a:p>
            <a:pPr algn="r"/>
            <a:r>
              <a:rPr lang="en-US" sz="1400" b="1" dirty="0">
                <a:solidFill>
                  <a:schemeClr val="accent4"/>
                </a:solidFill>
              </a:rPr>
              <a:t>UNFPA</a:t>
            </a:r>
          </a:p>
        </p:txBody>
      </p:sp>
      <p:sp>
        <p:nvSpPr>
          <p:cNvPr id="22" name="TextBox 21">
            <a:extLst>
              <a:ext uri="{FF2B5EF4-FFF2-40B4-BE49-F238E27FC236}">
                <a16:creationId xmlns:a16="http://schemas.microsoft.com/office/drawing/2014/main" id="{1377E5E8-785A-44F9-B04F-ACA1ECE559B7}"/>
              </a:ext>
            </a:extLst>
          </p:cNvPr>
          <p:cNvSpPr txBox="1"/>
          <p:nvPr userDrawn="1"/>
        </p:nvSpPr>
        <p:spPr>
          <a:xfrm rot="19824272">
            <a:off x="4748367" y="4509324"/>
            <a:ext cx="1232866" cy="307777"/>
          </a:xfrm>
          <a:prstGeom prst="rect">
            <a:avLst/>
          </a:prstGeom>
          <a:noFill/>
        </p:spPr>
        <p:txBody>
          <a:bodyPr wrap="square" rtlCol="0">
            <a:spAutoFit/>
          </a:bodyPr>
          <a:lstStyle/>
          <a:p>
            <a:pPr algn="r"/>
            <a:r>
              <a:rPr lang="en-US" sz="1400" b="1" dirty="0">
                <a:solidFill>
                  <a:schemeClr val="accent4"/>
                </a:solidFill>
              </a:rPr>
              <a:t>UNICEF</a:t>
            </a:r>
          </a:p>
        </p:txBody>
      </p:sp>
      <p:sp>
        <p:nvSpPr>
          <p:cNvPr id="23" name="TextBox 22">
            <a:extLst>
              <a:ext uri="{FF2B5EF4-FFF2-40B4-BE49-F238E27FC236}">
                <a16:creationId xmlns:a16="http://schemas.microsoft.com/office/drawing/2014/main" id="{7F6C320D-F2E1-4C31-B372-25977146FB75}"/>
              </a:ext>
            </a:extLst>
          </p:cNvPr>
          <p:cNvSpPr txBox="1"/>
          <p:nvPr userDrawn="1"/>
        </p:nvSpPr>
        <p:spPr>
          <a:xfrm rot="1593241">
            <a:off x="5078709" y="1011366"/>
            <a:ext cx="1508412" cy="307777"/>
          </a:xfrm>
          <a:prstGeom prst="rect">
            <a:avLst/>
          </a:prstGeom>
          <a:noFill/>
        </p:spPr>
        <p:txBody>
          <a:bodyPr wrap="square" rtlCol="0">
            <a:spAutoFit/>
          </a:bodyPr>
          <a:lstStyle/>
          <a:p>
            <a:pPr algn="r"/>
            <a:r>
              <a:rPr lang="en-US" sz="1400" b="1" dirty="0">
                <a:solidFill>
                  <a:schemeClr val="accent4"/>
                </a:solidFill>
              </a:rPr>
              <a:t>UNIDO &amp; UNHCR</a:t>
            </a:r>
          </a:p>
        </p:txBody>
      </p:sp>
      <p:sp>
        <p:nvSpPr>
          <p:cNvPr id="24" name="TextBox 23">
            <a:extLst>
              <a:ext uri="{FF2B5EF4-FFF2-40B4-BE49-F238E27FC236}">
                <a16:creationId xmlns:a16="http://schemas.microsoft.com/office/drawing/2014/main" id="{815EE4C3-73C7-427B-BCD2-CC096F34C576}"/>
              </a:ext>
            </a:extLst>
          </p:cNvPr>
          <p:cNvSpPr txBox="1"/>
          <p:nvPr userDrawn="1"/>
        </p:nvSpPr>
        <p:spPr>
          <a:xfrm rot="18683459">
            <a:off x="5444536" y="5536616"/>
            <a:ext cx="1232866" cy="307777"/>
          </a:xfrm>
          <a:prstGeom prst="rect">
            <a:avLst/>
          </a:prstGeom>
          <a:noFill/>
        </p:spPr>
        <p:txBody>
          <a:bodyPr wrap="square" rtlCol="0">
            <a:spAutoFit/>
          </a:bodyPr>
          <a:lstStyle/>
          <a:p>
            <a:pPr algn="r"/>
            <a:r>
              <a:rPr lang="en-US" sz="1400" b="1" dirty="0">
                <a:solidFill>
                  <a:schemeClr val="accent4"/>
                </a:solidFill>
              </a:rPr>
              <a:t>UNWOMEN</a:t>
            </a:r>
          </a:p>
        </p:txBody>
      </p:sp>
      <p:sp>
        <p:nvSpPr>
          <p:cNvPr id="25" name="TextBox 24">
            <a:extLst>
              <a:ext uri="{FF2B5EF4-FFF2-40B4-BE49-F238E27FC236}">
                <a16:creationId xmlns:a16="http://schemas.microsoft.com/office/drawing/2014/main" id="{FA514DA4-4E11-497F-BBD9-DAF5A30958A1}"/>
              </a:ext>
            </a:extLst>
          </p:cNvPr>
          <p:cNvSpPr txBox="1"/>
          <p:nvPr userDrawn="1"/>
        </p:nvSpPr>
        <p:spPr>
          <a:xfrm rot="2859390">
            <a:off x="6365346" y="263715"/>
            <a:ext cx="1232866" cy="307777"/>
          </a:xfrm>
          <a:prstGeom prst="rect">
            <a:avLst/>
          </a:prstGeom>
          <a:noFill/>
        </p:spPr>
        <p:txBody>
          <a:bodyPr wrap="square" rtlCol="0">
            <a:spAutoFit/>
          </a:bodyPr>
          <a:lstStyle/>
          <a:p>
            <a:pPr algn="r"/>
            <a:r>
              <a:rPr lang="en-US" sz="1400" b="1" dirty="0">
                <a:solidFill>
                  <a:schemeClr val="accent4"/>
                </a:solidFill>
              </a:rPr>
              <a:t>FAO</a:t>
            </a:r>
          </a:p>
        </p:txBody>
      </p:sp>
      <p:sp>
        <p:nvSpPr>
          <p:cNvPr id="26" name="TextBox 25">
            <a:extLst>
              <a:ext uri="{FF2B5EF4-FFF2-40B4-BE49-F238E27FC236}">
                <a16:creationId xmlns:a16="http://schemas.microsoft.com/office/drawing/2014/main" id="{847F988F-9247-4379-B141-51F7BD2822DC}"/>
              </a:ext>
            </a:extLst>
          </p:cNvPr>
          <p:cNvSpPr txBox="1"/>
          <p:nvPr userDrawn="1"/>
        </p:nvSpPr>
        <p:spPr>
          <a:xfrm rot="17827676">
            <a:off x="7401648" y="6389982"/>
            <a:ext cx="1232866" cy="307777"/>
          </a:xfrm>
          <a:prstGeom prst="rect">
            <a:avLst/>
          </a:prstGeom>
          <a:noFill/>
        </p:spPr>
        <p:txBody>
          <a:bodyPr wrap="square" rtlCol="0">
            <a:spAutoFit/>
          </a:bodyPr>
          <a:lstStyle/>
          <a:p>
            <a:pPr algn="r"/>
            <a:r>
              <a:rPr lang="en-US" sz="1400" b="1" dirty="0">
                <a:solidFill>
                  <a:schemeClr val="accent4"/>
                </a:solidFill>
              </a:rPr>
              <a:t>WFP</a:t>
            </a:r>
          </a:p>
        </p:txBody>
      </p:sp>
      <p:sp>
        <p:nvSpPr>
          <p:cNvPr id="28" name="TextBox 27">
            <a:extLst>
              <a:ext uri="{FF2B5EF4-FFF2-40B4-BE49-F238E27FC236}">
                <a16:creationId xmlns:a16="http://schemas.microsoft.com/office/drawing/2014/main" id="{83FB0E3D-DAA9-4EEE-9F9D-915EEBD94DE0}"/>
              </a:ext>
            </a:extLst>
          </p:cNvPr>
          <p:cNvSpPr txBox="1"/>
          <p:nvPr userDrawn="1"/>
        </p:nvSpPr>
        <p:spPr>
          <a:xfrm>
            <a:off x="11087099" y="3185232"/>
            <a:ext cx="1871202" cy="307777"/>
          </a:xfrm>
          <a:prstGeom prst="rect">
            <a:avLst/>
          </a:prstGeom>
          <a:noFill/>
        </p:spPr>
        <p:txBody>
          <a:bodyPr wrap="square" rtlCol="0">
            <a:spAutoFit/>
          </a:bodyPr>
          <a:lstStyle/>
          <a:p>
            <a:r>
              <a:rPr lang="en-US" sz="1400" b="1" dirty="0">
                <a:solidFill>
                  <a:srgbClr val="00B050"/>
                </a:solidFill>
              </a:rPr>
              <a:t>MOHR</a:t>
            </a:r>
          </a:p>
        </p:txBody>
      </p:sp>
      <p:sp>
        <p:nvSpPr>
          <p:cNvPr id="29" name="TextBox 28">
            <a:extLst>
              <a:ext uri="{FF2B5EF4-FFF2-40B4-BE49-F238E27FC236}">
                <a16:creationId xmlns:a16="http://schemas.microsoft.com/office/drawing/2014/main" id="{87577B2F-48DE-45C0-B79F-5591E4A4D425}"/>
              </a:ext>
            </a:extLst>
          </p:cNvPr>
          <p:cNvSpPr txBox="1"/>
          <p:nvPr userDrawn="1"/>
        </p:nvSpPr>
        <p:spPr>
          <a:xfrm rot="20730393">
            <a:off x="10857627" y="1998084"/>
            <a:ext cx="1871202" cy="307777"/>
          </a:xfrm>
          <a:prstGeom prst="rect">
            <a:avLst/>
          </a:prstGeom>
          <a:noFill/>
        </p:spPr>
        <p:txBody>
          <a:bodyPr wrap="square" rtlCol="0">
            <a:spAutoFit/>
          </a:bodyPr>
          <a:lstStyle/>
          <a:p>
            <a:r>
              <a:rPr lang="en-US" sz="1400" b="1" dirty="0">
                <a:solidFill>
                  <a:srgbClr val="00B050"/>
                </a:solidFill>
              </a:rPr>
              <a:t>MFEPT</a:t>
            </a:r>
          </a:p>
        </p:txBody>
      </p:sp>
      <p:sp>
        <p:nvSpPr>
          <p:cNvPr id="30" name="TextBox 29">
            <a:extLst>
              <a:ext uri="{FF2B5EF4-FFF2-40B4-BE49-F238E27FC236}">
                <a16:creationId xmlns:a16="http://schemas.microsoft.com/office/drawing/2014/main" id="{99A77B5A-BDF8-46CA-8DA7-A57107DC7EFB}"/>
              </a:ext>
            </a:extLst>
          </p:cNvPr>
          <p:cNvSpPr txBox="1"/>
          <p:nvPr userDrawn="1"/>
        </p:nvSpPr>
        <p:spPr>
          <a:xfrm rot="19471247">
            <a:off x="10208852" y="860093"/>
            <a:ext cx="1871202" cy="307777"/>
          </a:xfrm>
          <a:prstGeom prst="rect">
            <a:avLst/>
          </a:prstGeom>
          <a:noFill/>
        </p:spPr>
        <p:txBody>
          <a:bodyPr wrap="square" rtlCol="0">
            <a:spAutoFit/>
          </a:bodyPr>
          <a:lstStyle/>
          <a:p>
            <a:r>
              <a:rPr lang="en-US" sz="1400" b="1" dirty="0" err="1">
                <a:solidFill>
                  <a:srgbClr val="00B050"/>
                </a:solidFill>
              </a:rPr>
              <a:t>MoIPC</a:t>
            </a:r>
            <a:endParaRPr lang="en-US" sz="1400" b="1" dirty="0">
              <a:solidFill>
                <a:srgbClr val="00B050"/>
              </a:solidFill>
            </a:endParaRPr>
          </a:p>
        </p:txBody>
      </p:sp>
      <p:sp>
        <p:nvSpPr>
          <p:cNvPr id="31" name="TextBox 30">
            <a:extLst>
              <a:ext uri="{FF2B5EF4-FFF2-40B4-BE49-F238E27FC236}">
                <a16:creationId xmlns:a16="http://schemas.microsoft.com/office/drawing/2014/main" id="{9B414508-260D-4F8B-A5FF-BA819BD31F54}"/>
              </a:ext>
            </a:extLst>
          </p:cNvPr>
          <p:cNvSpPr txBox="1"/>
          <p:nvPr userDrawn="1"/>
        </p:nvSpPr>
        <p:spPr>
          <a:xfrm rot="977494">
            <a:off x="10851598" y="4401393"/>
            <a:ext cx="1871202" cy="307777"/>
          </a:xfrm>
          <a:prstGeom prst="rect">
            <a:avLst/>
          </a:prstGeom>
          <a:noFill/>
        </p:spPr>
        <p:txBody>
          <a:bodyPr wrap="square" rtlCol="0">
            <a:spAutoFit/>
          </a:bodyPr>
          <a:lstStyle/>
          <a:p>
            <a:r>
              <a:rPr lang="en-US" sz="1400" b="1" dirty="0" err="1">
                <a:solidFill>
                  <a:srgbClr val="00B050"/>
                </a:solidFill>
              </a:rPr>
              <a:t>MoP&amp;HRD</a:t>
            </a:r>
            <a:endParaRPr lang="en-US" sz="1400" b="1" dirty="0">
              <a:solidFill>
                <a:srgbClr val="00B050"/>
              </a:solidFill>
            </a:endParaRPr>
          </a:p>
        </p:txBody>
      </p:sp>
      <p:sp>
        <p:nvSpPr>
          <p:cNvPr id="32" name="TextBox 31">
            <a:extLst>
              <a:ext uri="{FF2B5EF4-FFF2-40B4-BE49-F238E27FC236}">
                <a16:creationId xmlns:a16="http://schemas.microsoft.com/office/drawing/2014/main" id="{BCFAC684-D04D-47F8-B593-36BE758F041D}"/>
              </a:ext>
            </a:extLst>
          </p:cNvPr>
          <p:cNvSpPr txBox="1"/>
          <p:nvPr userDrawn="1"/>
        </p:nvSpPr>
        <p:spPr>
          <a:xfrm rot="2435058">
            <a:off x="10163298" y="5631766"/>
            <a:ext cx="1871202" cy="307777"/>
          </a:xfrm>
          <a:prstGeom prst="rect">
            <a:avLst/>
          </a:prstGeom>
          <a:noFill/>
        </p:spPr>
        <p:txBody>
          <a:bodyPr wrap="square" rtlCol="0">
            <a:spAutoFit/>
          </a:bodyPr>
          <a:lstStyle/>
          <a:p>
            <a:r>
              <a:rPr lang="en-US" sz="1400" b="1" dirty="0" err="1">
                <a:solidFill>
                  <a:srgbClr val="00B050"/>
                </a:solidFill>
              </a:rPr>
              <a:t>MoNHSR&amp;C</a:t>
            </a:r>
            <a:endParaRPr lang="en-US" sz="1400" b="1" dirty="0">
              <a:solidFill>
                <a:srgbClr val="00B050"/>
              </a:solidFill>
            </a:endParaRPr>
          </a:p>
        </p:txBody>
      </p:sp>
      <p:sp>
        <p:nvSpPr>
          <p:cNvPr id="34" name="TextBox 33">
            <a:extLst>
              <a:ext uri="{FF2B5EF4-FFF2-40B4-BE49-F238E27FC236}">
                <a16:creationId xmlns:a16="http://schemas.microsoft.com/office/drawing/2014/main" id="{B4D4CB2D-9EA5-48BA-8151-ADD04B460934}"/>
              </a:ext>
            </a:extLst>
          </p:cNvPr>
          <p:cNvSpPr txBox="1"/>
          <p:nvPr userDrawn="1"/>
        </p:nvSpPr>
        <p:spPr>
          <a:xfrm rot="5400000">
            <a:off x="7806206" y="-44740"/>
            <a:ext cx="1232866" cy="307777"/>
          </a:xfrm>
          <a:prstGeom prst="rect">
            <a:avLst/>
          </a:prstGeom>
          <a:noFill/>
        </p:spPr>
        <p:txBody>
          <a:bodyPr wrap="square" rtlCol="0">
            <a:spAutoFit/>
          </a:bodyPr>
          <a:lstStyle/>
          <a:p>
            <a:pPr algn="r"/>
            <a:r>
              <a:rPr lang="en-US" sz="1400" b="1" dirty="0">
                <a:solidFill>
                  <a:schemeClr val="accent4"/>
                </a:solidFill>
              </a:rPr>
              <a:t>ILO</a:t>
            </a:r>
          </a:p>
        </p:txBody>
      </p:sp>
      <p:sp>
        <p:nvSpPr>
          <p:cNvPr id="35" name="TextBox 34">
            <a:extLst>
              <a:ext uri="{FF2B5EF4-FFF2-40B4-BE49-F238E27FC236}">
                <a16:creationId xmlns:a16="http://schemas.microsoft.com/office/drawing/2014/main" id="{1851167D-A5BC-4804-A09F-4AEE9A4FB1C1}"/>
              </a:ext>
            </a:extLst>
          </p:cNvPr>
          <p:cNvSpPr txBox="1"/>
          <p:nvPr userDrawn="1"/>
        </p:nvSpPr>
        <p:spPr>
          <a:xfrm rot="18642622">
            <a:off x="9203266" y="111413"/>
            <a:ext cx="1871202" cy="307777"/>
          </a:xfrm>
          <a:prstGeom prst="rect">
            <a:avLst/>
          </a:prstGeom>
          <a:noFill/>
        </p:spPr>
        <p:txBody>
          <a:bodyPr wrap="square" rtlCol="0">
            <a:spAutoFit/>
          </a:bodyPr>
          <a:lstStyle/>
          <a:p>
            <a:r>
              <a:rPr lang="en-US" sz="1400" b="1" dirty="0">
                <a:solidFill>
                  <a:srgbClr val="00B050"/>
                </a:solidFill>
              </a:rPr>
              <a:t>MoPD&amp;SI</a:t>
            </a:r>
          </a:p>
        </p:txBody>
      </p:sp>
      <p:sp>
        <p:nvSpPr>
          <p:cNvPr id="36" name="TextBox 35">
            <a:extLst>
              <a:ext uri="{FF2B5EF4-FFF2-40B4-BE49-F238E27FC236}">
                <a16:creationId xmlns:a16="http://schemas.microsoft.com/office/drawing/2014/main" id="{BDE5AA31-3B52-41F2-B65F-06AA8228D3F9}"/>
              </a:ext>
            </a:extLst>
          </p:cNvPr>
          <p:cNvSpPr txBox="1"/>
          <p:nvPr userDrawn="1"/>
        </p:nvSpPr>
        <p:spPr>
          <a:xfrm rot="3710007">
            <a:off x="8983113" y="6488127"/>
            <a:ext cx="1871202" cy="307777"/>
          </a:xfrm>
          <a:prstGeom prst="rect">
            <a:avLst/>
          </a:prstGeom>
          <a:noFill/>
        </p:spPr>
        <p:txBody>
          <a:bodyPr wrap="square" rtlCol="0">
            <a:spAutoFit/>
          </a:bodyPr>
          <a:lstStyle/>
          <a:p>
            <a:r>
              <a:rPr lang="en-US" sz="1400" b="1" dirty="0" err="1">
                <a:solidFill>
                  <a:srgbClr val="00B050"/>
                </a:solidFill>
              </a:rPr>
              <a:t>MoNFS</a:t>
            </a:r>
            <a:endParaRPr lang="en-US" sz="1400" b="1" dirty="0">
              <a:solidFill>
                <a:srgbClr val="00B050"/>
              </a:solidFill>
            </a:endParaRPr>
          </a:p>
        </p:txBody>
      </p:sp>
      <p:sp>
        <p:nvSpPr>
          <p:cNvPr id="38" name="Rectangle 37">
            <a:extLst>
              <a:ext uri="{FF2B5EF4-FFF2-40B4-BE49-F238E27FC236}">
                <a16:creationId xmlns:a16="http://schemas.microsoft.com/office/drawing/2014/main" id="{4F6F4ADC-F72A-4043-8396-1707979F6C90}"/>
              </a:ext>
            </a:extLst>
          </p:cNvPr>
          <p:cNvSpPr/>
          <p:nvPr userDrawn="1"/>
        </p:nvSpPr>
        <p:spPr>
          <a:xfrm>
            <a:off x="12443" y="-55233"/>
            <a:ext cx="385963" cy="22794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4E67087-4FB2-4103-85F8-3A8B3C7E1C87}"/>
              </a:ext>
            </a:extLst>
          </p:cNvPr>
          <p:cNvSpPr txBox="1"/>
          <p:nvPr userDrawn="1"/>
        </p:nvSpPr>
        <p:spPr>
          <a:xfrm rot="18524398">
            <a:off x="6354328" y="6211927"/>
            <a:ext cx="1232866" cy="307777"/>
          </a:xfrm>
          <a:prstGeom prst="rect">
            <a:avLst/>
          </a:prstGeom>
          <a:noFill/>
        </p:spPr>
        <p:txBody>
          <a:bodyPr wrap="square" rtlCol="0">
            <a:spAutoFit/>
          </a:bodyPr>
          <a:lstStyle/>
          <a:p>
            <a:pPr algn="r"/>
            <a:r>
              <a:rPr lang="en-US" sz="1400" b="1" dirty="0">
                <a:solidFill>
                  <a:schemeClr val="accent4"/>
                </a:solidFill>
              </a:rPr>
              <a:t>UNAIDS</a:t>
            </a:r>
          </a:p>
        </p:txBody>
      </p:sp>
    </p:spTree>
    <p:extLst>
      <p:ext uri="{BB962C8B-B14F-4D97-AF65-F5344CB8AC3E}">
        <p14:creationId xmlns:p14="http://schemas.microsoft.com/office/powerpoint/2010/main" val="3757536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0"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1"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cxnSp>
        <p:nvCxnSpPr>
          <p:cNvPr id="23" name="Straight Connector 22"/>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graphical user interface&#10;&#10;Description automatically generated"/>
          <p:cNvPicPr>
            <a:picLocks noChangeAspect="1"/>
          </p:cNvPicPr>
          <p:nvPr userDrawn="1"/>
        </p:nvPicPr>
        <p:blipFill rotWithShape="1">
          <a:blip r:embed="rId2"/>
          <a:srcRect l="37085" t="57282" r="21689"/>
          <a:stretch>
            <a:fillRect/>
          </a:stretch>
        </p:blipFill>
        <p:spPr>
          <a:xfrm>
            <a:off x="3503234" y="5563052"/>
            <a:ext cx="5185531" cy="793298"/>
          </a:xfrm>
          <a:prstGeom prst="rect">
            <a:avLst/>
          </a:prstGeom>
        </p:spPr>
      </p:pic>
    </p:spTree>
    <p:extLst>
      <p:ext uri="{BB962C8B-B14F-4D97-AF65-F5344CB8AC3E}">
        <p14:creationId xmlns:p14="http://schemas.microsoft.com/office/powerpoint/2010/main" val="3222102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 square&#10;&#10;Description automatically generated"/>
          <p:cNvPicPr>
            <a:picLocks noChangeAspect="1"/>
          </p:cNvPicPr>
          <p:nvPr userDrawn="1"/>
        </p:nvPicPr>
        <p:blipFill>
          <a:blip r:embed="rId3"/>
          <a:stretch>
            <a:fillRect/>
          </a:stretch>
        </p:blipFill>
        <p:spPr>
          <a:xfrm>
            <a:off x="0" y="0"/>
            <a:ext cx="12192000" cy="6858000"/>
          </a:xfrm>
          <a:prstGeom prst="rect">
            <a:avLst/>
          </a:prstGeom>
        </p:spPr>
      </p:pic>
      <p:sp>
        <p:nvSpPr>
          <p:cNvPr id="6"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cxnSp>
        <p:nvCxnSpPr>
          <p:cNvPr id="9" name="Straight Connector 8"/>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with medium confidence"/>
          <p:cNvPicPr>
            <a:picLocks noChangeAspect="1"/>
          </p:cNvPicPr>
          <p:nvPr userDrawn="1"/>
        </p:nvPicPr>
        <p:blipFill>
          <a:blip r:embed="rId4"/>
          <a:stretch>
            <a:fillRect/>
          </a:stretch>
        </p:blipFill>
        <p:spPr>
          <a:xfrm>
            <a:off x="7784129" y="-210215"/>
            <a:ext cx="3237397" cy="1718854"/>
          </a:xfrm>
          <a:prstGeom prst="rect">
            <a:avLst/>
          </a:prstGeom>
        </p:spPr>
      </p:pic>
      <p:pic>
        <p:nvPicPr>
          <p:cNvPr id="11" name="Picture 10" descr="A picture containing graphical user interface&#10;&#10;Description automatically generated"/>
          <p:cNvPicPr>
            <a:picLocks noChangeAspect="1"/>
          </p:cNvPicPr>
          <p:nvPr userDrawn="1"/>
        </p:nvPicPr>
        <p:blipFill rotWithShape="1">
          <a:blip r:embed="rId5"/>
          <a:srcRect l="37085" t="57282" r="21689"/>
          <a:stretch>
            <a:fillRect/>
          </a:stretch>
        </p:blipFill>
        <p:spPr>
          <a:xfrm>
            <a:off x="3503234" y="5599791"/>
            <a:ext cx="5185531" cy="793298"/>
          </a:xfrm>
          <a:prstGeom prst="rect">
            <a:avLst/>
          </a:prstGeom>
        </p:spPr>
      </p:pic>
      <p:pic>
        <p:nvPicPr>
          <p:cNvPr id="12" name="Picture 11" descr="Text&#10;&#10;Description automatically generated"/>
          <p:cNvPicPr>
            <a:picLocks noChangeAspect="1"/>
          </p:cNvPicPr>
          <p:nvPr userDrawn="1"/>
        </p:nvPicPr>
        <p:blipFill>
          <a:blip r:embed="rId6"/>
          <a:stretch>
            <a:fillRect/>
          </a:stretch>
        </p:blipFill>
        <p:spPr>
          <a:xfrm>
            <a:off x="10668000" y="-5354"/>
            <a:ext cx="1313224" cy="1253076"/>
          </a:xfrm>
          <a:prstGeom prst="rect">
            <a:avLst/>
          </a:prstGeom>
        </p:spPr>
      </p:pic>
    </p:spTree>
    <p:extLst>
      <p:ext uri="{BB962C8B-B14F-4D97-AF65-F5344CB8AC3E}">
        <p14:creationId xmlns:p14="http://schemas.microsoft.com/office/powerpoint/2010/main" val="238184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0"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1"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
        <p:nvSpPr>
          <p:cNvPr id="22" name="Title 1"/>
          <p:cNvSpPr txBox="1"/>
          <p:nvPr userDrawn="1"/>
        </p:nvSpPr>
        <p:spPr>
          <a:xfrm>
            <a:off x="3385335" y="2603005"/>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9193"/>
                </a:solidFill>
                <a:latin typeface="Tw Cen MT" panose="020B0602020104020603" pitchFamily="34" charset="0"/>
              </a:rPr>
              <a:t>TITLE 3 </a:t>
            </a:r>
          </a:p>
        </p:txBody>
      </p:sp>
      <p:cxnSp>
        <p:nvCxnSpPr>
          <p:cNvPr id="23" name="Straight Connector 22"/>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descr="Text&#10;&#10;Description automatically generated with medium confidence"/>
          <p:cNvPicPr>
            <a:picLocks noChangeAspect="1"/>
          </p:cNvPicPr>
          <p:nvPr userDrawn="1"/>
        </p:nvPicPr>
        <p:blipFill>
          <a:blip r:embed="rId2"/>
          <a:stretch>
            <a:fillRect/>
          </a:stretch>
        </p:blipFill>
        <p:spPr>
          <a:xfrm>
            <a:off x="0" y="-114680"/>
            <a:ext cx="3237397" cy="1718854"/>
          </a:xfrm>
          <a:prstGeom prst="rect">
            <a:avLst/>
          </a:prstGeom>
        </p:spPr>
      </p:pic>
      <p:sp>
        <p:nvSpPr>
          <p:cNvPr id="25" name="Subtitle 2"/>
          <p:cNvSpPr txBox="1"/>
          <p:nvPr userDrawn="1"/>
        </p:nvSpPr>
        <p:spPr>
          <a:xfrm>
            <a:off x="4125484" y="4192899"/>
            <a:ext cx="5514975" cy="62484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rgbClr val="1CADE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a:solidFill>
                  <a:schemeClr val="bg1"/>
                </a:solidFill>
              </a:rPr>
              <a:t>Subtitle</a:t>
            </a:r>
          </a:p>
        </p:txBody>
      </p:sp>
      <p:pic>
        <p:nvPicPr>
          <p:cNvPr id="26" name="Picture 25" descr="A picture containing graphical user interface&#10;&#10;Description automatically generated"/>
          <p:cNvPicPr>
            <a:picLocks noChangeAspect="1"/>
          </p:cNvPicPr>
          <p:nvPr userDrawn="1"/>
        </p:nvPicPr>
        <p:blipFill rotWithShape="1">
          <a:blip r:embed="rId3"/>
          <a:srcRect l="37085" t="57282" r="21689"/>
          <a:stretch>
            <a:fillRect/>
          </a:stretch>
        </p:blipFill>
        <p:spPr>
          <a:xfrm>
            <a:off x="3352269" y="6070056"/>
            <a:ext cx="5185531" cy="793298"/>
          </a:xfrm>
          <a:prstGeom prst="rect">
            <a:avLst/>
          </a:prstGeom>
        </p:spPr>
      </p:pic>
      <p:pic>
        <p:nvPicPr>
          <p:cNvPr id="27" name="Picture 26" descr="Text&#10;&#10;Description automatically generated"/>
          <p:cNvPicPr>
            <a:picLocks noChangeAspect="1"/>
          </p:cNvPicPr>
          <p:nvPr userDrawn="1"/>
        </p:nvPicPr>
        <p:blipFill>
          <a:blip r:embed="rId4"/>
          <a:stretch>
            <a:fillRect/>
          </a:stretch>
        </p:blipFill>
        <p:spPr>
          <a:xfrm>
            <a:off x="2924788" y="136525"/>
            <a:ext cx="1313224" cy="1253076"/>
          </a:xfrm>
          <a:prstGeom prst="rect">
            <a:avLst/>
          </a:prstGeom>
        </p:spPr>
      </p:pic>
    </p:spTree>
    <p:extLst>
      <p:ext uri="{BB962C8B-B14F-4D97-AF65-F5344CB8AC3E}">
        <p14:creationId xmlns:p14="http://schemas.microsoft.com/office/powerpoint/2010/main" val="404279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Shape, square&#10;&#10;Description automatically generated"/>
          <p:cNvPicPr>
            <a:picLocks noChangeAspect="1"/>
          </p:cNvPicPr>
          <p:nvPr userDrawn="1"/>
        </p:nvPicPr>
        <p:blipFill>
          <a:blip r:embed="rId3"/>
          <a:stretch>
            <a:fillRect/>
          </a:stretch>
        </p:blipFill>
        <p:spPr>
          <a:xfrm>
            <a:off x="0" y="0"/>
            <a:ext cx="12192000" cy="6858000"/>
          </a:xfrm>
          <a:prstGeom prst="rect">
            <a:avLst/>
          </a:prstGeom>
        </p:spPr>
      </p:pic>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5FC96DF-513F-5E44-9E83-2557597DE907}" type="datetimeFigureOut">
              <a:rPr lang="en-US" smtClean="0"/>
              <a:t>10/28/2022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4C9A67BC-DD03-FF45-A387-D007E712BE67}" type="slidenum">
              <a:rPr lang="en-US" smtClean="0"/>
              <a:t>‹#›</a:t>
            </a:fld>
            <a:endParaRPr lang="en-US"/>
          </a:p>
        </p:txBody>
      </p:sp>
      <p:cxnSp>
        <p:nvCxnSpPr>
          <p:cNvPr id="7" name="Straight Connector 6"/>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phical user interface&#10;&#10;Description automatically generated"/>
          <p:cNvPicPr>
            <a:picLocks noChangeAspect="1"/>
          </p:cNvPicPr>
          <p:nvPr userDrawn="1"/>
        </p:nvPicPr>
        <p:blipFill rotWithShape="1">
          <a:blip r:embed="rId4"/>
          <a:srcRect l="37085" t="57282" r="21689"/>
          <a:stretch>
            <a:fillRect/>
          </a:stretch>
        </p:blipFill>
        <p:spPr>
          <a:xfrm>
            <a:off x="3352269" y="6070056"/>
            <a:ext cx="5185531" cy="793298"/>
          </a:xfrm>
          <a:prstGeom prst="rect">
            <a:avLst/>
          </a:prstGeom>
        </p:spPr>
      </p:pic>
    </p:spTree>
    <p:extLst>
      <p:ext uri="{BB962C8B-B14F-4D97-AF65-F5344CB8AC3E}">
        <p14:creationId xmlns:p14="http://schemas.microsoft.com/office/powerpoint/2010/main" val="278230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Text&#10;&#10;Description automatically generated"/>
          <p:cNvPicPr>
            <a:picLocks noChangeAspect="1"/>
          </p:cNvPicPr>
          <p:nvPr userDrawn="1"/>
        </p:nvPicPr>
        <p:blipFill>
          <a:blip r:embed="rId2"/>
          <a:stretch>
            <a:fillRect/>
          </a:stretch>
        </p:blipFill>
        <p:spPr>
          <a:xfrm>
            <a:off x="10979133" y="-61006"/>
            <a:ext cx="1240050" cy="1183254"/>
          </a:xfrm>
          <a:prstGeom prst="rect">
            <a:avLst/>
          </a:prstGeom>
        </p:spPr>
      </p:pic>
      <p:pic>
        <p:nvPicPr>
          <p:cNvPr id="11" name="Picture 10" descr="A picture containing graphical user interface&#10;&#10;Description automatically generated"/>
          <p:cNvPicPr>
            <a:picLocks noChangeAspect="1"/>
          </p:cNvPicPr>
          <p:nvPr userDrawn="1"/>
        </p:nvPicPr>
        <p:blipFill>
          <a:blip r:embed="rId3"/>
          <a:stretch>
            <a:fillRect/>
          </a:stretch>
        </p:blipFill>
        <p:spPr>
          <a:xfrm>
            <a:off x="0" y="0"/>
            <a:ext cx="12192000" cy="6858000"/>
          </a:xfrm>
          <a:prstGeom prst="rect">
            <a:avLst/>
          </a:prstGeom>
        </p:spPr>
      </p:pic>
      <p:pic>
        <p:nvPicPr>
          <p:cNvPr id="13" name="Picture 12" descr="Shape&#10;&#10;Description automatically generated"/>
          <p:cNvPicPr>
            <a:picLocks noChangeAspect="1"/>
          </p:cNvPicPr>
          <p:nvPr userDrawn="1"/>
        </p:nvPicPr>
        <p:blipFill>
          <a:blip r:embed="rId4"/>
          <a:stretch>
            <a:fillRect/>
          </a:stretch>
        </p:blipFill>
        <p:spPr>
          <a:xfrm>
            <a:off x="0" y="0"/>
            <a:ext cx="12192000" cy="6858000"/>
          </a:xfrm>
          <a:prstGeom prst="rect">
            <a:avLst/>
          </a:prstGeom>
        </p:spPr>
      </p:pic>
      <p:pic>
        <p:nvPicPr>
          <p:cNvPr id="3" name="Picture 2" descr="Shape, square&#10;&#10;Description automatically generated"/>
          <p:cNvPicPr>
            <a:picLocks noChangeAspect="1"/>
          </p:cNvPicPr>
          <p:nvPr userDrawn="1"/>
        </p:nvPicPr>
        <p:blipFill>
          <a:blip r:embed="rId5"/>
          <a:stretch>
            <a:fillRect/>
          </a:stretch>
        </p:blipFill>
        <p:spPr>
          <a:xfrm>
            <a:off x="0" y="0"/>
            <a:ext cx="12192000" cy="6858000"/>
          </a:xfrm>
          <a:prstGeom prst="rect">
            <a:avLst/>
          </a:prstGeom>
        </p:spPr>
      </p:pic>
      <p:sp>
        <p:nvSpPr>
          <p:cNvPr id="4" name="Title 1"/>
          <p:cNvSpPr>
            <a:spLocks noGrp="1"/>
          </p:cNvSpPr>
          <p:nvPr>
            <p:ph type="title" hasCustomPrompt="1"/>
          </p:nvPr>
        </p:nvSpPr>
        <p:spPr>
          <a:xfrm>
            <a:off x="831850" y="1709738"/>
            <a:ext cx="10515600" cy="2852737"/>
          </a:xfrm>
        </p:spPr>
        <p:txBody>
          <a:bodyPr anchor="b"/>
          <a:lstStyle>
            <a:lvl1pPr>
              <a:defRPr sz="6000">
                <a:latin typeface="Tw Cen MT" panose="020B0602020104020603" pitchFamily="34" charset="0"/>
              </a:defRPr>
            </a:lvl1pPr>
          </a:lstStyle>
          <a:p>
            <a:r>
              <a:rPr lang="en-US"/>
              <a:t>TITLE 5</a:t>
            </a:r>
          </a:p>
        </p:txBody>
      </p:sp>
      <p:sp>
        <p:nvSpPr>
          <p:cNvPr id="5" name="Text Placeholder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fld id="{C5FC96DF-513F-5E44-9E83-2557597DE907}" type="datetimeFigureOut">
              <a:rPr lang="en-US" smtClean="0"/>
              <a:t>10/28/2022</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4C9A67BC-DD03-FF45-A387-D007E712BE67}" type="slidenum">
              <a:rPr lang="en-US" smtClean="0"/>
              <a:t>‹#›</a:t>
            </a:fld>
            <a:endParaRPr lang="en-US"/>
          </a:p>
        </p:txBody>
      </p:sp>
    </p:spTree>
    <p:extLst>
      <p:ext uri="{BB962C8B-B14F-4D97-AF65-F5344CB8AC3E}">
        <p14:creationId xmlns:p14="http://schemas.microsoft.com/office/powerpoint/2010/main" val="2799994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38200" y="148373"/>
            <a:ext cx="9798114"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10"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1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16"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1105903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15" y="240307"/>
            <a:ext cx="10515600" cy="1325563"/>
          </a:xfrm>
        </p:spPr>
        <p:txBody>
          <a:bodyPr/>
          <a:lstStyle>
            <a:lvl1pPr>
              <a:defRPr>
                <a:latin typeface="Tw Cen MT" panose="020B0602020104020603" pitchFamily="34" charset="0"/>
              </a:defRPr>
            </a:lvl1pPr>
          </a:lstStyle>
          <a:p>
            <a:r>
              <a:rPr lang="en-US"/>
              <a:t>TITLE…</a:t>
            </a:r>
            <a:endParaRPr lang="en-GB"/>
          </a:p>
        </p:txBody>
      </p:sp>
      <p:sp>
        <p:nvSpPr>
          <p:cNvPr id="3" name="Date Placeholder 2"/>
          <p:cNvSpPr>
            <a:spLocks noGrp="1"/>
          </p:cNvSpPr>
          <p:nvPr>
            <p:ph type="dt" sz="half" idx="10"/>
          </p:nvPr>
        </p:nvSpPr>
        <p:spPr/>
        <p:txBody>
          <a:bodyPr/>
          <a:lstStyle/>
          <a:p>
            <a:fld id="{C5FC96DF-513F-5E44-9E83-2557597DE907}"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724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square&#10;&#10;Description automatically generated"/>
          <p:cNvPicPr>
            <a:picLocks noChangeAspect="1"/>
          </p:cNvPicPr>
          <p:nvPr userDrawn="1"/>
        </p:nvPicPr>
        <p:blipFill>
          <a:blip r:embed="rId2"/>
          <a:stretch>
            <a:fillRect/>
          </a:stretch>
        </p:blipFill>
        <p:spPr>
          <a:xfrm>
            <a:off x="0" y="0"/>
            <a:ext cx="12192000" cy="6858000"/>
          </a:xfrm>
          <a:prstGeom prst="rect">
            <a:avLst/>
          </a:prstGeom>
        </p:spPr>
      </p:pic>
      <p:sp>
        <p:nvSpPr>
          <p:cNvPr id="4" name="Title 1"/>
          <p:cNvSpPr>
            <a:spLocks noGrp="1"/>
          </p:cNvSpPr>
          <p:nvPr>
            <p:ph type="title" hasCustomPrompt="1"/>
          </p:nvPr>
        </p:nvSpPr>
        <p:spPr>
          <a:xfrm>
            <a:off x="2053575" y="136525"/>
            <a:ext cx="9798114"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5"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37253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descr="Shape, square&#10;&#10;Description automatically generated"/>
          <p:cNvPicPr>
            <a:picLocks noChangeAspect="1"/>
          </p:cNvPicPr>
          <p:nvPr userDrawn="1"/>
        </p:nvPicPr>
        <p:blipFill>
          <a:blip r:embed="rId2"/>
          <a:stretch>
            <a:fillRect/>
          </a:stretch>
        </p:blipFill>
        <p:spPr>
          <a:xfrm>
            <a:off x="0" y="0"/>
            <a:ext cx="12192000" cy="6858000"/>
          </a:xfrm>
          <a:prstGeom prst="rect">
            <a:avLst/>
          </a:prstGeom>
        </p:spPr>
      </p:pic>
      <p:sp>
        <p:nvSpPr>
          <p:cNvPr id="4" name="Title 1"/>
          <p:cNvSpPr>
            <a:spLocks noGrp="1"/>
          </p:cNvSpPr>
          <p:nvPr>
            <p:ph type="title" hasCustomPrompt="1"/>
          </p:nvPr>
        </p:nvSpPr>
        <p:spPr>
          <a:xfrm>
            <a:off x="1995792" y="18255"/>
            <a:ext cx="6157608" cy="1325563"/>
          </a:xfrm>
        </p:spPr>
        <p:txBody>
          <a:bodyPr/>
          <a:lstStyle>
            <a:lvl1pPr>
              <a:defRPr b="1">
                <a:latin typeface="Tw Cen MT" panose="020B0602020104020603" pitchFamily="34" charset="0"/>
              </a:defRPr>
            </a:lvl1pPr>
          </a:lstStyle>
          <a:p>
            <a:r>
              <a:rPr lang="en-US"/>
              <a:t>TITLE…</a:t>
            </a:r>
          </a:p>
        </p:txBody>
      </p:sp>
      <p:sp>
        <p:nvSpPr>
          <p:cNvPr id="5" name="Content Placeholder 2"/>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a:t>Subtitle</a:t>
            </a:r>
          </a:p>
          <a:p>
            <a:pPr lvl="1"/>
            <a:r>
              <a:rPr lang="en-US"/>
              <a:t>Second level</a:t>
            </a:r>
          </a:p>
          <a:p>
            <a:pPr lvl="2"/>
            <a:r>
              <a:rPr lang="en-US"/>
              <a:t>Third level</a:t>
            </a:r>
          </a:p>
          <a:p>
            <a:pPr lvl="3"/>
            <a:r>
              <a:rPr lang="en-US"/>
              <a:t>Fourth level</a:t>
            </a:r>
          </a:p>
          <a:p>
            <a:pPr lvl="4"/>
            <a:r>
              <a:rPr lang="en-US"/>
              <a:t>Fifth </a:t>
            </a:r>
            <a:r>
              <a:rPr lang="en-US" err="1"/>
              <a:t>leveldhfsjhgsd</a:t>
            </a:r>
            <a:endParaRPr lang="en-US"/>
          </a:p>
        </p:txBody>
      </p:sp>
      <p:sp>
        <p:nvSpPr>
          <p:cNvPr id="6" name="Content Placeholder 3"/>
          <p:cNvSpPr>
            <a:spLocks noGrp="1"/>
          </p:cNvSpPr>
          <p:nvPr>
            <p:ph sz="half" idx="2" hasCustomPrompt="1"/>
          </p:nvPr>
        </p:nvSpPr>
        <p:spPr>
          <a:xfrm>
            <a:off x="6172200" y="1825625"/>
            <a:ext cx="5181600" cy="4351338"/>
          </a:xfrm>
          <a:prstGeom prst="rect">
            <a:avLst/>
          </a:prstGeom>
        </p:spPr>
        <p:txBody>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8"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6"/>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123531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E3C314FA-EE57-6CD9-9738-A18584841AF2}"/>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5FC96DF-513F-5E44-9E83-2557597DE907}" type="datetimeFigureOut">
              <a:rPr lang="en-US" smtClean="0"/>
              <a:pPr/>
              <a:t>10/28/2022</a:t>
            </a:fld>
            <a:endParaRPr lang="en-US" dirty="0"/>
          </a:p>
        </p:txBody>
      </p:sp>
      <p:sp>
        <p:nvSpPr>
          <p:cNvPr id="20" name="Footer Placeholder 4">
            <a:extLst>
              <a:ext uri="{FF2B5EF4-FFF2-40B4-BE49-F238E27FC236}">
                <a16:creationId xmlns:a16="http://schemas.microsoft.com/office/drawing/2014/main" id="{C912447D-C764-BBC1-6537-153B24A470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1" name="Slide Number Placeholder 5">
            <a:extLst>
              <a:ext uri="{FF2B5EF4-FFF2-40B4-BE49-F238E27FC236}">
                <a16:creationId xmlns:a16="http://schemas.microsoft.com/office/drawing/2014/main" id="{5CCAB875-D3E7-0E02-8A84-9C93DA572EF1}"/>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
        <p:nvSpPr>
          <p:cNvPr id="22" name="Title 1">
            <a:extLst>
              <a:ext uri="{FF2B5EF4-FFF2-40B4-BE49-F238E27FC236}">
                <a16:creationId xmlns:a16="http://schemas.microsoft.com/office/drawing/2014/main" id="{7FEB027A-B0FC-8535-7518-43C841A01172}"/>
              </a:ext>
            </a:extLst>
          </p:cNvPr>
          <p:cNvSpPr txBox="1">
            <a:spLocks/>
          </p:cNvSpPr>
          <p:nvPr userDrawn="1"/>
        </p:nvSpPr>
        <p:spPr>
          <a:xfrm>
            <a:off x="3385335" y="2603005"/>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accent1"/>
                </a:solidFill>
                <a:latin typeface="Tw Cen MT" panose="020B0602020104020603" pitchFamily="34" charset="0"/>
              </a:rPr>
              <a:t>TITLE 3 </a:t>
            </a:r>
          </a:p>
        </p:txBody>
      </p:sp>
      <p:cxnSp>
        <p:nvCxnSpPr>
          <p:cNvPr id="23" name="Straight Connector 22">
            <a:extLst>
              <a:ext uri="{FF2B5EF4-FFF2-40B4-BE49-F238E27FC236}">
                <a16:creationId xmlns:a16="http://schemas.microsoft.com/office/drawing/2014/main" id="{08C12748-6D43-107A-AFC5-86ABB08791C7}"/>
              </a:ext>
            </a:extLst>
          </p:cNvPr>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descr="Text&#10;&#10;Description automatically generated with medium confidence">
            <a:extLst>
              <a:ext uri="{FF2B5EF4-FFF2-40B4-BE49-F238E27FC236}">
                <a16:creationId xmlns:a16="http://schemas.microsoft.com/office/drawing/2014/main" id="{EF250FCB-2F13-D971-DCC0-6C2E779F2508}"/>
              </a:ext>
            </a:extLst>
          </p:cNvPr>
          <p:cNvPicPr>
            <a:picLocks noChangeAspect="1"/>
          </p:cNvPicPr>
          <p:nvPr userDrawn="1"/>
        </p:nvPicPr>
        <p:blipFill>
          <a:blip r:embed="rId2"/>
          <a:stretch>
            <a:fillRect/>
          </a:stretch>
        </p:blipFill>
        <p:spPr>
          <a:xfrm>
            <a:off x="0" y="-114680"/>
            <a:ext cx="3237397" cy="1718854"/>
          </a:xfrm>
          <a:prstGeom prst="rect">
            <a:avLst/>
          </a:prstGeom>
        </p:spPr>
      </p:pic>
      <p:sp>
        <p:nvSpPr>
          <p:cNvPr id="25" name="Subtitle 2">
            <a:extLst>
              <a:ext uri="{FF2B5EF4-FFF2-40B4-BE49-F238E27FC236}">
                <a16:creationId xmlns:a16="http://schemas.microsoft.com/office/drawing/2014/main" id="{46F5D62D-6E9E-7884-B2A5-073AE38C7C6A}"/>
              </a:ext>
            </a:extLst>
          </p:cNvPr>
          <p:cNvSpPr txBox="1">
            <a:spLocks/>
          </p:cNvSpPr>
          <p:nvPr userDrawn="1"/>
        </p:nvSpPr>
        <p:spPr>
          <a:xfrm>
            <a:off x="4125484" y="4192899"/>
            <a:ext cx="5514975" cy="62484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rgbClr val="1CADE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a:solidFill>
                  <a:schemeClr val="bg1"/>
                </a:solidFill>
              </a:rPr>
              <a:t>Subtitle</a:t>
            </a:r>
          </a:p>
        </p:txBody>
      </p:sp>
      <p:pic>
        <p:nvPicPr>
          <p:cNvPr id="26" name="Picture 25" descr="A picture containing graphical user interface&#10;&#10;Description automatically generated">
            <a:extLst>
              <a:ext uri="{FF2B5EF4-FFF2-40B4-BE49-F238E27FC236}">
                <a16:creationId xmlns:a16="http://schemas.microsoft.com/office/drawing/2014/main" id="{7C141033-2E7C-6D7E-4A11-00DC9E97BDAC}"/>
              </a:ext>
            </a:extLst>
          </p:cNvPr>
          <p:cNvPicPr>
            <a:picLocks noChangeAspect="1"/>
          </p:cNvPicPr>
          <p:nvPr userDrawn="1"/>
        </p:nvPicPr>
        <p:blipFill rotWithShape="1">
          <a:blip r:embed="rId3"/>
          <a:srcRect l="37085" t="57282" r="21689"/>
          <a:stretch/>
        </p:blipFill>
        <p:spPr>
          <a:xfrm>
            <a:off x="3352269" y="6070056"/>
            <a:ext cx="5185531" cy="793298"/>
          </a:xfrm>
          <a:prstGeom prst="rect">
            <a:avLst/>
          </a:prstGeom>
        </p:spPr>
      </p:pic>
      <p:pic>
        <p:nvPicPr>
          <p:cNvPr id="27" name="Picture 26" descr="Text&#10;&#10;Description automatically generated">
            <a:extLst>
              <a:ext uri="{FF2B5EF4-FFF2-40B4-BE49-F238E27FC236}">
                <a16:creationId xmlns:a16="http://schemas.microsoft.com/office/drawing/2014/main" id="{DBC87122-DBB3-DF8A-8F77-04757603F77A}"/>
              </a:ext>
            </a:extLst>
          </p:cNvPr>
          <p:cNvPicPr>
            <a:picLocks noChangeAspect="1"/>
          </p:cNvPicPr>
          <p:nvPr userDrawn="1"/>
        </p:nvPicPr>
        <p:blipFill>
          <a:blip r:embed="rId4"/>
          <a:stretch>
            <a:fillRect/>
          </a:stretch>
        </p:blipFill>
        <p:spPr>
          <a:xfrm>
            <a:off x="2924788" y="136525"/>
            <a:ext cx="1313224" cy="1253076"/>
          </a:xfrm>
          <a:prstGeom prst="rect">
            <a:avLst/>
          </a:prstGeom>
        </p:spPr>
      </p:pic>
    </p:spTree>
    <p:extLst>
      <p:ext uri="{BB962C8B-B14F-4D97-AF65-F5344CB8AC3E}">
        <p14:creationId xmlns:p14="http://schemas.microsoft.com/office/powerpoint/2010/main" val="612491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descr="Text&#10;&#10;Description automatically generated"/>
          <p:cNvPicPr>
            <a:picLocks noChangeAspect="1"/>
          </p:cNvPicPr>
          <p:nvPr userDrawn="1"/>
        </p:nvPicPr>
        <p:blipFill>
          <a:blip r:embed="rId2"/>
          <a:stretch>
            <a:fillRect/>
          </a:stretch>
        </p:blipFill>
        <p:spPr>
          <a:xfrm>
            <a:off x="10979133" y="-61006"/>
            <a:ext cx="1240050" cy="1183254"/>
          </a:xfrm>
          <a:prstGeom prst="rect">
            <a:avLst/>
          </a:prstGeom>
        </p:spPr>
      </p:pic>
      <p:pic>
        <p:nvPicPr>
          <p:cNvPr id="3" name="Picture 2" descr="Shape, square&#10;&#10;Description automatically generated"/>
          <p:cNvPicPr>
            <a:picLocks noChangeAspect="1"/>
          </p:cNvPicPr>
          <p:nvPr userDrawn="1"/>
        </p:nvPicPr>
        <p:blipFill>
          <a:blip r:embed="rId3"/>
          <a:stretch>
            <a:fillRect/>
          </a:stretch>
        </p:blipFill>
        <p:spPr>
          <a:xfrm>
            <a:off x="0" y="0"/>
            <a:ext cx="12192000" cy="6858000"/>
          </a:xfrm>
          <a:prstGeom prst="rect">
            <a:avLst/>
          </a:prstGeom>
        </p:spPr>
      </p:pic>
      <p:sp>
        <p:nvSpPr>
          <p:cNvPr id="19" name="Title 1"/>
          <p:cNvSpPr>
            <a:spLocks noGrp="1"/>
          </p:cNvSpPr>
          <p:nvPr>
            <p:ph type="title" hasCustomPrompt="1"/>
          </p:nvPr>
        </p:nvSpPr>
        <p:spPr>
          <a:xfrm>
            <a:off x="2168985" y="-64347"/>
            <a:ext cx="6642371"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20"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2"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3"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614414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Shape, square&#10;&#10;Description automatically generated"/>
          <p:cNvPicPr>
            <a:picLocks noChangeAspect="1"/>
          </p:cNvPicPr>
          <p:nvPr userDrawn="1"/>
        </p:nvPicPr>
        <p:blipFill>
          <a:blip r:embed="rId2"/>
          <a:stretch>
            <a:fillRect/>
          </a:stretch>
        </p:blipFill>
        <p:spPr>
          <a:xfrm>
            <a:off x="0" y="0"/>
            <a:ext cx="12192000" cy="6858000"/>
          </a:xfrm>
          <a:prstGeom prst="rect">
            <a:avLst/>
          </a:prstGeom>
        </p:spPr>
      </p:pic>
      <p:sp>
        <p:nvSpPr>
          <p:cNvPr id="4" name="Title 1"/>
          <p:cNvSpPr>
            <a:spLocks noGrp="1"/>
          </p:cNvSpPr>
          <p:nvPr>
            <p:ph type="title" hasCustomPrompt="1"/>
          </p:nvPr>
        </p:nvSpPr>
        <p:spPr>
          <a:xfrm>
            <a:off x="2168985" y="-64347"/>
            <a:ext cx="9184815"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5"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1177544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descr="Text&#10;&#10;Description automatically generated"/>
          <p:cNvPicPr>
            <a:picLocks noChangeAspect="1"/>
          </p:cNvPicPr>
          <p:nvPr userDrawn="1"/>
        </p:nvPicPr>
        <p:blipFill>
          <a:blip r:embed="rId2"/>
          <a:stretch>
            <a:fillRect/>
          </a:stretch>
        </p:blipFill>
        <p:spPr>
          <a:xfrm>
            <a:off x="10678964" y="-58982"/>
            <a:ext cx="1389190" cy="1325563"/>
          </a:xfrm>
          <a:prstGeom prst="rect">
            <a:avLst/>
          </a:prstGeom>
        </p:spPr>
      </p:pic>
      <p:pic>
        <p:nvPicPr>
          <p:cNvPr id="3" name="Picture 2" descr="Shape, square&#10;&#10;Description automatically generated"/>
          <p:cNvPicPr>
            <a:picLocks noChangeAspect="1"/>
          </p:cNvPicPr>
          <p:nvPr userDrawn="1"/>
        </p:nvPicPr>
        <p:blipFill>
          <a:blip r:embed="rId3"/>
          <a:stretch>
            <a:fillRect/>
          </a:stretch>
        </p:blipFill>
        <p:spPr>
          <a:xfrm>
            <a:off x="0" y="0"/>
            <a:ext cx="12192000" cy="6858000"/>
          </a:xfrm>
          <a:prstGeom prst="rect">
            <a:avLst/>
          </a:prstGeom>
        </p:spPr>
      </p:pic>
      <p:sp>
        <p:nvSpPr>
          <p:cNvPr id="21" name="Title 1"/>
          <p:cNvSpPr>
            <a:spLocks noGrp="1"/>
          </p:cNvSpPr>
          <p:nvPr>
            <p:ph type="title" hasCustomPrompt="1"/>
          </p:nvPr>
        </p:nvSpPr>
        <p:spPr>
          <a:xfrm>
            <a:off x="1995792" y="18255"/>
            <a:ext cx="6157608" cy="1325563"/>
          </a:xfrm>
        </p:spPr>
        <p:txBody>
          <a:bodyPr/>
          <a:lstStyle>
            <a:lvl1pPr>
              <a:defRPr b="1">
                <a:latin typeface="Tw Cen MT" panose="020B0602020104020603" pitchFamily="34" charset="0"/>
              </a:defRPr>
            </a:lvl1pPr>
          </a:lstStyle>
          <a:p>
            <a:r>
              <a:rPr lang="en-US"/>
              <a:t>TITLE…</a:t>
            </a:r>
          </a:p>
        </p:txBody>
      </p:sp>
      <p:sp>
        <p:nvSpPr>
          <p:cNvPr id="22" name="Content Placeholder 2"/>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a:t>Subtitle</a:t>
            </a:r>
          </a:p>
          <a:p>
            <a:pPr lvl="1"/>
            <a:r>
              <a:rPr lang="en-US"/>
              <a:t>Second level</a:t>
            </a:r>
          </a:p>
          <a:p>
            <a:pPr lvl="2"/>
            <a:r>
              <a:rPr lang="en-US"/>
              <a:t>Third level</a:t>
            </a:r>
          </a:p>
          <a:p>
            <a:pPr lvl="3"/>
            <a:r>
              <a:rPr lang="en-US"/>
              <a:t>Fourth level</a:t>
            </a:r>
          </a:p>
          <a:p>
            <a:pPr lvl="4"/>
            <a:r>
              <a:rPr lang="en-US"/>
              <a:t>Fifth </a:t>
            </a:r>
            <a:r>
              <a:rPr lang="en-US" err="1"/>
              <a:t>leveldhfsjhgsd</a:t>
            </a:r>
            <a:endParaRPr lang="en-US"/>
          </a:p>
        </p:txBody>
      </p:sp>
      <p:sp>
        <p:nvSpPr>
          <p:cNvPr id="23" name="Content Placeholder 3"/>
          <p:cNvSpPr>
            <a:spLocks noGrp="1"/>
          </p:cNvSpPr>
          <p:nvPr>
            <p:ph sz="half" idx="2" hasCustomPrompt="1"/>
          </p:nvPr>
        </p:nvSpPr>
        <p:spPr>
          <a:xfrm>
            <a:off x="6172200" y="1825625"/>
            <a:ext cx="5181600" cy="4351338"/>
          </a:xfrm>
          <a:prstGeom prst="rect">
            <a:avLst/>
          </a:prstGeom>
        </p:spPr>
        <p:txBody>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4" name="Date Placeholder 4"/>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5"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26" name="Slide Number Placeholder 6"/>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39675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Shape, square&#10;&#10;Description automatically generated"/>
          <p:cNvPicPr>
            <a:picLocks noChangeAspect="1"/>
          </p:cNvPicPr>
          <p:nvPr userDrawn="1"/>
        </p:nvPicPr>
        <p:blipFill>
          <a:blip r:embed="rId2"/>
          <a:stretch>
            <a:fillRect/>
          </a:stretch>
        </p:blipFill>
        <p:spPr>
          <a:xfrm>
            <a:off x="0" y="0"/>
            <a:ext cx="12192000" cy="6858000"/>
          </a:xfrm>
          <a:prstGeom prst="rect">
            <a:avLst/>
          </a:prstGeom>
        </p:spPr>
      </p:pic>
      <p:sp>
        <p:nvSpPr>
          <p:cNvPr id="4" name="Title 1"/>
          <p:cNvSpPr>
            <a:spLocks noGrp="1"/>
          </p:cNvSpPr>
          <p:nvPr>
            <p:ph type="title" hasCustomPrompt="1"/>
          </p:nvPr>
        </p:nvSpPr>
        <p:spPr>
          <a:xfrm>
            <a:off x="839788" y="457200"/>
            <a:ext cx="3932237" cy="1600200"/>
          </a:xfrm>
        </p:spPr>
        <p:txBody>
          <a:bodyPr anchor="b"/>
          <a:lstStyle>
            <a:lvl1pPr>
              <a:defRPr sz="3200">
                <a:latin typeface="Tw Cen MT" panose="020B0602020104020603" pitchFamily="34" charset="0"/>
              </a:defRPr>
            </a:lvl1pPr>
          </a:lstStyle>
          <a:p>
            <a:r>
              <a:rPr lang="en-US"/>
              <a:t>Side-Title…</a:t>
            </a:r>
          </a:p>
        </p:txBody>
      </p:sp>
      <p:sp>
        <p:nvSpPr>
          <p:cNvPr id="5"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Content Placeholder 2"/>
          <p:cNvSpPr>
            <a:spLocks noGrp="1"/>
          </p:cNvSpPr>
          <p:nvPr>
            <p:ph idx="1" hasCustomPrompt="1"/>
          </p:nvPr>
        </p:nvSpPr>
        <p:spPr>
          <a:xfrm>
            <a:off x="5183188" y="987425"/>
            <a:ext cx="6172200" cy="4873625"/>
          </a:xfrm>
          <a:prstGeom prst="rect">
            <a:avLst/>
          </a:prstGeom>
        </p:spPr>
        <p:txBody>
          <a:bodyPr/>
          <a:lstStyle>
            <a:lvl1pPr marL="0" indent="0">
              <a:buNone/>
              <a:defRPr sz="3200" b="1">
                <a:solidFill>
                  <a:srgbClr val="009193"/>
                </a:solidFill>
                <a:latin typeface="Tw Cen MT" panose="020B0602020104020603" pitchFamily="34" charset="0"/>
              </a:defRPr>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TITLE…</a:t>
            </a:r>
          </a:p>
          <a:p>
            <a:pPr lvl="1"/>
            <a:r>
              <a:rPr lang="en-US"/>
              <a:t>Subtitle…</a:t>
            </a:r>
          </a:p>
          <a:p>
            <a:pPr lvl="2"/>
            <a:r>
              <a:rPr lang="en-US"/>
              <a:t>Third level</a:t>
            </a:r>
          </a:p>
          <a:p>
            <a:pPr lvl="3"/>
            <a:r>
              <a:rPr lang="en-US"/>
              <a:t>Fourth level</a:t>
            </a:r>
          </a:p>
          <a:p>
            <a:pPr lvl="4"/>
            <a:r>
              <a:rPr lang="en-US"/>
              <a:t>Fifth level</a:t>
            </a:r>
          </a:p>
        </p:txBody>
      </p:sp>
      <p:sp>
        <p:nvSpPr>
          <p:cNvPr id="8"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6"/>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977086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pic>
        <p:nvPicPr>
          <p:cNvPr id="7" name="Content Placeholder 4" descr="A picture containing chart&#10;&#10;Description automatically generated"/>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Text&#10;&#10;Description automatically generated with medium confidence"/>
          <p:cNvPicPr>
            <a:picLocks noChangeAspect="1"/>
          </p:cNvPicPr>
          <p:nvPr userDrawn="1"/>
        </p:nvPicPr>
        <p:blipFill>
          <a:blip r:embed="rId3"/>
          <a:stretch>
            <a:fillRect/>
          </a:stretch>
        </p:blipFill>
        <p:spPr>
          <a:xfrm>
            <a:off x="1911927" y="-144870"/>
            <a:ext cx="3237397" cy="1718854"/>
          </a:xfrm>
          <a:prstGeom prst="rect">
            <a:avLst/>
          </a:prstGeom>
        </p:spPr>
      </p:pic>
      <p:pic>
        <p:nvPicPr>
          <p:cNvPr id="9" name="Picture 8" descr="Text&#10;&#10;Description automatically generated"/>
          <p:cNvPicPr>
            <a:picLocks noChangeAspect="1"/>
          </p:cNvPicPr>
          <p:nvPr userDrawn="1"/>
        </p:nvPicPr>
        <p:blipFill>
          <a:blip r:embed="rId4"/>
          <a:stretch>
            <a:fillRect/>
          </a:stretch>
        </p:blipFill>
        <p:spPr>
          <a:xfrm>
            <a:off x="4602667" y="-8231"/>
            <a:ext cx="1313224" cy="1253076"/>
          </a:xfrm>
          <a:prstGeom prst="rect">
            <a:avLst/>
          </a:prstGeom>
        </p:spPr>
      </p:pic>
      <p:sp>
        <p:nvSpPr>
          <p:cNvPr id="10" name="Title 1"/>
          <p:cNvSpPr txBox="1"/>
          <p:nvPr userDrawn="1"/>
        </p:nvSpPr>
        <p:spPr>
          <a:xfrm>
            <a:off x="3205226" y="2809692"/>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9193"/>
                </a:solidFill>
                <a:latin typeface="Tw Cen MT" panose="020B0602020104020603" pitchFamily="34" charset="0"/>
              </a:rPr>
              <a:t>THANK YOU</a:t>
            </a:r>
          </a:p>
        </p:txBody>
      </p:sp>
    </p:spTree>
    <p:extLst>
      <p:ext uri="{BB962C8B-B14F-4D97-AF65-F5344CB8AC3E}">
        <p14:creationId xmlns:p14="http://schemas.microsoft.com/office/powerpoint/2010/main" val="3753131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E3C314FA-EE57-6CD9-9738-A18584841AF2}"/>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0" name="Footer Placeholder 4">
            <a:extLst>
              <a:ext uri="{FF2B5EF4-FFF2-40B4-BE49-F238E27FC236}">
                <a16:creationId xmlns:a16="http://schemas.microsoft.com/office/drawing/2014/main" id="{C912447D-C764-BBC1-6537-153B24A470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1" name="Slide Number Placeholder 5">
            <a:extLst>
              <a:ext uri="{FF2B5EF4-FFF2-40B4-BE49-F238E27FC236}">
                <a16:creationId xmlns:a16="http://schemas.microsoft.com/office/drawing/2014/main" id="{5CCAB875-D3E7-0E02-8A84-9C93DA572EF1}"/>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cxnSp>
        <p:nvCxnSpPr>
          <p:cNvPr id="23" name="Straight Connector 22">
            <a:extLst>
              <a:ext uri="{FF2B5EF4-FFF2-40B4-BE49-F238E27FC236}">
                <a16:creationId xmlns:a16="http://schemas.microsoft.com/office/drawing/2014/main" id="{08C12748-6D43-107A-AFC5-86ABB08791C7}"/>
              </a:ext>
            </a:extLst>
          </p:cNvPr>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graphical user interface&#10;&#10;Description automatically generated">
            <a:extLst>
              <a:ext uri="{FF2B5EF4-FFF2-40B4-BE49-F238E27FC236}">
                <a16:creationId xmlns:a16="http://schemas.microsoft.com/office/drawing/2014/main" id="{7C141033-2E7C-6D7E-4A11-00DC9E97BDAC}"/>
              </a:ext>
            </a:extLst>
          </p:cNvPr>
          <p:cNvPicPr>
            <a:picLocks noChangeAspect="1"/>
          </p:cNvPicPr>
          <p:nvPr userDrawn="1"/>
        </p:nvPicPr>
        <p:blipFill rotWithShape="1">
          <a:blip r:embed="rId2"/>
          <a:srcRect l="37085" t="57282" r="21689"/>
          <a:stretch/>
        </p:blipFill>
        <p:spPr>
          <a:xfrm>
            <a:off x="3503234" y="5563052"/>
            <a:ext cx="5185531" cy="793298"/>
          </a:xfrm>
          <a:prstGeom prst="rect">
            <a:avLst/>
          </a:prstGeom>
        </p:spPr>
      </p:pic>
    </p:spTree>
    <p:extLst>
      <p:ext uri="{BB962C8B-B14F-4D97-AF65-F5344CB8AC3E}">
        <p14:creationId xmlns:p14="http://schemas.microsoft.com/office/powerpoint/2010/main" val="1502418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C681CC-EB36-7506-5B70-412A1199A0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 square&#10;&#10;Description automatically generated">
            <a:extLst>
              <a:ext uri="{FF2B5EF4-FFF2-40B4-BE49-F238E27FC236}">
                <a16:creationId xmlns:a16="http://schemas.microsoft.com/office/drawing/2014/main" id="{6F4FD22D-266C-6920-E2EF-2FE704A9717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Date Placeholder 3">
            <a:extLst>
              <a:ext uri="{FF2B5EF4-FFF2-40B4-BE49-F238E27FC236}">
                <a16:creationId xmlns:a16="http://schemas.microsoft.com/office/drawing/2014/main" id="{90AD6507-1AEC-0337-4E3D-A1C09698D3F8}"/>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Footer Placeholder 4">
            <a:extLst>
              <a:ext uri="{FF2B5EF4-FFF2-40B4-BE49-F238E27FC236}">
                <a16:creationId xmlns:a16="http://schemas.microsoft.com/office/drawing/2014/main" id="{AE5F4D83-1D4B-5A72-F08B-C83A4D9F3E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5B62311C-13E9-1C2D-5430-1924841248F6}"/>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cxnSp>
        <p:nvCxnSpPr>
          <p:cNvPr id="9" name="Straight Connector 8">
            <a:extLst>
              <a:ext uri="{FF2B5EF4-FFF2-40B4-BE49-F238E27FC236}">
                <a16:creationId xmlns:a16="http://schemas.microsoft.com/office/drawing/2014/main" id="{15ACBDFC-8078-76C7-5035-B133A9F26B8C}"/>
              </a:ext>
            </a:extLst>
          </p:cNvPr>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with medium confidence">
            <a:extLst>
              <a:ext uri="{FF2B5EF4-FFF2-40B4-BE49-F238E27FC236}">
                <a16:creationId xmlns:a16="http://schemas.microsoft.com/office/drawing/2014/main" id="{32047E35-78DD-80E6-674C-16A82839F8BC}"/>
              </a:ext>
            </a:extLst>
          </p:cNvPr>
          <p:cNvPicPr>
            <a:picLocks noChangeAspect="1"/>
          </p:cNvPicPr>
          <p:nvPr userDrawn="1"/>
        </p:nvPicPr>
        <p:blipFill>
          <a:blip r:embed="rId4"/>
          <a:stretch>
            <a:fillRect/>
          </a:stretch>
        </p:blipFill>
        <p:spPr>
          <a:xfrm>
            <a:off x="7784129" y="-210215"/>
            <a:ext cx="3237397" cy="1718854"/>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DE8732F7-31C9-B71A-207D-00D92CF3F7AD}"/>
              </a:ext>
            </a:extLst>
          </p:cNvPr>
          <p:cNvPicPr>
            <a:picLocks noChangeAspect="1"/>
          </p:cNvPicPr>
          <p:nvPr userDrawn="1"/>
        </p:nvPicPr>
        <p:blipFill rotWithShape="1">
          <a:blip r:embed="rId5"/>
          <a:srcRect l="37085" t="57282" r="21689"/>
          <a:stretch/>
        </p:blipFill>
        <p:spPr>
          <a:xfrm>
            <a:off x="3503234" y="5599791"/>
            <a:ext cx="5185531" cy="793298"/>
          </a:xfrm>
          <a:prstGeom prst="rect">
            <a:avLst/>
          </a:prstGeom>
        </p:spPr>
      </p:pic>
      <p:pic>
        <p:nvPicPr>
          <p:cNvPr id="12" name="Picture 11" descr="Text&#10;&#10;Description automatically generated">
            <a:extLst>
              <a:ext uri="{FF2B5EF4-FFF2-40B4-BE49-F238E27FC236}">
                <a16:creationId xmlns:a16="http://schemas.microsoft.com/office/drawing/2014/main" id="{DE941E4E-CA5F-1F82-EBE5-AA0864407E3D}"/>
              </a:ext>
            </a:extLst>
          </p:cNvPr>
          <p:cNvPicPr>
            <a:picLocks noChangeAspect="1"/>
          </p:cNvPicPr>
          <p:nvPr userDrawn="1"/>
        </p:nvPicPr>
        <p:blipFill>
          <a:blip r:embed="rId6"/>
          <a:stretch>
            <a:fillRect/>
          </a:stretch>
        </p:blipFill>
        <p:spPr>
          <a:xfrm>
            <a:off x="10668000" y="-5354"/>
            <a:ext cx="1313224" cy="1253076"/>
          </a:xfrm>
          <a:prstGeom prst="rect">
            <a:avLst/>
          </a:prstGeom>
        </p:spPr>
      </p:pic>
    </p:spTree>
    <p:extLst>
      <p:ext uri="{BB962C8B-B14F-4D97-AF65-F5344CB8AC3E}">
        <p14:creationId xmlns:p14="http://schemas.microsoft.com/office/powerpoint/2010/main" val="342889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E3C314FA-EE57-6CD9-9738-A18584841AF2}"/>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0" name="Footer Placeholder 4">
            <a:extLst>
              <a:ext uri="{FF2B5EF4-FFF2-40B4-BE49-F238E27FC236}">
                <a16:creationId xmlns:a16="http://schemas.microsoft.com/office/drawing/2014/main" id="{C912447D-C764-BBC1-6537-153B24A470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1" name="Slide Number Placeholder 5">
            <a:extLst>
              <a:ext uri="{FF2B5EF4-FFF2-40B4-BE49-F238E27FC236}">
                <a16:creationId xmlns:a16="http://schemas.microsoft.com/office/drawing/2014/main" id="{5CCAB875-D3E7-0E02-8A84-9C93DA572EF1}"/>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
        <p:nvSpPr>
          <p:cNvPr id="22" name="Title 1">
            <a:extLst>
              <a:ext uri="{FF2B5EF4-FFF2-40B4-BE49-F238E27FC236}">
                <a16:creationId xmlns:a16="http://schemas.microsoft.com/office/drawing/2014/main" id="{7FEB027A-B0FC-8535-7518-43C841A01172}"/>
              </a:ext>
            </a:extLst>
          </p:cNvPr>
          <p:cNvSpPr txBox="1">
            <a:spLocks/>
          </p:cNvSpPr>
          <p:nvPr userDrawn="1"/>
        </p:nvSpPr>
        <p:spPr>
          <a:xfrm>
            <a:off x="3385335" y="2603005"/>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9193"/>
                </a:solidFill>
                <a:latin typeface="Tw Cen MT" panose="020B0602020104020603" pitchFamily="34" charset="0"/>
              </a:rPr>
              <a:t>TITLE 3 </a:t>
            </a:r>
          </a:p>
        </p:txBody>
      </p:sp>
      <p:cxnSp>
        <p:nvCxnSpPr>
          <p:cNvPr id="23" name="Straight Connector 22">
            <a:extLst>
              <a:ext uri="{FF2B5EF4-FFF2-40B4-BE49-F238E27FC236}">
                <a16:creationId xmlns:a16="http://schemas.microsoft.com/office/drawing/2014/main" id="{08C12748-6D43-107A-AFC5-86ABB08791C7}"/>
              </a:ext>
            </a:extLst>
          </p:cNvPr>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descr="Text&#10;&#10;Description automatically generated with medium confidence">
            <a:extLst>
              <a:ext uri="{FF2B5EF4-FFF2-40B4-BE49-F238E27FC236}">
                <a16:creationId xmlns:a16="http://schemas.microsoft.com/office/drawing/2014/main" id="{EF250FCB-2F13-D971-DCC0-6C2E779F2508}"/>
              </a:ext>
            </a:extLst>
          </p:cNvPr>
          <p:cNvPicPr>
            <a:picLocks noChangeAspect="1"/>
          </p:cNvPicPr>
          <p:nvPr userDrawn="1"/>
        </p:nvPicPr>
        <p:blipFill>
          <a:blip r:embed="rId2"/>
          <a:stretch>
            <a:fillRect/>
          </a:stretch>
        </p:blipFill>
        <p:spPr>
          <a:xfrm>
            <a:off x="0" y="-114680"/>
            <a:ext cx="3237397" cy="1718854"/>
          </a:xfrm>
          <a:prstGeom prst="rect">
            <a:avLst/>
          </a:prstGeom>
        </p:spPr>
      </p:pic>
      <p:sp>
        <p:nvSpPr>
          <p:cNvPr id="25" name="Subtitle 2">
            <a:extLst>
              <a:ext uri="{FF2B5EF4-FFF2-40B4-BE49-F238E27FC236}">
                <a16:creationId xmlns:a16="http://schemas.microsoft.com/office/drawing/2014/main" id="{46F5D62D-6E9E-7884-B2A5-073AE38C7C6A}"/>
              </a:ext>
            </a:extLst>
          </p:cNvPr>
          <p:cNvSpPr txBox="1">
            <a:spLocks/>
          </p:cNvSpPr>
          <p:nvPr userDrawn="1"/>
        </p:nvSpPr>
        <p:spPr>
          <a:xfrm>
            <a:off x="4125484" y="4192899"/>
            <a:ext cx="5514975" cy="62484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rgbClr val="1CADE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a:solidFill>
                  <a:schemeClr val="bg1"/>
                </a:solidFill>
              </a:rPr>
              <a:t>Subtitle</a:t>
            </a:r>
          </a:p>
        </p:txBody>
      </p:sp>
      <p:pic>
        <p:nvPicPr>
          <p:cNvPr id="26" name="Picture 25" descr="A picture containing graphical user interface&#10;&#10;Description automatically generated">
            <a:extLst>
              <a:ext uri="{FF2B5EF4-FFF2-40B4-BE49-F238E27FC236}">
                <a16:creationId xmlns:a16="http://schemas.microsoft.com/office/drawing/2014/main" id="{7C141033-2E7C-6D7E-4A11-00DC9E97BDAC}"/>
              </a:ext>
            </a:extLst>
          </p:cNvPr>
          <p:cNvPicPr>
            <a:picLocks noChangeAspect="1"/>
          </p:cNvPicPr>
          <p:nvPr userDrawn="1"/>
        </p:nvPicPr>
        <p:blipFill rotWithShape="1">
          <a:blip r:embed="rId3"/>
          <a:srcRect l="37085" t="57282" r="21689"/>
          <a:stretch/>
        </p:blipFill>
        <p:spPr>
          <a:xfrm>
            <a:off x="3352269" y="6070056"/>
            <a:ext cx="5185531" cy="793298"/>
          </a:xfrm>
          <a:prstGeom prst="rect">
            <a:avLst/>
          </a:prstGeom>
        </p:spPr>
      </p:pic>
      <p:pic>
        <p:nvPicPr>
          <p:cNvPr id="27" name="Picture 26" descr="Text&#10;&#10;Description automatically generated">
            <a:extLst>
              <a:ext uri="{FF2B5EF4-FFF2-40B4-BE49-F238E27FC236}">
                <a16:creationId xmlns:a16="http://schemas.microsoft.com/office/drawing/2014/main" id="{DBC87122-DBB3-DF8A-8F77-04757603F77A}"/>
              </a:ext>
            </a:extLst>
          </p:cNvPr>
          <p:cNvPicPr>
            <a:picLocks noChangeAspect="1"/>
          </p:cNvPicPr>
          <p:nvPr userDrawn="1"/>
        </p:nvPicPr>
        <p:blipFill>
          <a:blip r:embed="rId4"/>
          <a:stretch>
            <a:fillRect/>
          </a:stretch>
        </p:blipFill>
        <p:spPr>
          <a:xfrm>
            <a:off x="2924788" y="136525"/>
            <a:ext cx="1313224" cy="1253076"/>
          </a:xfrm>
          <a:prstGeom prst="rect">
            <a:avLst/>
          </a:prstGeom>
        </p:spPr>
      </p:pic>
    </p:spTree>
    <p:extLst>
      <p:ext uri="{BB962C8B-B14F-4D97-AF65-F5344CB8AC3E}">
        <p14:creationId xmlns:p14="http://schemas.microsoft.com/office/powerpoint/2010/main" val="2251974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C681CC-EB36-7506-5B70-412A1199A0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Shape, square&#10;&#10;Description automatically generated">
            <a:extLst>
              <a:ext uri="{FF2B5EF4-FFF2-40B4-BE49-F238E27FC236}">
                <a16:creationId xmlns:a16="http://schemas.microsoft.com/office/drawing/2014/main" id="{5762901D-894F-2724-DFA9-55C9E9605E4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26886B70-85B3-BCCF-EDFB-7ABF0FA5730B}"/>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5FC96DF-513F-5E44-9E83-2557597DE907}" type="datetimeFigureOut">
              <a:rPr lang="en-US" smtClean="0"/>
              <a:pPr/>
              <a:t>10/28/2022</a:t>
            </a:fld>
            <a:endParaRPr lang="en-US"/>
          </a:p>
        </p:txBody>
      </p:sp>
      <p:sp>
        <p:nvSpPr>
          <p:cNvPr id="5" name="Footer Placeholder 4">
            <a:extLst>
              <a:ext uri="{FF2B5EF4-FFF2-40B4-BE49-F238E27FC236}">
                <a16:creationId xmlns:a16="http://schemas.microsoft.com/office/drawing/2014/main" id="{A579BBBD-4F80-0BC8-5BC0-241E83BD0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B8290C-5A8E-649A-D9CC-D95A83A82322}"/>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4C9A67BC-DD03-FF45-A387-D007E712BE67}" type="slidenum">
              <a:rPr lang="en-US" smtClean="0"/>
              <a:pPr/>
              <a:t>‹#›</a:t>
            </a:fld>
            <a:endParaRPr lang="en-US"/>
          </a:p>
        </p:txBody>
      </p:sp>
      <p:cxnSp>
        <p:nvCxnSpPr>
          <p:cNvPr id="7" name="Straight Connector 6">
            <a:extLst>
              <a:ext uri="{FF2B5EF4-FFF2-40B4-BE49-F238E27FC236}">
                <a16:creationId xmlns:a16="http://schemas.microsoft.com/office/drawing/2014/main" id="{6113497D-833E-080A-D74C-138B468F652A}"/>
              </a:ext>
            </a:extLst>
          </p:cNvPr>
          <p:cNvCxnSpPr/>
          <p:nvPr userDrawn="1"/>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phical user interface&#10;&#10;Description automatically generated">
            <a:extLst>
              <a:ext uri="{FF2B5EF4-FFF2-40B4-BE49-F238E27FC236}">
                <a16:creationId xmlns:a16="http://schemas.microsoft.com/office/drawing/2014/main" id="{71729DED-3A58-D5C5-ED72-E91BB7F9B4E9}"/>
              </a:ext>
            </a:extLst>
          </p:cNvPr>
          <p:cNvPicPr>
            <a:picLocks noChangeAspect="1"/>
          </p:cNvPicPr>
          <p:nvPr userDrawn="1"/>
        </p:nvPicPr>
        <p:blipFill rotWithShape="1">
          <a:blip r:embed="rId4"/>
          <a:srcRect l="37085" t="57282" r="21689"/>
          <a:stretch/>
        </p:blipFill>
        <p:spPr>
          <a:xfrm>
            <a:off x="3352269" y="6070056"/>
            <a:ext cx="5185531" cy="793298"/>
          </a:xfrm>
          <a:prstGeom prst="rect">
            <a:avLst/>
          </a:prstGeom>
        </p:spPr>
      </p:pic>
    </p:spTree>
    <p:extLst>
      <p:ext uri="{BB962C8B-B14F-4D97-AF65-F5344CB8AC3E}">
        <p14:creationId xmlns:p14="http://schemas.microsoft.com/office/powerpoint/2010/main" val="2242657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01D34FED-6882-FC40-B529-F584321E60FF}"/>
              </a:ext>
            </a:extLst>
          </p:cNvPr>
          <p:cNvPicPr>
            <a:picLocks noChangeAspect="1"/>
          </p:cNvPicPr>
          <p:nvPr userDrawn="1"/>
        </p:nvPicPr>
        <p:blipFill>
          <a:blip r:embed="rId2"/>
          <a:stretch>
            <a:fillRect/>
          </a:stretch>
        </p:blipFill>
        <p:spPr>
          <a:xfrm>
            <a:off x="10979133" y="-61006"/>
            <a:ext cx="1240050" cy="1183254"/>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830D95E5-BAE6-77BC-3C1B-6DEFD9CEAAFF}"/>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3" name="Picture 12" descr="Shape&#10;&#10;Description automatically generated">
            <a:extLst>
              <a:ext uri="{FF2B5EF4-FFF2-40B4-BE49-F238E27FC236}">
                <a16:creationId xmlns:a16="http://schemas.microsoft.com/office/drawing/2014/main" id="{472E721D-0408-B337-3AAF-A39ED19072B3}"/>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 name="Picture 2" descr="Shape, square&#10;&#10;Description automatically generated">
            <a:extLst>
              <a:ext uri="{FF2B5EF4-FFF2-40B4-BE49-F238E27FC236}">
                <a16:creationId xmlns:a16="http://schemas.microsoft.com/office/drawing/2014/main" id="{D592FA2C-C178-0440-6831-01958213A396}"/>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F6DEB8E-DF6D-AB42-29EA-FACABA050216}"/>
              </a:ext>
            </a:extLst>
          </p:cNvPr>
          <p:cNvSpPr>
            <a:spLocks noGrp="1"/>
          </p:cNvSpPr>
          <p:nvPr>
            <p:ph type="title" hasCustomPrompt="1"/>
          </p:nvPr>
        </p:nvSpPr>
        <p:spPr>
          <a:xfrm>
            <a:off x="831850" y="1709738"/>
            <a:ext cx="10515600" cy="2852737"/>
          </a:xfrm>
        </p:spPr>
        <p:txBody>
          <a:bodyPr anchor="b"/>
          <a:lstStyle>
            <a:lvl1pPr>
              <a:defRPr sz="6000">
                <a:latin typeface="Tw Cen MT" panose="020B0602020104020603" pitchFamily="34" charset="0"/>
              </a:defRPr>
            </a:lvl1pPr>
          </a:lstStyle>
          <a:p>
            <a:r>
              <a:rPr lang="en-US"/>
              <a:t>TITLE 5</a:t>
            </a:r>
          </a:p>
        </p:txBody>
      </p:sp>
      <p:sp>
        <p:nvSpPr>
          <p:cNvPr id="5" name="Text Placeholder 2">
            <a:extLst>
              <a:ext uri="{FF2B5EF4-FFF2-40B4-BE49-F238E27FC236}">
                <a16:creationId xmlns:a16="http://schemas.microsoft.com/office/drawing/2014/main" id="{14635D07-84F7-846C-104E-D605DC54D7C6}"/>
              </a:ext>
            </a:extLst>
          </p:cNvPr>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Text…</a:t>
            </a:r>
          </a:p>
        </p:txBody>
      </p:sp>
      <p:sp>
        <p:nvSpPr>
          <p:cNvPr id="6" name="Date Placeholder 3">
            <a:extLst>
              <a:ext uri="{FF2B5EF4-FFF2-40B4-BE49-F238E27FC236}">
                <a16:creationId xmlns:a16="http://schemas.microsoft.com/office/drawing/2014/main" id="{03889816-F6AB-B5AE-46A9-C591BB306CC1}"/>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fld id="{C5FC96DF-513F-5E44-9E83-2557597DE907}" type="datetimeFigureOut">
              <a:rPr lang="en-US" smtClean="0"/>
              <a:pPr/>
              <a:t>10/28/2022</a:t>
            </a:fld>
            <a:endParaRPr lang="en-US"/>
          </a:p>
        </p:txBody>
      </p:sp>
      <p:sp>
        <p:nvSpPr>
          <p:cNvPr id="7" name="Footer Placeholder 4">
            <a:extLst>
              <a:ext uri="{FF2B5EF4-FFF2-40B4-BE49-F238E27FC236}">
                <a16:creationId xmlns:a16="http://schemas.microsoft.com/office/drawing/2014/main" id="{48C354F4-6421-865D-1B75-9694C9344852}"/>
              </a:ext>
            </a:extLst>
          </p:cNvPr>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
        <p:nvSpPr>
          <p:cNvPr id="8" name="Slide Number Placeholder 5">
            <a:extLst>
              <a:ext uri="{FF2B5EF4-FFF2-40B4-BE49-F238E27FC236}">
                <a16:creationId xmlns:a16="http://schemas.microsoft.com/office/drawing/2014/main" id="{12103AEA-C836-BB70-65E4-9FD48868CB04}"/>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4C9A67BC-DD03-FF45-A387-D007E712BE67}" type="slidenum">
              <a:rPr lang="en-US" smtClean="0"/>
              <a:pPr/>
              <a:t>‹#›</a:t>
            </a:fld>
            <a:endParaRPr lang="en-US"/>
          </a:p>
        </p:txBody>
      </p:sp>
    </p:spTree>
    <p:extLst>
      <p:ext uri="{BB962C8B-B14F-4D97-AF65-F5344CB8AC3E}">
        <p14:creationId xmlns:p14="http://schemas.microsoft.com/office/powerpoint/2010/main" val="313432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E3C314FA-EE57-6CD9-9738-A18584841AF2}"/>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5FC96DF-513F-5E44-9E83-2557597DE907}" type="datetimeFigureOut">
              <a:rPr lang="en-US" smtClean="0"/>
              <a:pPr/>
              <a:t>10/28/2022</a:t>
            </a:fld>
            <a:endParaRPr lang="en-US" dirty="0"/>
          </a:p>
        </p:txBody>
      </p:sp>
      <p:sp>
        <p:nvSpPr>
          <p:cNvPr id="21" name="Slide Number Placeholder 5">
            <a:extLst>
              <a:ext uri="{FF2B5EF4-FFF2-40B4-BE49-F238E27FC236}">
                <a16:creationId xmlns:a16="http://schemas.microsoft.com/office/drawing/2014/main" id="{5CCAB875-D3E7-0E02-8A84-9C93DA572EF1}"/>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4C9A67BC-DD03-FF45-A387-D007E712BE67}" type="slidenum">
              <a:rPr lang="en-US" smtClean="0"/>
              <a:pPr/>
              <a:t>‹#›</a:t>
            </a:fld>
            <a:endParaRPr lang="en-US" dirty="0"/>
          </a:p>
        </p:txBody>
      </p:sp>
      <p:cxnSp>
        <p:nvCxnSpPr>
          <p:cNvPr id="23" name="Straight Connector 22">
            <a:extLst>
              <a:ext uri="{FF2B5EF4-FFF2-40B4-BE49-F238E27FC236}">
                <a16:creationId xmlns:a16="http://schemas.microsoft.com/office/drawing/2014/main" id="{08C12748-6D43-107A-AFC5-86ABB08791C7}"/>
              </a:ext>
            </a:extLst>
          </p:cNvPr>
          <p:cNvCxnSpPr/>
          <p:nvPr userDrawn="1"/>
        </p:nvCxnSpPr>
        <p:spPr>
          <a:xfrm>
            <a:off x="4125484" y="3930402"/>
            <a:ext cx="3749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5783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891626-B5B4-2C88-AE25-F2123CE54788}"/>
              </a:ext>
            </a:extLst>
          </p:cNvPr>
          <p:cNvSpPr>
            <a:spLocks noGrp="1"/>
          </p:cNvSpPr>
          <p:nvPr>
            <p:ph type="title" hasCustomPrompt="1"/>
          </p:nvPr>
        </p:nvSpPr>
        <p:spPr>
          <a:xfrm>
            <a:off x="838200" y="148373"/>
            <a:ext cx="9798114"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10" name="Content Placeholder 2">
            <a:extLst>
              <a:ext uri="{FF2B5EF4-FFF2-40B4-BE49-F238E27FC236}">
                <a16:creationId xmlns:a16="http://schemas.microsoft.com/office/drawing/2014/main" id="{551C6435-F65D-F48F-F83E-714453ACC7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1AF1ED15-D78C-3100-631E-237B97DCE921}"/>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15" name="Footer Placeholder 4">
            <a:extLst>
              <a:ext uri="{FF2B5EF4-FFF2-40B4-BE49-F238E27FC236}">
                <a16:creationId xmlns:a16="http://schemas.microsoft.com/office/drawing/2014/main" id="{6E4EBCE2-FFCB-5B64-00EE-C0513FEAF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964DEF3E-9B1C-1E86-408F-8BC5DBD40E08}"/>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2921243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A6E-AB09-46B5-90C9-B5434B8D6B0D}"/>
              </a:ext>
            </a:extLst>
          </p:cNvPr>
          <p:cNvSpPr>
            <a:spLocks noGrp="1"/>
          </p:cNvSpPr>
          <p:nvPr>
            <p:ph type="title" hasCustomPrompt="1"/>
          </p:nvPr>
        </p:nvSpPr>
        <p:spPr>
          <a:xfrm>
            <a:off x="112615" y="240307"/>
            <a:ext cx="10515600" cy="1325563"/>
          </a:xfrm>
        </p:spPr>
        <p:txBody>
          <a:bodyPr/>
          <a:lstStyle>
            <a:lvl1pPr>
              <a:defRPr>
                <a:latin typeface="Tw Cen MT" panose="020B0602020104020603" pitchFamily="34" charset="0"/>
              </a:defRPr>
            </a:lvl1pPr>
          </a:lstStyle>
          <a:p>
            <a:r>
              <a:rPr lang="en-US"/>
              <a:t>TITLE…</a:t>
            </a:r>
            <a:endParaRPr lang="en-GB"/>
          </a:p>
        </p:txBody>
      </p:sp>
      <p:sp>
        <p:nvSpPr>
          <p:cNvPr id="3" name="Date Placeholder 2">
            <a:extLst>
              <a:ext uri="{FF2B5EF4-FFF2-40B4-BE49-F238E27FC236}">
                <a16:creationId xmlns:a16="http://schemas.microsoft.com/office/drawing/2014/main" id="{118CF4B5-D781-420A-9FE4-77F957207190}"/>
              </a:ext>
            </a:extLst>
          </p:cNvPr>
          <p:cNvSpPr>
            <a:spLocks noGrp="1"/>
          </p:cNvSpPr>
          <p:nvPr>
            <p:ph type="dt" sz="half" idx="10"/>
          </p:nvPr>
        </p:nvSpPr>
        <p:spPr/>
        <p:txBody>
          <a:bodyPr/>
          <a:lstStyle/>
          <a:p>
            <a:fld id="{C5FC96DF-513F-5E44-9E83-2557597DE907}" type="datetimeFigureOut">
              <a:rPr lang="en-US" smtClean="0"/>
              <a:t>10/28/2022</a:t>
            </a:fld>
            <a:endParaRPr lang="en-US"/>
          </a:p>
        </p:txBody>
      </p:sp>
      <p:sp>
        <p:nvSpPr>
          <p:cNvPr id="4" name="Footer Placeholder 3">
            <a:extLst>
              <a:ext uri="{FF2B5EF4-FFF2-40B4-BE49-F238E27FC236}">
                <a16:creationId xmlns:a16="http://schemas.microsoft.com/office/drawing/2014/main" id="{CF018388-3E4F-4CD5-A7FF-ECA8F4C65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76298-BBA0-4815-AED8-AE104DDD98F9}"/>
              </a:ext>
            </a:extLst>
          </p:cNvPr>
          <p:cNvSpPr>
            <a:spLocks noGrp="1"/>
          </p:cNvSpPr>
          <p:nvPr>
            <p:ph type="sldNum" sz="quarter" idx="12"/>
          </p:nvPr>
        </p:nvSpPr>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045815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0AA9534C-8B93-8455-E0A8-B6D972A2FC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4ADC6A7-5413-41D4-1870-B3CCFAC1B846}"/>
              </a:ext>
            </a:extLst>
          </p:cNvPr>
          <p:cNvSpPr>
            <a:spLocks noGrp="1"/>
          </p:cNvSpPr>
          <p:nvPr>
            <p:ph type="title" hasCustomPrompt="1"/>
          </p:nvPr>
        </p:nvSpPr>
        <p:spPr>
          <a:xfrm>
            <a:off x="2053575" y="136525"/>
            <a:ext cx="9798114"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5" name="Content Placeholder 2">
            <a:extLst>
              <a:ext uri="{FF2B5EF4-FFF2-40B4-BE49-F238E27FC236}">
                <a16:creationId xmlns:a16="http://schemas.microsoft.com/office/drawing/2014/main" id="{360883C1-6F5D-CF2D-B9C6-54DCC541A9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10BFCD2-F8EA-EF92-6057-EDB6A0AF50DC}"/>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Footer Placeholder 4">
            <a:extLst>
              <a:ext uri="{FF2B5EF4-FFF2-40B4-BE49-F238E27FC236}">
                <a16:creationId xmlns:a16="http://schemas.microsoft.com/office/drawing/2014/main" id="{3CEE65CE-EBF1-5E8A-D21E-6D4273B717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D8C6EF7F-EAE4-7D20-D0D7-FB53507D18C2}"/>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188577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7BB8C625-D69A-5E42-CFF0-7ED4D4BB08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F096200-4DDB-1FC4-1DAD-5C296B26759F}"/>
              </a:ext>
            </a:extLst>
          </p:cNvPr>
          <p:cNvSpPr>
            <a:spLocks noGrp="1"/>
          </p:cNvSpPr>
          <p:nvPr>
            <p:ph type="title" hasCustomPrompt="1"/>
          </p:nvPr>
        </p:nvSpPr>
        <p:spPr>
          <a:xfrm>
            <a:off x="1995792" y="18255"/>
            <a:ext cx="6157608" cy="1325563"/>
          </a:xfrm>
        </p:spPr>
        <p:txBody>
          <a:bodyPr/>
          <a:lstStyle>
            <a:lvl1pPr>
              <a:defRPr b="1">
                <a:latin typeface="Tw Cen MT" panose="020B0602020104020603" pitchFamily="34" charset="0"/>
              </a:defRPr>
            </a:lvl1pPr>
          </a:lstStyle>
          <a:p>
            <a:r>
              <a:rPr lang="en-US"/>
              <a:t>TITLE…</a:t>
            </a:r>
          </a:p>
        </p:txBody>
      </p:sp>
      <p:sp>
        <p:nvSpPr>
          <p:cNvPr id="5" name="Content Placeholder 2">
            <a:extLst>
              <a:ext uri="{FF2B5EF4-FFF2-40B4-BE49-F238E27FC236}">
                <a16:creationId xmlns:a16="http://schemas.microsoft.com/office/drawing/2014/main" id="{36358D52-2935-F906-0477-E0AB6EAEC4B6}"/>
              </a:ext>
            </a:extLst>
          </p:cNvPr>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a:t>Subtitle</a:t>
            </a:r>
          </a:p>
          <a:p>
            <a:pPr lvl="1"/>
            <a:r>
              <a:rPr lang="en-US"/>
              <a:t>Second level</a:t>
            </a:r>
          </a:p>
          <a:p>
            <a:pPr lvl="2"/>
            <a:r>
              <a:rPr lang="en-US"/>
              <a:t>Third level</a:t>
            </a:r>
          </a:p>
          <a:p>
            <a:pPr lvl="3"/>
            <a:r>
              <a:rPr lang="en-US"/>
              <a:t>Fourth level</a:t>
            </a:r>
          </a:p>
          <a:p>
            <a:pPr lvl="4"/>
            <a:r>
              <a:rPr lang="en-US"/>
              <a:t>Fifth </a:t>
            </a:r>
            <a:r>
              <a:rPr lang="en-US" err="1"/>
              <a:t>leveldhfsjhgsd</a:t>
            </a:r>
            <a:endParaRPr lang="en-US"/>
          </a:p>
        </p:txBody>
      </p:sp>
      <p:sp>
        <p:nvSpPr>
          <p:cNvPr id="6" name="Content Placeholder 3">
            <a:extLst>
              <a:ext uri="{FF2B5EF4-FFF2-40B4-BE49-F238E27FC236}">
                <a16:creationId xmlns:a16="http://schemas.microsoft.com/office/drawing/2014/main" id="{8096295F-7499-B244-6FBA-597921C8FABA}"/>
              </a:ext>
            </a:extLst>
          </p:cNvPr>
          <p:cNvSpPr>
            <a:spLocks noGrp="1"/>
          </p:cNvSpPr>
          <p:nvPr>
            <p:ph sz="half" idx="2" hasCustomPrompt="1"/>
          </p:nvPr>
        </p:nvSpPr>
        <p:spPr>
          <a:xfrm>
            <a:off x="6172200" y="1825625"/>
            <a:ext cx="5181600" cy="4351338"/>
          </a:xfrm>
          <a:prstGeom prst="rect">
            <a:avLst/>
          </a:prstGeom>
        </p:spPr>
        <p:txBody>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7435A3CB-73E1-5C7D-F8AF-A96CE2CBDFCF}"/>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8" name="Footer Placeholder 5">
            <a:extLst>
              <a:ext uri="{FF2B5EF4-FFF2-40B4-BE49-F238E27FC236}">
                <a16:creationId xmlns:a16="http://schemas.microsoft.com/office/drawing/2014/main" id="{B6F90FAF-A071-162C-3CE9-CE914A2880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6">
            <a:extLst>
              <a:ext uri="{FF2B5EF4-FFF2-40B4-BE49-F238E27FC236}">
                <a16:creationId xmlns:a16="http://schemas.microsoft.com/office/drawing/2014/main" id="{AA22DE04-B4E9-D76B-921A-23F52BC29284}"/>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1525802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792E5C71-3B66-E24E-9046-DD3BBDFB4373}"/>
              </a:ext>
            </a:extLst>
          </p:cNvPr>
          <p:cNvPicPr>
            <a:picLocks noChangeAspect="1"/>
          </p:cNvPicPr>
          <p:nvPr userDrawn="1"/>
        </p:nvPicPr>
        <p:blipFill>
          <a:blip r:embed="rId2"/>
          <a:stretch>
            <a:fillRect/>
          </a:stretch>
        </p:blipFill>
        <p:spPr>
          <a:xfrm>
            <a:off x="10979133" y="-61006"/>
            <a:ext cx="1240050" cy="1183254"/>
          </a:xfrm>
          <a:prstGeom prst="rect">
            <a:avLst/>
          </a:prstGeom>
        </p:spPr>
      </p:pic>
      <p:pic>
        <p:nvPicPr>
          <p:cNvPr id="3" name="Picture 2" descr="Shape, square&#10;&#10;Description automatically generated">
            <a:extLst>
              <a:ext uri="{FF2B5EF4-FFF2-40B4-BE49-F238E27FC236}">
                <a16:creationId xmlns:a16="http://schemas.microsoft.com/office/drawing/2014/main" id="{1C4621CC-6DAE-C063-3E48-5BBAD34BAC2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9" name="Title 1">
            <a:extLst>
              <a:ext uri="{FF2B5EF4-FFF2-40B4-BE49-F238E27FC236}">
                <a16:creationId xmlns:a16="http://schemas.microsoft.com/office/drawing/2014/main" id="{8A2090A4-04C3-0A21-81FB-858C3CB9183B}"/>
              </a:ext>
            </a:extLst>
          </p:cNvPr>
          <p:cNvSpPr>
            <a:spLocks noGrp="1"/>
          </p:cNvSpPr>
          <p:nvPr>
            <p:ph type="title" hasCustomPrompt="1"/>
          </p:nvPr>
        </p:nvSpPr>
        <p:spPr>
          <a:xfrm>
            <a:off x="2168985" y="-64347"/>
            <a:ext cx="6642371"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20" name="Content Placeholder 2">
            <a:extLst>
              <a:ext uri="{FF2B5EF4-FFF2-40B4-BE49-F238E27FC236}">
                <a16:creationId xmlns:a16="http://schemas.microsoft.com/office/drawing/2014/main" id="{F4047561-8914-8C95-3371-FF408A7AF91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38146653-6691-D093-1770-092058AE2664}"/>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2" name="Footer Placeholder 4">
            <a:extLst>
              <a:ext uri="{FF2B5EF4-FFF2-40B4-BE49-F238E27FC236}">
                <a16:creationId xmlns:a16="http://schemas.microsoft.com/office/drawing/2014/main" id="{8BDE315B-9E75-4C43-2BB0-4E5E20C362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3" name="Slide Number Placeholder 5">
            <a:extLst>
              <a:ext uri="{FF2B5EF4-FFF2-40B4-BE49-F238E27FC236}">
                <a16:creationId xmlns:a16="http://schemas.microsoft.com/office/drawing/2014/main" id="{E298F9EB-5120-AE27-DB64-EF955C047CD0}"/>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277254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3824DD81-A424-4362-F926-3D117857BB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43B1077-04BD-30EE-6ACA-9FE22E92FECB}"/>
              </a:ext>
            </a:extLst>
          </p:cNvPr>
          <p:cNvSpPr>
            <a:spLocks noGrp="1"/>
          </p:cNvSpPr>
          <p:nvPr>
            <p:ph type="title" hasCustomPrompt="1"/>
          </p:nvPr>
        </p:nvSpPr>
        <p:spPr>
          <a:xfrm>
            <a:off x="2168985" y="-64347"/>
            <a:ext cx="9184815" cy="1325563"/>
          </a:xfrm>
        </p:spPr>
        <p:txBody>
          <a:bodyPr>
            <a:normAutofit/>
          </a:bodyPr>
          <a:lstStyle>
            <a:lvl1pPr>
              <a:defRPr sz="4000" b="1">
                <a:solidFill>
                  <a:srgbClr val="009193"/>
                </a:solidFill>
                <a:latin typeface="Tw Cen MT" panose="020B0602020104020603" pitchFamily="34" charset="0"/>
              </a:defRPr>
            </a:lvl1pPr>
          </a:lstStyle>
          <a:p>
            <a:r>
              <a:rPr lang="en-US"/>
              <a:t>TITLE…</a:t>
            </a:r>
          </a:p>
        </p:txBody>
      </p:sp>
      <p:sp>
        <p:nvSpPr>
          <p:cNvPr id="5" name="Content Placeholder 2">
            <a:extLst>
              <a:ext uri="{FF2B5EF4-FFF2-40B4-BE49-F238E27FC236}">
                <a16:creationId xmlns:a16="http://schemas.microsoft.com/office/drawing/2014/main" id="{9C284A11-5CCA-B3D7-7EE0-3ACBCE769CF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244682A-A09B-EC75-3C1E-6E604D526315}"/>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Footer Placeholder 4">
            <a:extLst>
              <a:ext uri="{FF2B5EF4-FFF2-40B4-BE49-F238E27FC236}">
                <a16:creationId xmlns:a16="http://schemas.microsoft.com/office/drawing/2014/main" id="{54D860CB-D8DC-DBBA-C692-CA468DA3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705BB8F6-F53C-8AB9-6FA0-186A6477D7C9}"/>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3135748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08A46273-E24F-EF4A-BE12-A0343F8ABC7A}"/>
              </a:ext>
            </a:extLst>
          </p:cNvPr>
          <p:cNvPicPr>
            <a:picLocks noChangeAspect="1"/>
          </p:cNvPicPr>
          <p:nvPr userDrawn="1"/>
        </p:nvPicPr>
        <p:blipFill>
          <a:blip r:embed="rId2"/>
          <a:stretch>
            <a:fillRect/>
          </a:stretch>
        </p:blipFill>
        <p:spPr>
          <a:xfrm>
            <a:off x="10678964" y="-58982"/>
            <a:ext cx="1389190" cy="1325563"/>
          </a:xfrm>
          <a:prstGeom prst="rect">
            <a:avLst/>
          </a:prstGeom>
        </p:spPr>
      </p:pic>
      <p:pic>
        <p:nvPicPr>
          <p:cNvPr id="3" name="Picture 2" descr="Shape, square&#10;&#10;Description automatically generated">
            <a:extLst>
              <a:ext uri="{FF2B5EF4-FFF2-40B4-BE49-F238E27FC236}">
                <a16:creationId xmlns:a16="http://schemas.microsoft.com/office/drawing/2014/main" id="{D14C1136-2082-9E1A-8076-7AF164D3992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BCE71D66-2C0E-7BD6-D908-5972EDDDBDC7}"/>
              </a:ext>
            </a:extLst>
          </p:cNvPr>
          <p:cNvSpPr>
            <a:spLocks noGrp="1"/>
          </p:cNvSpPr>
          <p:nvPr>
            <p:ph type="title" hasCustomPrompt="1"/>
          </p:nvPr>
        </p:nvSpPr>
        <p:spPr>
          <a:xfrm>
            <a:off x="1995792" y="18255"/>
            <a:ext cx="6157608" cy="1325563"/>
          </a:xfrm>
        </p:spPr>
        <p:txBody>
          <a:bodyPr/>
          <a:lstStyle>
            <a:lvl1pPr>
              <a:defRPr b="1">
                <a:latin typeface="Tw Cen MT" panose="020B0602020104020603" pitchFamily="34" charset="0"/>
              </a:defRPr>
            </a:lvl1pPr>
          </a:lstStyle>
          <a:p>
            <a:r>
              <a:rPr lang="en-US"/>
              <a:t>TITLE…</a:t>
            </a:r>
          </a:p>
        </p:txBody>
      </p:sp>
      <p:sp>
        <p:nvSpPr>
          <p:cNvPr id="22" name="Content Placeholder 2">
            <a:extLst>
              <a:ext uri="{FF2B5EF4-FFF2-40B4-BE49-F238E27FC236}">
                <a16:creationId xmlns:a16="http://schemas.microsoft.com/office/drawing/2014/main" id="{94792E9F-EE8C-36A7-9177-2DDE8951A370}"/>
              </a:ext>
            </a:extLst>
          </p:cNvPr>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a:t>Subtitle</a:t>
            </a:r>
          </a:p>
          <a:p>
            <a:pPr lvl="1"/>
            <a:r>
              <a:rPr lang="en-US"/>
              <a:t>Second level</a:t>
            </a:r>
          </a:p>
          <a:p>
            <a:pPr lvl="2"/>
            <a:r>
              <a:rPr lang="en-US"/>
              <a:t>Third level</a:t>
            </a:r>
          </a:p>
          <a:p>
            <a:pPr lvl="3"/>
            <a:r>
              <a:rPr lang="en-US"/>
              <a:t>Fourth level</a:t>
            </a:r>
          </a:p>
          <a:p>
            <a:pPr lvl="4"/>
            <a:r>
              <a:rPr lang="en-US"/>
              <a:t>Fifth </a:t>
            </a:r>
            <a:r>
              <a:rPr lang="en-US" err="1"/>
              <a:t>leveldhfsjhgsd</a:t>
            </a:r>
            <a:endParaRPr lang="en-US"/>
          </a:p>
        </p:txBody>
      </p:sp>
      <p:sp>
        <p:nvSpPr>
          <p:cNvPr id="23" name="Content Placeholder 3">
            <a:extLst>
              <a:ext uri="{FF2B5EF4-FFF2-40B4-BE49-F238E27FC236}">
                <a16:creationId xmlns:a16="http://schemas.microsoft.com/office/drawing/2014/main" id="{E8157C65-7688-88F5-5169-6AFADB056835}"/>
              </a:ext>
            </a:extLst>
          </p:cNvPr>
          <p:cNvSpPr>
            <a:spLocks noGrp="1"/>
          </p:cNvSpPr>
          <p:nvPr>
            <p:ph sz="half" idx="2" hasCustomPrompt="1"/>
          </p:nvPr>
        </p:nvSpPr>
        <p:spPr>
          <a:xfrm>
            <a:off x="6172200" y="1825625"/>
            <a:ext cx="5181600" cy="4351338"/>
          </a:xfrm>
          <a:prstGeom prst="rect">
            <a:avLst/>
          </a:prstGeom>
        </p:spPr>
        <p:txBody>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4" name="Date Placeholder 4">
            <a:extLst>
              <a:ext uri="{FF2B5EF4-FFF2-40B4-BE49-F238E27FC236}">
                <a16:creationId xmlns:a16="http://schemas.microsoft.com/office/drawing/2014/main" id="{05B5BFC6-9BAA-3BA3-14A9-ADEE8989CC2E}"/>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25" name="Footer Placeholder 5">
            <a:extLst>
              <a:ext uri="{FF2B5EF4-FFF2-40B4-BE49-F238E27FC236}">
                <a16:creationId xmlns:a16="http://schemas.microsoft.com/office/drawing/2014/main" id="{A209831B-2070-163C-B0C5-B8F0C82889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6" name="Slide Number Placeholder 6">
            <a:extLst>
              <a:ext uri="{FF2B5EF4-FFF2-40B4-BE49-F238E27FC236}">
                <a16:creationId xmlns:a16="http://schemas.microsoft.com/office/drawing/2014/main" id="{407F9EA1-6A24-FF5C-4BBA-9146376B93FE}"/>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2588850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864A6B29-3D6A-29C8-6F05-1E93D49C5B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6A97C60-B2CC-F6A2-3941-822A8058C6B3}"/>
              </a:ext>
            </a:extLst>
          </p:cNvPr>
          <p:cNvSpPr>
            <a:spLocks noGrp="1"/>
          </p:cNvSpPr>
          <p:nvPr>
            <p:ph type="title" hasCustomPrompt="1"/>
          </p:nvPr>
        </p:nvSpPr>
        <p:spPr>
          <a:xfrm>
            <a:off x="839788" y="457200"/>
            <a:ext cx="3932237" cy="1600200"/>
          </a:xfrm>
        </p:spPr>
        <p:txBody>
          <a:bodyPr anchor="b"/>
          <a:lstStyle>
            <a:lvl1pPr>
              <a:defRPr sz="3200">
                <a:latin typeface="Tw Cen MT" panose="020B0602020104020603" pitchFamily="34" charset="0"/>
              </a:defRPr>
            </a:lvl1pPr>
          </a:lstStyle>
          <a:p>
            <a:r>
              <a:rPr lang="en-US"/>
              <a:t>Side-Title…</a:t>
            </a:r>
          </a:p>
        </p:txBody>
      </p:sp>
      <p:sp>
        <p:nvSpPr>
          <p:cNvPr id="5" name="Text Placeholder 3">
            <a:extLst>
              <a:ext uri="{FF2B5EF4-FFF2-40B4-BE49-F238E27FC236}">
                <a16:creationId xmlns:a16="http://schemas.microsoft.com/office/drawing/2014/main" id="{AC3FC954-370F-309A-8769-779BA1481A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0DB995C2-CD62-B439-C602-100E03ADD441}"/>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7" name="Content Placeholder 2">
            <a:extLst>
              <a:ext uri="{FF2B5EF4-FFF2-40B4-BE49-F238E27FC236}">
                <a16:creationId xmlns:a16="http://schemas.microsoft.com/office/drawing/2014/main" id="{AB17688C-5EA5-57BF-624D-F1623615051A}"/>
              </a:ext>
            </a:extLst>
          </p:cNvPr>
          <p:cNvSpPr>
            <a:spLocks noGrp="1"/>
          </p:cNvSpPr>
          <p:nvPr>
            <p:ph idx="1" hasCustomPrompt="1"/>
          </p:nvPr>
        </p:nvSpPr>
        <p:spPr>
          <a:xfrm>
            <a:off x="5183188" y="987425"/>
            <a:ext cx="6172200" cy="4873625"/>
          </a:xfrm>
          <a:prstGeom prst="rect">
            <a:avLst/>
          </a:prstGeom>
        </p:spPr>
        <p:txBody>
          <a:bodyPr/>
          <a:lstStyle>
            <a:lvl1pPr marL="0" indent="0">
              <a:buNone/>
              <a:defRPr sz="3200" b="1">
                <a:solidFill>
                  <a:srgbClr val="009193"/>
                </a:solidFill>
                <a:latin typeface="Tw Cen MT" panose="020B0602020104020603" pitchFamily="34" charset="0"/>
              </a:defRPr>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TITLE…</a:t>
            </a:r>
          </a:p>
          <a:p>
            <a:pPr lvl="1"/>
            <a:r>
              <a:rPr lang="en-US"/>
              <a:t>Subtitle…</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7B6F288-414E-8F29-CE18-6DB2DF244A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6">
            <a:extLst>
              <a:ext uri="{FF2B5EF4-FFF2-40B4-BE49-F238E27FC236}">
                <a16:creationId xmlns:a16="http://schemas.microsoft.com/office/drawing/2014/main" id="{FDF2FCD8-F6EF-304C-932A-9890B1E8ABE5}"/>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2674127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0E931-700B-FF46-A784-FC25B1FB94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DF9D9F-62D0-1540-91A1-CB0FB9895F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1390B-9D34-DB42-8C06-9D9240A8DB25}"/>
              </a:ext>
            </a:extLst>
          </p:cNvPr>
          <p:cNvSpPr>
            <a:spLocks noGrp="1"/>
          </p:cNvSpPr>
          <p:nvPr>
            <p:ph type="dt" sz="half" idx="10"/>
          </p:nvPr>
        </p:nvSpPr>
        <p:spPr>
          <a:xfrm>
            <a:off x="838200" y="6356350"/>
            <a:ext cx="2743200" cy="365125"/>
          </a:xfrm>
          <a:prstGeom prst="rect">
            <a:avLst/>
          </a:prstGeom>
        </p:spPr>
        <p:txBody>
          <a:bodyPr/>
          <a:lstStyle/>
          <a:p>
            <a:fld id="{C5FC96DF-513F-5E44-9E83-2557597DE907}" type="datetimeFigureOut">
              <a:rPr lang="en-US" smtClean="0"/>
              <a:t>10/28/2022</a:t>
            </a:fld>
            <a:endParaRPr lang="en-US"/>
          </a:p>
        </p:txBody>
      </p:sp>
      <p:sp>
        <p:nvSpPr>
          <p:cNvPr id="5" name="Footer Placeholder 4">
            <a:extLst>
              <a:ext uri="{FF2B5EF4-FFF2-40B4-BE49-F238E27FC236}">
                <a16:creationId xmlns:a16="http://schemas.microsoft.com/office/drawing/2014/main" id="{8A0E1EB1-B389-CF49-82BA-8148988F13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2EA5DC-644C-1A4C-A310-B9B2A9171762}"/>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a:p>
        </p:txBody>
      </p:sp>
      <p:pic>
        <p:nvPicPr>
          <p:cNvPr id="7" name="Content Placeholder 4" descr="A picture containing chart&#10;&#10;Description automatically generated">
            <a:extLst>
              <a:ext uri="{FF2B5EF4-FFF2-40B4-BE49-F238E27FC236}">
                <a16:creationId xmlns:a16="http://schemas.microsoft.com/office/drawing/2014/main" id="{F3BD3716-CC4A-B947-9F3F-BDCDB43114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84E8B003-2DBB-E042-99A2-E67BB546F47A}"/>
              </a:ext>
            </a:extLst>
          </p:cNvPr>
          <p:cNvPicPr>
            <a:picLocks noChangeAspect="1"/>
          </p:cNvPicPr>
          <p:nvPr userDrawn="1"/>
        </p:nvPicPr>
        <p:blipFill>
          <a:blip r:embed="rId3"/>
          <a:stretch>
            <a:fillRect/>
          </a:stretch>
        </p:blipFill>
        <p:spPr>
          <a:xfrm>
            <a:off x="1911927" y="-144870"/>
            <a:ext cx="3237397" cy="1718854"/>
          </a:xfrm>
          <a:prstGeom prst="rect">
            <a:avLst/>
          </a:prstGeom>
        </p:spPr>
      </p:pic>
      <p:pic>
        <p:nvPicPr>
          <p:cNvPr id="9" name="Picture 8" descr="Text&#10;&#10;Description automatically generated">
            <a:extLst>
              <a:ext uri="{FF2B5EF4-FFF2-40B4-BE49-F238E27FC236}">
                <a16:creationId xmlns:a16="http://schemas.microsoft.com/office/drawing/2014/main" id="{1FD482D7-8B1F-EA43-A56F-14E20CB82200}"/>
              </a:ext>
            </a:extLst>
          </p:cNvPr>
          <p:cNvPicPr>
            <a:picLocks noChangeAspect="1"/>
          </p:cNvPicPr>
          <p:nvPr userDrawn="1"/>
        </p:nvPicPr>
        <p:blipFill>
          <a:blip r:embed="rId4"/>
          <a:stretch>
            <a:fillRect/>
          </a:stretch>
        </p:blipFill>
        <p:spPr>
          <a:xfrm>
            <a:off x="4602667" y="-8231"/>
            <a:ext cx="1313224" cy="1253076"/>
          </a:xfrm>
          <a:prstGeom prst="rect">
            <a:avLst/>
          </a:prstGeom>
        </p:spPr>
      </p:pic>
      <p:sp>
        <p:nvSpPr>
          <p:cNvPr id="10" name="Title 1">
            <a:extLst>
              <a:ext uri="{FF2B5EF4-FFF2-40B4-BE49-F238E27FC236}">
                <a16:creationId xmlns:a16="http://schemas.microsoft.com/office/drawing/2014/main" id="{41FB20C3-78A0-CC4B-A12E-3588270253F5}"/>
              </a:ext>
            </a:extLst>
          </p:cNvPr>
          <p:cNvSpPr txBox="1">
            <a:spLocks/>
          </p:cNvSpPr>
          <p:nvPr userDrawn="1"/>
        </p:nvSpPr>
        <p:spPr>
          <a:xfrm>
            <a:off x="3205226" y="2809692"/>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9193"/>
                </a:solidFill>
                <a:latin typeface="Tw Cen MT" panose="020B0602020104020603" pitchFamily="34" charset="0"/>
              </a:rPr>
              <a:t>THANK YOU</a:t>
            </a:r>
          </a:p>
        </p:txBody>
      </p:sp>
    </p:spTree>
    <p:extLst>
      <p:ext uri="{BB962C8B-B14F-4D97-AF65-F5344CB8AC3E}">
        <p14:creationId xmlns:p14="http://schemas.microsoft.com/office/powerpoint/2010/main" val="1274183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21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01D34FED-6882-FC40-B529-F584321E60FF}"/>
              </a:ext>
            </a:extLst>
          </p:cNvPr>
          <p:cNvPicPr>
            <a:picLocks noChangeAspect="1"/>
          </p:cNvPicPr>
          <p:nvPr userDrawn="1"/>
        </p:nvPicPr>
        <p:blipFill>
          <a:blip r:embed="rId2"/>
          <a:stretch>
            <a:fillRect/>
          </a:stretch>
        </p:blipFill>
        <p:spPr>
          <a:xfrm>
            <a:off x="10979133" y="-61006"/>
            <a:ext cx="1240050" cy="1183254"/>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830D95E5-BAE6-77BC-3C1B-6DEFD9CEAAFF}"/>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3" name="Picture 12" descr="Shape&#10;&#10;Description automatically generated">
            <a:extLst>
              <a:ext uri="{FF2B5EF4-FFF2-40B4-BE49-F238E27FC236}">
                <a16:creationId xmlns:a16="http://schemas.microsoft.com/office/drawing/2014/main" id="{472E721D-0408-B337-3AAF-A39ED19072B3}"/>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 name="Picture 2" descr="Shape, square&#10;&#10;Description automatically generated">
            <a:extLst>
              <a:ext uri="{FF2B5EF4-FFF2-40B4-BE49-F238E27FC236}">
                <a16:creationId xmlns:a16="http://schemas.microsoft.com/office/drawing/2014/main" id="{C1E03D6D-39C5-C16C-9ADE-835F82509097}"/>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D86897F6-C9BB-246D-7971-975C6B5031D1}"/>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307F162C-307D-7560-89EC-47B30A7A3D32}"/>
              </a:ext>
            </a:extLst>
          </p:cNvPr>
          <p:cNvSpPr>
            <a:spLocks noGrp="1"/>
          </p:cNvSpPr>
          <p:nvPr>
            <p:ph type="title" hasCustomPrompt="1"/>
          </p:nvPr>
        </p:nvSpPr>
        <p:spPr>
          <a:xfrm>
            <a:off x="831850" y="1709738"/>
            <a:ext cx="10515600" cy="2852737"/>
          </a:xfrm>
        </p:spPr>
        <p:txBody>
          <a:bodyPr anchor="b"/>
          <a:lstStyle>
            <a:lvl1pPr>
              <a:defRPr sz="6000">
                <a:solidFill>
                  <a:schemeClr val="accent1"/>
                </a:solidFill>
                <a:latin typeface="Tw Cen MT" panose="020B0602020104020603" pitchFamily="34" charset="0"/>
              </a:defRPr>
            </a:lvl1pPr>
          </a:lstStyle>
          <a:p>
            <a:r>
              <a:rPr lang="en-US" dirty="0"/>
              <a:t>TITLE 5</a:t>
            </a:r>
          </a:p>
        </p:txBody>
      </p:sp>
      <p:sp>
        <p:nvSpPr>
          <p:cNvPr id="14" name="Text Placeholder 2">
            <a:extLst>
              <a:ext uri="{FF2B5EF4-FFF2-40B4-BE49-F238E27FC236}">
                <a16:creationId xmlns:a16="http://schemas.microsoft.com/office/drawing/2014/main" id="{5AE6BEDB-E6D1-04B5-846E-8E89EB9300E1}"/>
              </a:ext>
            </a:extLst>
          </p:cNvPr>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rgbClr val="0091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a:t>
            </a:r>
          </a:p>
        </p:txBody>
      </p:sp>
      <p:sp>
        <p:nvSpPr>
          <p:cNvPr id="15" name="Date Placeholder 3">
            <a:extLst>
              <a:ext uri="{FF2B5EF4-FFF2-40B4-BE49-F238E27FC236}">
                <a16:creationId xmlns:a16="http://schemas.microsoft.com/office/drawing/2014/main" id="{24DA420E-90C3-71CA-15B2-897ED4419443}"/>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16" name="Footer Placeholder 4">
            <a:extLst>
              <a:ext uri="{FF2B5EF4-FFF2-40B4-BE49-F238E27FC236}">
                <a16:creationId xmlns:a16="http://schemas.microsoft.com/office/drawing/2014/main" id="{6D950B74-3098-92AD-915B-74E3C8B4007F}"/>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17" name="Slide Number Placeholder 5">
            <a:extLst>
              <a:ext uri="{FF2B5EF4-FFF2-40B4-BE49-F238E27FC236}">
                <a16:creationId xmlns:a16="http://schemas.microsoft.com/office/drawing/2014/main" id="{75DD7BCF-9CC2-9B90-0355-5D1A85A73FA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spTree>
    <p:extLst>
      <p:ext uri="{BB962C8B-B14F-4D97-AF65-F5344CB8AC3E}">
        <p14:creationId xmlns:p14="http://schemas.microsoft.com/office/powerpoint/2010/main" val="1861615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78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3214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1098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837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60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5760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3997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525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9690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228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891626-B5B4-2C88-AE25-F2123CE54788}"/>
              </a:ext>
            </a:extLst>
          </p:cNvPr>
          <p:cNvSpPr>
            <a:spLocks noGrp="1"/>
          </p:cNvSpPr>
          <p:nvPr>
            <p:ph type="title" hasCustomPrompt="1"/>
          </p:nvPr>
        </p:nvSpPr>
        <p:spPr>
          <a:xfrm>
            <a:off x="838200" y="148373"/>
            <a:ext cx="9798114" cy="1325563"/>
          </a:xfrm>
        </p:spPr>
        <p:txBody>
          <a:bodyPr>
            <a:normAutofit/>
          </a:bodyPr>
          <a:lstStyle>
            <a:lvl1pPr>
              <a:defRPr sz="4000" b="1">
                <a:solidFill>
                  <a:schemeClr val="accent1"/>
                </a:solidFill>
                <a:latin typeface="Tw Cen MT" panose="020B0602020104020603" pitchFamily="34" charset="0"/>
              </a:defRPr>
            </a:lvl1pPr>
          </a:lstStyle>
          <a:p>
            <a:r>
              <a:rPr lang="en-US" dirty="0"/>
              <a:t>TITLE…</a:t>
            </a:r>
          </a:p>
        </p:txBody>
      </p:sp>
      <p:sp>
        <p:nvSpPr>
          <p:cNvPr id="10" name="Content Placeholder 2">
            <a:extLst>
              <a:ext uri="{FF2B5EF4-FFF2-40B4-BE49-F238E27FC236}">
                <a16:creationId xmlns:a16="http://schemas.microsoft.com/office/drawing/2014/main" id="{551C6435-F65D-F48F-F83E-714453ACC7EB}"/>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1AF1ED15-D78C-3100-631E-237B97DCE92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5FC96DF-513F-5E44-9E83-2557597DE907}" type="datetimeFigureOut">
              <a:rPr lang="en-US" smtClean="0"/>
              <a:pPr/>
              <a:t>10/28/2022</a:t>
            </a:fld>
            <a:endParaRPr lang="en-US" dirty="0"/>
          </a:p>
        </p:txBody>
      </p:sp>
      <p:sp>
        <p:nvSpPr>
          <p:cNvPr id="15" name="Footer Placeholder 4">
            <a:extLst>
              <a:ext uri="{FF2B5EF4-FFF2-40B4-BE49-F238E27FC236}">
                <a16:creationId xmlns:a16="http://schemas.microsoft.com/office/drawing/2014/main" id="{6E4EBCE2-FFCB-5B64-00EE-C0513FEAF425}"/>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964DEF3E-9B1C-1E86-408F-8BC5DBD40E08}"/>
              </a:ext>
            </a:extLst>
          </p:cNvPr>
          <p:cNvSpPr>
            <a:spLocks noGrp="1"/>
          </p:cNvSpPr>
          <p:nvPr>
            <p:ph type="sldNum" sz="quarter" idx="12"/>
          </p:nvPr>
        </p:nvSpPr>
        <p:spPr>
          <a:xfrm>
            <a:off x="8610600" y="6356350"/>
            <a:ext cx="2743200" cy="365125"/>
          </a:xfrm>
          <a:prstGeom prst="rect">
            <a:avLst/>
          </a:prstGeom>
        </p:spPr>
        <p:txBody>
          <a:bodyPr/>
          <a:lstStyle/>
          <a:p>
            <a:fld id="{4C9A67BC-DD03-FF45-A387-D007E712BE67}" type="slidenum">
              <a:rPr lang="en-US" smtClean="0"/>
              <a:t>‹#›</a:t>
            </a:fld>
            <a:endParaRPr lang="en-US" dirty="0"/>
          </a:p>
        </p:txBody>
      </p:sp>
    </p:spTree>
    <p:extLst>
      <p:ext uri="{BB962C8B-B14F-4D97-AF65-F5344CB8AC3E}">
        <p14:creationId xmlns:p14="http://schemas.microsoft.com/office/powerpoint/2010/main" val="31661358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B935A2-2F4A-487F-AD12-31F909617962}"/>
              </a:ext>
            </a:extLst>
          </p:cNvPr>
          <p:cNvSpPr/>
          <p:nvPr userDrawn="1"/>
        </p:nvSpPr>
        <p:spPr>
          <a:xfrm>
            <a:off x="0" y="0"/>
            <a:ext cx="12192000" cy="6858000"/>
          </a:xfrm>
          <a:prstGeom prst="rect">
            <a:avLst/>
          </a:prstGeom>
          <a:solidFill>
            <a:srgbClr val="ECEC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4FDD4-18C1-4CE4-925A-8E246C96A2E8}"/>
              </a:ext>
            </a:extLst>
          </p:cNvPr>
          <p:cNvSpPr>
            <a:spLocks noGrp="1"/>
          </p:cNvSpPr>
          <p:nvPr>
            <p:ph type="ctrTitle"/>
          </p:nvPr>
        </p:nvSpPr>
        <p:spPr>
          <a:xfrm>
            <a:off x="1524000" y="1122363"/>
            <a:ext cx="9144000" cy="2387600"/>
          </a:xfrm>
        </p:spPr>
        <p:txBody>
          <a:bodyPr anchor="b">
            <a:noAutofit/>
          </a:bodyPr>
          <a:lstStyle>
            <a:lvl1pPr algn="ctr">
              <a:defRPr sz="8800" spc="2000" baseline="0"/>
            </a:lvl1pPr>
          </a:lstStyle>
          <a:p>
            <a:r>
              <a:rPr lang="en-US" dirty="0"/>
              <a:t>Click to edit</a:t>
            </a:r>
          </a:p>
        </p:txBody>
      </p:sp>
      <p:sp>
        <p:nvSpPr>
          <p:cNvPr id="3" name="Subtitle 2">
            <a:extLst>
              <a:ext uri="{FF2B5EF4-FFF2-40B4-BE49-F238E27FC236}">
                <a16:creationId xmlns:a16="http://schemas.microsoft.com/office/drawing/2014/main" id="{1C7146E9-116C-4DE9-9C9B-940AF7A7D760}"/>
              </a:ext>
            </a:extLst>
          </p:cNvPr>
          <p:cNvSpPr>
            <a:spLocks noGrp="1"/>
          </p:cNvSpPr>
          <p:nvPr>
            <p:ph type="subTitle" idx="1"/>
          </p:nvPr>
        </p:nvSpPr>
        <p:spPr>
          <a:xfrm>
            <a:off x="1524000" y="3602038"/>
            <a:ext cx="9144000" cy="1655762"/>
          </a:xfrm>
        </p:spPr>
        <p:txBody>
          <a:bodyPr/>
          <a:lstStyle>
            <a:lvl1pPr marL="0" indent="0" algn="ctr">
              <a:lnSpc>
                <a:spcPct val="70000"/>
              </a:lnSpc>
              <a:buNone/>
              <a:defRPr sz="2400" spc="1000" baseline="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986365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10515600"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3715659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214237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5" name="Picture 14" descr="A group of people in a room&#10;&#10;Description automatically generated with low confidence">
            <a:extLst>
              <a:ext uri="{FF2B5EF4-FFF2-40B4-BE49-F238E27FC236}">
                <a16:creationId xmlns:a16="http://schemas.microsoft.com/office/drawing/2014/main" id="{519856BE-DB3B-4B4E-8019-AE4DAF362E20}"/>
              </a:ext>
            </a:extLst>
          </p:cNvPr>
          <p:cNvPicPr>
            <a:picLocks noChangeAspect="1"/>
          </p:cNvPicPr>
          <p:nvPr userDrawn="1"/>
        </p:nvPicPr>
        <p:blipFill rotWithShape="1">
          <a:blip r:embed="rId2">
            <a:duotone>
              <a:prstClr val="black"/>
              <a:srgbClr val="D9C3A5">
                <a:tint val="50000"/>
                <a:satMod val="180000"/>
              </a:srgbClr>
            </a:duotone>
            <a:alphaModFix amt="50000"/>
            <a:extLst>
              <a:ext uri="{28A0092B-C50C-407E-A947-70E740481C1C}">
                <a14:useLocalDpi xmlns:a14="http://schemas.microsoft.com/office/drawing/2010/main" val="0"/>
              </a:ext>
            </a:extLst>
          </a:blip>
          <a:srcRect b="12367"/>
          <a:stretch/>
        </p:blipFill>
        <p:spPr>
          <a:xfrm flipH="1">
            <a:off x="0" y="-1"/>
            <a:ext cx="12192000" cy="6858001"/>
          </a:xfrm>
          <a:prstGeom prst="rect">
            <a:avLst/>
          </a:prstGeom>
        </p:spPr>
      </p:pic>
      <p:sp>
        <p:nvSpPr>
          <p:cNvPr id="17" name="Rectangle 16">
            <a:extLst>
              <a:ext uri="{FF2B5EF4-FFF2-40B4-BE49-F238E27FC236}">
                <a16:creationId xmlns:a16="http://schemas.microsoft.com/office/drawing/2014/main" id="{08C81951-4A79-480E-AFC5-FDD9F7EA824E}"/>
              </a:ext>
            </a:extLst>
          </p:cNvPr>
          <p:cNvSpPr/>
          <p:nvPr userDrawn="1"/>
        </p:nvSpPr>
        <p:spPr>
          <a:xfrm>
            <a:off x="2281960" y="-1"/>
            <a:ext cx="9910040" cy="6857985"/>
          </a:xfrm>
          <a:prstGeom prst="rect">
            <a:avLst/>
          </a:prstGeom>
          <a:gradFill flip="none" rotWithShape="1">
            <a:gsLst>
              <a:gs pos="54400">
                <a:srgbClr val="FEFEFE">
                  <a:alpha val="52000"/>
                </a:srgbClr>
              </a:gs>
              <a:gs pos="0">
                <a:schemeClr val="accent1">
                  <a:lumMod val="5000"/>
                  <a:lumOff val="9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3EA2ED-020A-4942-926C-F02B17FF21DB}"/>
              </a:ext>
            </a:extLst>
          </p:cNvPr>
          <p:cNvSpPr/>
          <p:nvPr userDrawn="1"/>
        </p:nvSpPr>
        <p:spPr>
          <a:xfrm>
            <a:off x="0" y="2957295"/>
            <a:ext cx="12192000" cy="28974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1AB3C-2A49-48E9-A883-699C472AA176}"/>
              </a:ext>
            </a:extLst>
          </p:cNvPr>
          <p:cNvSpPr>
            <a:spLocks noGrp="1"/>
          </p:cNvSpPr>
          <p:nvPr>
            <p:ph type="title"/>
          </p:nvPr>
        </p:nvSpPr>
        <p:spPr>
          <a:xfrm>
            <a:off x="2281960" y="3537527"/>
            <a:ext cx="9065490" cy="1024948"/>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77D783E7-18E4-4BEC-945A-6EA877F6D383}"/>
              </a:ext>
            </a:extLst>
          </p:cNvPr>
          <p:cNvSpPr>
            <a:spLocks noGrp="1"/>
          </p:cNvSpPr>
          <p:nvPr>
            <p:ph type="body" idx="1"/>
          </p:nvPr>
        </p:nvSpPr>
        <p:spPr>
          <a:xfrm>
            <a:off x="2281960" y="4589463"/>
            <a:ext cx="9065490" cy="776863"/>
          </a:xfrm>
        </p:spPr>
        <p:txBody>
          <a:bodyPr/>
          <a:lstStyle>
            <a:lvl1pPr marL="0" indent="0">
              <a:lnSpc>
                <a:spcPct val="100000"/>
              </a:lnSpc>
              <a:buNone/>
              <a:defRPr sz="24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5F1F88-FA40-4943-BD96-1352EE7624A2}"/>
              </a:ext>
            </a:extLst>
          </p:cNvPr>
          <p:cNvCxnSpPr>
            <a:cxnSpLocks/>
          </p:cNvCxnSpPr>
          <p:nvPr userDrawn="1"/>
        </p:nvCxnSpPr>
        <p:spPr>
          <a:xfrm flipV="1">
            <a:off x="0" y="4589463"/>
            <a:ext cx="12192000" cy="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D253CE7-DF2B-41D6-9470-A6630230D6C0}"/>
              </a:ext>
            </a:extLst>
          </p:cNvPr>
          <p:cNvSpPr>
            <a:spLocks noGrp="1"/>
          </p:cNvSpPr>
          <p:nvPr>
            <p:ph type="body" sz="quarter" idx="10"/>
          </p:nvPr>
        </p:nvSpPr>
        <p:spPr>
          <a:xfrm>
            <a:off x="258909" y="241374"/>
            <a:ext cx="2023051" cy="2715921"/>
          </a:xfrm>
        </p:spPr>
        <p:txBody>
          <a:bodyPr anchor="ctr">
            <a:noAutofit/>
          </a:bodyPr>
          <a:lstStyle>
            <a:lvl1pPr marL="0" indent="0" algn="ctr">
              <a:buNone/>
              <a:defRPr sz="11500" b="1">
                <a:solidFill>
                  <a:schemeClr val="bg1"/>
                </a:solidFill>
                <a:effectLst>
                  <a:outerShdw blurRad="38100" dist="38100" dir="2700000" algn="tl">
                    <a:srgbClr val="000000">
                      <a:alpha val="43137"/>
                    </a:srgbClr>
                  </a:outerShdw>
                </a:effectLst>
                <a:latin typeface="+mj-lt"/>
              </a:defRPr>
            </a:lvl1pPr>
          </a:lstStyle>
          <a:p>
            <a:pPr lvl="0"/>
            <a:r>
              <a:rPr lang="en-US" dirty="0"/>
              <a:t>C</a:t>
            </a:r>
          </a:p>
        </p:txBody>
      </p:sp>
    </p:spTree>
    <p:extLst>
      <p:ext uri="{BB962C8B-B14F-4D97-AF65-F5344CB8AC3E}">
        <p14:creationId xmlns:p14="http://schemas.microsoft.com/office/powerpoint/2010/main" val="1199092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A706B-28E7-4210-8B9C-AD7F02CAAB03}" type="datetime1">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B0FA70-0ACB-40B9-8D3B-0A1660E90760}" type="slidenum">
              <a:rPr lang="en-US" smtClean="0"/>
              <a:t>‹#›</a:t>
            </a:fld>
            <a:endParaRPr lang="en-US"/>
          </a:p>
        </p:txBody>
      </p:sp>
    </p:spTree>
    <p:extLst>
      <p:ext uri="{BB962C8B-B14F-4D97-AF65-F5344CB8AC3E}">
        <p14:creationId xmlns:p14="http://schemas.microsoft.com/office/powerpoint/2010/main" val="1055497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4ECCCA4-00E3-4558-BE89-E4BDBA6A4771}"/>
              </a:ext>
            </a:extLst>
          </p:cNvPr>
          <p:cNvGraphicFramePr/>
          <p:nvPr userDrawn="1">
            <p:extLst/>
          </p:nvPr>
        </p:nvGraphicFramePr>
        <p:xfrm>
          <a:off x="2824842" y="116782"/>
          <a:ext cx="6542314" cy="662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247AFCC-2E59-4DB6-B31E-635C7EEC8F6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8" name="Picture 7">
            <a:extLst>
              <a:ext uri="{FF2B5EF4-FFF2-40B4-BE49-F238E27FC236}">
                <a16:creationId xmlns:a16="http://schemas.microsoft.com/office/drawing/2014/main" id="{0D93C610-2188-4067-9505-68C55E87D41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30820" y="508953"/>
            <a:ext cx="730353" cy="331181"/>
          </a:xfrm>
          <a:prstGeom prst="rect">
            <a:avLst/>
          </a:prstGeom>
        </p:spPr>
      </p:pic>
      <p:pic>
        <p:nvPicPr>
          <p:cNvPr id="9" name="Picture 8">
            <a:extLst>
              <a:ext uri="{FF2B5EF4-FFF2-40B4-BE49-F238E27FC236}">
                <a16:creationId xmlns:a16="http://schemas.microsoft.com/office/drawing/2014/main" id="{D441100E-B8EA-4CD5-9E78-AFE9265D40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30820" y="6017866"/>
            <a:ext cx="730353" cy="331181"/>
          </a:xfrm>
          <a:prstGeom prst="rect">
            <a:avLst/>
          </a:prstGeom>
        </p:spPr>
      </p:pic>
      <p:pic>
        <p:nvPicPr>
          <p:cNvPr id="10" name="Picture 9">
            <a:extLst>
              <a:ext uri="{FF2B5EF4-FFF2-40B4-BE49-F238E27FC236}">
                <a16:creationId xmlns:a16="http://schemas.microsoft.com/office/drawing/2014/main" id="{4B302F29-9FDC-4EEB-9140-4E4380D26C3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3367824" y="3964939"/>
            <a:ext cx="292000" cy="574171"/>
          </a:xfrm>
          <a:prstGeom prst="rect">
            <a:avLst/>
          </a:prstGeom>
        </p:spPr>
      </p:pic>
      <p:pic>
        <p:nvPicPr>
          <p:cNvPr id="11" name="Picture 10">
            <a:extLst>
              <a:ext uri="{FF2B5EF4-FFF2-40B4-BE49-F238E27FC236}">
                <a16:creationId xmlns:a16="http://schemas.microsoft.com/office/drawing/2014/main" id="{240297A3-ED23-4BFF-9D3C-C5B4B77E89E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3314093" y="2318891"/>
            <a:ext cx="292000" cy="574171"/>
          </a:xfrm>
          <a:prstGeom prst="rect">
            <a:avLst/>
          </a:prstGeom>
        </p:spPr>
      </p:pic>
      <p:pic>
        <p:nvPicPr>
          <p:cNvPr id="12" name="Picture 11">
            <a:extLst>
              <a:ext uri="{FF2B5EF4-FFF2-40B4-BE49-F238E27FC236}">
                <a16:creationId xmlns:a16="http://schemas.microsoft.com/office/drawing/2014/main" id="{F4A26205-ADF9-4EDE-984A-0F8DEF40B1A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4347527" y="951658"/>
            <a:ext cx="292000" cy="574171"/>
          </a:xfrm>
          <a:prstGeom prst="rect">
            <a:avLst/>
          </a:prstGeom>
        </p:spPr>
      </p:pic>
      <p:pic>
        <p:nvPicPr>
          <p:cNvPr id="13" name="Picture 12">
            <a:extLst>
              <a:ext uri="{FF2B5EF4-FFF2-40B4-BE49-F238E27FC236}">
                <a16:creationId xmlns:a16="http://schemas.microsoft.com/office/drawing/2014/main" id="{5EB09A4B-B033-4597-9C23-67C7CA13F50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33947" b="32022"/>
          <a:stretch/>
        </p:blipFill>
        <p:spPr>
          <a:xfrm>
            <a:off x="7233410" y="5511792"/>
            <a:ext cx="982362" cy="334315"/>
          </a:xfrm>
          <a:prstGeom prst="rect">
            <a:avLst/>
          </a:prstGeom>
        </p:spPr>
      </p:pic>
      <p:pic>
        <p:nvPicPr>
          <p:cNvPr id="14" name="Picture 13">
            <a:extLst>
              <a:ext uri="{FF2B5EF4-FFF2-40B4-BE49-F238E27FC236}">
                <a16:creationId xmlns:a16="http://schemas.microsoft.com/office/drawing/2014/main" id="{E1CDFDA6-33D8-42A0-B959-F8E0C5B3ADE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8940" t="34072" r="7840" b="32940"/>
          <a:stretch/>
        </p:blipFill>
        <p:spPr>
          <a:xfrm>
            <a:off x="8250718" y="4179340"/>
            <a:ext cx="912470" cy="240694"/>
          </a:xfrm>
          <a:prstGeom prst="rect">
            <a:avLst/>
          </a:prstGeom>
        </p:spPr>
      </p:pic>
      <p:pic>
        <p:nvPicPr>
          <p:cNvPr id="15" name="Picture 14">
            <a:extLst>
              <a:ext uri="{FF2B5EF4-FFF2-40B4-BE49-F238E27FC236}">
                <a16:creationId xmlns:a16="http://schemas.microsoft.com/office/drawing/2014/main" id="{B9544995-5D0E-41E1-82CA-2FEA6FA9012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084" r="61130"/>
          <a:stretch/>
        </p:blipFill>
        <p:spPr>
          <a:xfrm>
            <a:off x="7418312" y="951658"/>
            <a:ext cx="668285" cy="555171"/>
          </a:xfrm>
          <a:prstGeom prst="rect">
            <a:avLst/>
          </a:prstGeom>
        </p:spPr>
      </p:pic>
      <p:pic>
        <p:nvPicPr>
          <p:cNvPr id="16" name="Picture 15">
            <a:extLst>
              <a:ext uri="{FF2B5EF4-FFF2-40B4-BE49-F238E27FC236}">
                <a16:creationId xmlns:a16="http://schemas.microsoft.com/office/drawing/2014/main" id="{03434ABF-51D8-4DC8-AB49-CC8BEDD4B1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16812" y="5511792"/>
            <a:ext cx="941779" cy="401826"/>
          </a:xfrm>
          <a:prstGeom prst="rect">
            <a:avLst/>
          </a:prstGeom>
        </p:spPr>
      </p:pic>
      <p:pic>
        <p:nvPicPr>
          <p:cNvPr id="18" name="Picture 17" descr="Background pattern&#10;&#10;Description automatically generated">
            <a:extLst>
              <a:ext uri="{FF2B5EF4-FFF2-40B4-BE49-F238E27FC236}">
                <a16:creationId xmlns:a16="http://schemas.microsoft.com/office/drawing/2014/main" id="{38AAB59C-1DAC-4E26-91D3-B294B5F8E1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30820" y="2965795"/>
            <a:ext cx="795550" cy="926409"/>
          </a:xfrm>
          <a:prstGeom prst="rect">
            <a:avLst/>
          </a:prstGeom>
        </p:spPr>
      </p:pic>
      <p:sp>
        <p:nvSpPr>
          <p:cNvPr id="19" name="Oval 18">
            <a:extLst>
              <a:ext uri="{FF2B5EF4-FFF2-40B4-BE49-F238E27FC236}">
                <a16:creationId xmlns:a16="http://schemas.microsoft.com/office/drawing/2014/main" id="{AA78B136-2CBF-419F-8EE1-0E476DC9587A}"/>
              </a:ext>
            </a:extLst>
          </p:cNvPr>
          <p:cNvSpPr/>
          <p:nvPr userDrawn="1"/>
        </p:nvSpPr>
        <p:spPr>
          <a:xfrm>
            <a:off x="4802715" y="2101601"/>
            <a:ext cx="2651760" cy="265176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1E772EB-3D5A-41EE-B678-4351BBA6FC10}"/>
              </a:ext>
            </a:extLst>
          </p:cNvPr>
          <p:cNvCxnSpPr>
            <a:stCxn id="19" idx="0"/>
          </p:cNvCxnSpPr>
          <p:nvPr userDrawn="1"/>
        </p:nvCxnSpPr>
        <p:spPr>
          <a:xfrm flipV="1">
            <a:off x="6128595" y="1621971"/>
            <a:ext cx="0" cy="47963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CB5016-7AAB-44B9-BC32-045029082F90}"/>
              </a:ext>
            </a:extLst>
          </p:cNvPr>
          <p:cNvCxnSpPr>
            <a:cxnSpLocks/>
          </p:cNvCxnSpPr>
          <p:nvPr userDrawn="1"/>
        </p:nvCxnSpPr>
        <p:spPr>
          <a:xfrm flipV="1">
            <a:off x="6988567" y="2013857"/>
            <a:ext cx="244843" cy="37143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F2E682-5AA0-4C9A-A030-2E1EC64DAE93}"/>
              </a:ext>
            </a:extLst>
          </p:cNvPr>
          <p:cNvCxnSpPr>
            <a:cxnSpLocks/>
          </p:cNvCxnSpPr>
          <p:nvPr userDrawn="1"/>
        </p:nvCxnSpPr>
        <p:spPr>
          <a:xfrm flipV="1">
            <a:off x="7406081" y="2893062"/>
            <a:ext cx="341631" cy="1713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CB3B1-2C2A-4B33-8422-4C5211AD4415}"/>
              </a:ext>
            </a:extLst>
          </p:cNvPr>
          <p:cNvCxnSpPr>
            <a:cxnSpLocks/>
          </p:cNvCxnSpPr>
          <p:nvPr userDrawn="1"/>
        </p:nvCxnSpPr>
        <p:spPr>
          <a:xfrm>
            <a:off x="7324384" y="3926950"/>
            <a:ext cx="423328" cy="14853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99C7B3-684E-4A89-9BBD-B1EF118DDBED}"/>
              </a:ext>
            </a:extLst>
          </p:cNvPr>
          <p:cNvCxnSpPr>
            <a:cxnSpLocks/>
          </p:cNvCxnSpPr>
          <p:nvPr userDrawn="1"/>
        </p:nvCxnSpPr>
        <p:spPr>
          <a:xfrm>
            <a:off x="6935176" y="4450621"/>
            <a:ext cx="294012" cy="39048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D21FF1-E7B1-4592-9009-55518DF01FED}"/>
              </a:ext>
            </a:extLst>
          </p:cNvPr>
          <p:cNvCxnSpPr>
            <a:cxnSpLocks/>
            <a:stCxn id="19" idx="4"/>
          </p:cNvCxnSpPr>
          <p:nvPr userDrawn="1"/>
        </p:nvCxnSpPr>
        <p:spPr>
          <a:xfrm>
            <a:off x="6128595" y="4753361"/>
            <a:ext cx="0" cy="5026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A1DCC6-95EE-40D1-9832-10749AD812FA}"/>
              </a:ext>
            </a:extLst>
          </p:cNvPr>
          <p:cNvCxnSpPr>
            <a:cxnSpLocks/>
            <a:stCxn id="19" idx="1"/>
          </p:cNvCxnSpPr>
          <p:nvPr userDrawn="1"/>
        </p:nvCxnSpPr>
        <p:spPr>
          <a:xfrm flipH="1" flipV="1">
            <a:off x="4958591" y="2157809"/>
            <a:ext cx="232465" cy="33213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B74ABE-9061-46A0-8FA6-A3DB76597802}"/>
              </a:ext>
            </a:extLst>
          </p:cNvPr>
          <p:cNvCxnSpPr>
            <a:cxnSpLocks/>
          </p:cNvCxnSpPr>
          <p:nvPr userDrawn="1"/>
        </p:nvCxnSpPr>
        <p:spPr>
          <a:xfrm flipH="1" flipV="1">
            <a:off x="4487701" y="2860032"/>
            <a:ext cx="363408" cy="14747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13115E-D1EB-4E0B-B1A6-E21AC759CA5A}"/>
              </a:ext>
            </a:extLst>
          </p:cNvPr>
          <p:cNvCxnSpPr>
            <a:cxnSpLocks/>
          </p:cNvCxnSpPr>
          <p:nvPr userDrawn="1"/>
        </p:nvCxnSpPr>
        <p:spPr>
          <a:xfrm flipH="1">
            <a:off x="5191058" y="4539110"/>
            <a:ext cx="285549" cy="41492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3A51BF-3E82-44D7-AB64-0E6C34768034}"/>
              </a:ext>
            </a:extLst>
          </p:cNvPr>
          <p:cNvCxnSpPr>
            <a:cxnSpLocks/>
          </p:cNvCxnSpPr>
          <p:nvPr userDrawn="1"/>
        </p:nvCxnSpPr>
        <p:spPr>
          <a:xfrm flipH="1">
            <a:off x="4639527" y="4070738"/>
            <a:ext cx="295050" cy="10860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68D28D22-11E9-4CC3-B6D4-A6D97D65AA7D}"/>
              </a:ext>
            </a:extLst>
          </p:cNvPr>
          <p:cNvGraphicFramePr/>
          <p:nvPr userDrawn="1">
            <p:extLst/>
          </p:nvPr>
        </p:nvGraphicFramePr>
        <p:xfrm>
          <a:off x="3763734" y="674544"/>
          <a:ext cx="4664529" cy="55089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427959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A6E-AB09-46B5-90C9-B5434B8D6B0D}"/>
              </a:ext>
            </a:extLst>
          </p:cNvPr>
          <p:cNvSpPr>
            <a:spLocks noGrp="1"/>
          </p:cNvSpPr>
          <p:nvPr>
            <p:ph type="title" hasCustomPrompt="1"/>
          </p:nvPr>
        </p:nvSpPr>
        <p:spPr>
          <a:xfrm>
            <a:off x="112615" y="240307"/>
            <a:ext cx="10515600" cy="1325563"/>
          </a:xfrm>
        </p:spPr>
        <p:txBody>
          <a:bodyPr/>
          <a:lstStyle>
            <a:lvl1pPr>
              <a:defRPr>
                <a:solidFill>
                  <a:schemeClr val="accent1"/>
                </a:solidFill>
                <a:latin typeface="Tw Cen MT" panose="020B0602020104020603" pitchFamily="34" charset="0"/>
              </a:defRPr>
            </a:lvl1pPr>
          </a:lstStyle>
          <a:p>
            <a:r>
              <a:rPr lang="en-US" dirty="0"/>
              <a:t>TITLE…</a:t>
            </a:r>
            <a:endParaRPr lang="en-GB" dirty="0"/>
          </a:p>
        </p:txBody>
      </p:sp>
      <p:sp>
        <p:nvSpPr>
          <p:cNvPr id="3" name="Date Placeholder 2">
            <a:extLst>
              <a:ext uri="{FF2B5EF4-FFF2-40B4-BE49-F238E27FC236}">
                <a16:creationId xmlns:a16="http://schemas.microsoft.com/office/drawing/2014/main" id="{118CF4B5-D781-420A-9FE4-77F957207190}"/>
              </a:ext>
            </a:extLst>
          </p:cNvPr>
          <p:cNvSpPr>
            <a:spLocks noGrp="1"/>
          </p:cNvSpPr>
          <p:nvPr>
            <p:ph type="dt" sz="half" idx="10"/>
          </p:nvPr>
        </p:nvSpPr>
        <p:spPr/>
        <p:txBody>
          <a:bodyPr/>
          <a:lstStyle/>
          <a:p>
            <a:fld id="{C5FC96DF-513F-5E44-9E83-2557597DE907}" type="datetimeFigureOut">
              <a:rPr lang="en-US" smtClean="0"/>
              <a:t>10/28/2022</a:t>
            </a:fld>
            <a:endParaRPr lang="en-US"/>
          </a:p>
        </p:txBody>
      </p:sp>
      <p:sp>
        <p:nvSpPr>
          <p:cNvPr id="4" name="Footer Placeholder 3">
            <a:extLst>
              <a:ext uri="{FF2B5EF4-FFF2-40B4-BE49-F238E27FC236}">
                <a16:creationId xmlns:a16="http://schemas.microsoft.com/office/drawing/2014/main" id="{CF018388-3E4F-4CD5-A7FF-ECA8F4C65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76298-BBA0-4815-AED8-AE104DDD98F9}"/>
              </a:ext>
            </a:extLst>
          </p:cNvPr>
          <p:cNvSpPr>
            <a:spLocks noGrp="1"/>
          </p:cNvSpPr>
          <p:nvPr>
            <p:ph type="sldNum" sz="quarter" idx="12"/>
          </p:nvPr>
        </p:nvSpPr>
        <p:spPr/>
        <p:txBody>
          <a:bodyPr/>
          <a:lstStyle/>
          <a:p>
            <a:fld id="{4C9A67BC-DD03-FF45-A387-D007E712BE67}" type="slidenum">
              <a:rPr lang="en-US" smtClean="0"/>
              <a:t>‹#›</a:t>
            </a:fld>
            <a:endParaRPr lang="en-US"/>
          </a:p>
        </p:txBody>
      </p:sp>
    </p:spTree>
    <p:extLst>
      <p:ext uri="{BB962C8B-B14F-4D97-AF65-F5344CB8AC3E}">
        <p14:creationId xmlns:p14="http://schemas.microsoft.com/office/powerpoint/2010/main" val="21877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792E5C71-3B66-E24E-9046-DD3BBDFB4373}"/>
              </a:ext>
            </a:extLst>
          </p:cNvPr>
          <p:cNvPicPr>
            <a:picLocks noChangeAspect="1"/>
          </p:cNvPicPr>
          <p:nvPr userDrawn="1"/>
        </p:nvPicPr>
        <p:blipFill>
          <a:blip r:embed="rId2"/>
          <a:stretch>
            <a:fillRect/>
          </a:stretch>
        </p:blipFill>
        <p:spPr>
          <a:xfrm>
            <a:off x="10979133" y="-61006"/>
            <a:ext cx="1240050" cy="118325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51546E3B-D822-A8E4-145F-E2B2F2F783A8}"/>
              </a:ext>
            </a:extLst>
          </p:cNvPr>
          <p:cNvPicPr>
            <a:picLocks noChangeAspect="1"/>
          </p:cNvPicPr>
          <p:nvPr userDrawn="1"/>
        </p:nvPicPr>
        <p:blipFill>
          <a:blip r:embed="rId3"/>
          <a:stretch>
            <a:fillRect/>
          </a:stretch>
        </p:blipFill>
        <p:spPr>
          <a:xfrm>
            <a:off x="-3297" y="0"/>
            <a:ext cx="12192000" cy="6858000"/>
          </a:xfrm>
          <a:prstGeom prst="rect">
            <a:avLst/>
          </a:prstGeom>
        </p:spPr>
      </p:pic>
      <p:sp>
        <p:nvSpPr>
          <p:cNvPr id="10" name="Title 1">
            <a:extLst>
              <a:ext uri="{FF2B5EF4-FFF2-40B4-BE49-F238E27FC236}">
                <a16:creationId xmlns:a16="http://schemas.microsoft.com/office/drawing/2014/main" id="{A0CB11FD-6C43-E3C7-A027-B66E9DA76168}"/>
              </a:ext>
            </a:extLst>
          </p:cNvPr>
          <p:cNvSpPr>
            <a:spLocks noGrp="1"/>
          </p:cNvSpPr>
          <p:nvPr>
            <p:ph type="title" hasCustomPrompt="1"/>
          </p:nvPr>
        </p:nvSpPr>
        <p:spPr>
          <a:xfrm>
            <a:off x="2053575" y="136525"/>
            <a:ext cx="9798114" cy="1325563"/>
          </a:xfrm>
        </p:spPr>
        <p:txBody>
          <a:bodyPr>
            <a:normAutofit/>
          </a:bodyPr>
          <a:lstStyle>
            <a:lvl1pPr>
              <a:defRPr sz="4000" b="1">
                <a:solidFill>
                  <a:schemeClr val="accent1"/>
                </a:solidFill>
                <a:latin typeface="Tw Cen MT" panose="020B0602020104020603" pitchFamily="34" charset="0"/>
              </a:defRPr>
            </a:lvl1pPr>
          </a:lstStyle>
          <a:p>
            <a:r>
              <a:rPr lang="en-US" dirty="0"/>
              <a:t>TITLE…</a:t>
            </a:r>
          </a:p>
        </p:txBody>
      </p:sp>
      <p:sp>
        <p:nvSpPr>
          <p:cNvPr id="14" name="Content Placeholder 2">
            <a:extLst>
              <a:ext uri="{FF2B5EF4-FFF2-40B4-BE49-F238E27FC236}">
                <a16:creationId xmlns:a16="http://schemas.microsoft.com/office/drawing/2014/main" id="{2D184864-52C3-2D4D-E324-C57694434985}"/>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a:extLst>
              <a:ext uri="{FF2B5EF4-FFF2-40B4-BE49-F238E27FC236}">
                <a16:creationId xmlns:a16="http://schemas.microsoft.com/office/drawing/2014/main" id="{8B3E3DC9-1FC2-2659-318D-FB3AAC9260E9}"/>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16" name="Footer Placeholder 4">
            <a:extLst>
              <a:ext uri="{FF2B5EF4-FFF2-40B4-BE49-F238E27FC236}">
                <a16:creationId xmlns:a16="http://schemas.microsoft.com/office/drawing/2014/main" id="{AD2A081F-0F9B-2803-DE5C-9CEC67FD54D3}"/>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17" name="Slide Number Placeholder 5">
            <a:extLst>
              <a:ext uri="{FF2B5EF4-FFF2-40B4-BE49-F238E27FC236}">
                <a16:creationId xmlns:a16="http://schemas.microsoft.com/office/drawing/2014/main" id="{06D1BC84-9C53-3829-6C1D-F65E781DA6AE}"/>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spTree>
    <p:extLst>
      <p:ext uri="{BB962C8B-B14F-4D97-AF65-F5344CB8AC3E}">
        <p14:creationId xmlns:p14="http://schemas.microsoft.com/office/powerpoint/2010/main" val="294303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08A46273-E24F-EF4A-BE12-A0343F8ABC7A}"/>
              </a:ext>
            </a:extLst>
          </p:cNvPr>
          <p:cNvPicPr>
            <a:picLocks noChangeAspect="1"/>
          </p:cNvPicPr>
          <p:nvPr userDrawn="1"/>
        </p:nvPicPr>
        <p:blipFill>
          <a:blip r:embed="rId2"/>
          <a:stretch>
            <a:fillRect/>
          </a:stretch>
        </p:blipFill>
        <p:spPr>
          <a:xfrm>
            <a:off x="10678964" y="-58982"/>
            <a:ext cx="1389190" cy="132556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9E24BF-7F41-8AB8-B1C8-C0C2F403E8F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BAEE97D0-A561-8471-514C-B1E02B8DDD37}"/>
              </a:ext>
            </a:extLst>
          </p:cNvPr>
          <p:cNvSpPr>
            <a:spLocks noGrp="1"/>
          </p:cNvSpPr>
          <p:nvPr>
            <p:ph type="title" hasCustomPrompt="1"/>
          </p:nvPr>
        </p:nvSpPr>
        <p:spPr>
          <a:xfrm>
            <a:off x="1995792" y="18255"/>
            <a:ext cx="6157608" cy="1325563"/>
          </a:xfrm>
        </p:spPr>
        <p:txBody>
          <a:bodyPr/>
          <a:lstStyle>
            <a:lvl1pPr>
              <a:defRPr b="1">
                <a:solidFill>
                  <a:schemeClr val="accent1"/>
                </a:solidFill>
                <a:latin typeface="Tw Cen MT" panose="020B0602020104020603" pitchFamily="34" charset="0"/>
              </a:defRPr>
            </a:lvl1pPr>
          </a:lstStyle>
          <a:p>
            <a:r>
              <a:rPr lang="en-US" dirty="0"/>
              <a:t>TITLE…</a:t>
            </a:r>
          </a:p>
        </p:txBody>
      </p:sp>
      <p:sp>
        <p:nvSpPr>
          <p:cNvPr id="15" name="Content Placeholder 2">
            <a:extLst>
              <a:ext uri="{FF2B5EF4-FFF2-40B4-BE49-F238E27FC236}">
                <a16:creationId xmlns:a16="http://schemas.microsoft.com/office/drawing/2014/main" id="{74B6ECFC-8B35-4E5F-2309-DD42995BC3B9}"/>
              </a:ext>
            </a:extLst>
          </p:cNvPr>
          <p:cNvSpPr>
            <a:spLocks noGrp="1"/>
          </p:cNvSpPr>
          <p:nvPr>
            <p:ph sz="half" idx="1" hasCustomPrompt="1"/>
          </p:nvPr>
        </p:nvSpPr>
        <p:spPr>
          <a:xfrm>
            <a:off x="838200" y="1825625"/>
            <a:ext cx="5181600" cy="4351338"/>
          </a:xfrm>
          <a:prstGeom prst="rect">
            <a:avLst/>
          </a:prstGeom>
        </p:spPr>
        <p:txBody>
          <a:bodyPr/>
          <a:lstStyle>
            <a:lvl5pPr>
              <a:defRPr/>
            </a:lvl5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a:t>
            </a:r>
            <a:r>
              <a:rPr lang="en-US" dirty="0" err="1"/>
              <a:t>leveldhfsjhgsd</a:t>
            </a:r>
            <a:endParaRPr lang="en-US" dirty="0"/>
          </a:p>
        </p:txBody>
      </p:sp>
      <p:sp>
        <p:nvSpPr>
          <p:cNvPr id="16" name="Content Placeholder 3">
            <a:extLst>
              <a:ext uri="{FF2B5EF4-FFF2-40B4-BE49-F238E27FC236}">
                <a16:creationId xmlns:a16="http://schemas.microsoft.com/office/drawing/2014/main" id="{34FA5864-3182-B85B-2C46-C9524D07FB1E}"/>
              </a:ext>
            </a:extLst>
          </p:cNvPr>
          <p:cNvSpPr>
            <a:spLocks noGrp="1"/>
          </p:cNvSpPr>
          <p:nvPr>
            <p:ph sz="half" idx="2" hasCustomPrompt="1"/>
          </p:nvPr>
        </p:nvSpPr>
        <p:spPr>
          <a:xfrm>
            <a:off x="6172200" y="1825625"/>
            <a:ext cx="5181600" cy="4351338"/>
          </a:xfrm>
          <a:prstGeom prst="rect">
            <a:avLst/>
          </a:prstGeom>
        </p:spPr>
        <p:txBody>
          <a:body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4">
            <a:extLst>
              <a:ext uri="{FF2B5EF4-FFF2-40B4-BE49-F238E27FC236}">
                <a16:creationId xmlns:a16="http://schemas.microsoft.com/office/drawing/2014/main" id="{90F327E8-5A26-B7BF-2E3B-4C231CB11BFC}"/>
              </a:ext>
            </a:extLst>
          </p:cNvPr>
          <p:cNvSpPr>
            <a:spLocks noGrp="1"/>
          </p:cNvSpPr>
          <p:nvPr>
            <p:ph type="dt" sz="half" idx="10"/>
          </p:nvPr>
        </p:nvSpPr>
        <p:spPr>
          <a:xfrm>
            <a:off x="838200" y="6356350"/>
            <a:ext cx="2743200" cy="365125"/>
          </a:xfrm>
          <a:prstGeom prst="rect">
            <a:avLst/>
          </a:prstGeom>
        </p:spPr>
        <p:txBody>
          <a:bodyPr/>
          <a:lstStyle>
            <a:lvl1pPr>
              <a:defRPr>
                <a:solidFill>
                  <a:srgbClr val="009193"/>
                </a:solidFill>
              </a:defRPr>
            </a:lvl1pPr>
          </a:lstStyle>
          <a:p>
            <a:fld id="{C5FC96DF-513F-5E44-9E83-2557597DE907}" type="datetimeFigureOut">
              <a:rPr lang="en-US" smtClean="0"/>
              <a:pPr/>
              <a:t>10/28/2022</a:t>
            </a:fld>
            <a:endParaRPr lang="en-US" dirty="0"/>
          </a:p>
        </p:txBody>
      </p:sp>
      <p:sp>
        <p:nvSpPr>
          <p:cNvPr id="18" name="Footer Placeholder 5">
            <a:extLst>
              <a:ext uri="{FF2B5EF4-FFF2-40B4-BE49-F238E27FC236}">
                <a16:creationId xmlns:a16="http://schemas.microsoft.com/office/drawing/2014/main" id="{E7A6C22C-2608-5811-9F30-7205C05FBF04}"/>
              </a:ext>
            </a:extLst>
          </p:cNvPr>
          <p:cNvSpPr>
            <a:spLocks noGrp="1"/>
          </p:cNvSpPr>
          <p:nvPr>
            <p:ph type="ftr" sz="quarter" idx="11"/>
          </p:nvPr>
        </p:nvSpPr>
        <p:spPr>
          <a:xfrm>
            <a:off x="4038600" y="6356350"/>
            <a:ext cx="4114800" cy="365125"/>
          </a:xfrm>
          <a:prstGeom prst="rect">
            <a:avLst/>
          </a:prstGeom>
        </p:spPr>
        <p:txBody>
          <a:bodyPr/>
          <a:lstStyle>
            <a:lvl1pPr>
              <a:defRPr>
                <a:solidFill>
                  <a:srgbClr val="009193"/>
                </a:solidFill>
              </a:defRPr>
            </a:lvl1pPr>
          </a:lstStyle>
          <a:p>
            <a:endParaRPr lang="en-US" dirty="0"/>
          </a:p>
        </p:txBody>
      </p:sp>
      <p:sp>
        <p:nvSpPr>
          <p:cNvPr id="19" name="Slide Number Placeholder 6">
            <a:extLst>
              <a:ext uri="{FF2B5EF4-FFF2-40B4-BE49-F238E27FC236}">
                <a16:creationId xmlns:a16="http://schemas.microsoft.com/office/drawing/2014/main" id="{190F79EE-F108-52BB-A691-A9FD2969B30A}"/>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9193"/>
                </a:solidFill>
              </a:defRPr>
            </a:lvl1pPr>
          </a:lstStyle>
          <a:p>
            <a:fld id="{4C9A67BC-DD03-FF45-A387-D007E712BE67}" type="slidenum">
              <a:rPr lang="en-US" smtClean="0"/>
              <a:pPr/>
              <a:t>‹#›</a:t>
            </a:fld>
            <a:endParaRPr lang="en-US" dirty="0"/>
          </a:p>
        </p:txBody>
      </p:sp>
    </p:spTree>
    <p:extLst>
      <p:ext uri="{BB962C8B-B14F-4D97-AF65-F5344CB8AC3E}">
        <p14:creationId xmlns:p14="http://schemas.microsoft.com/office/powerpoint/2010/main" val="2484179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3.png"/><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3.png"/><Relationship Id="rId2" Type="http://schemas.openxmlformats.org/officeDocument/2006/relationships/slideLayout" Target="../slideLayouts/slideLayout36.xml"/><Relationship Id="rId16"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94165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6F326-490A-5841-8742-5FB15826D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D985933D-6CD3-A14F-A0A7-D4663CEBD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C07E6E-57AE-EA4C-967E-119F5AA37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C96DF-513F-5E44-9E83-2557597DE907}" type="datetimeFigureOut">
              <a:rPr lang="en-US" smtClean="0"/>
              <a:t>10/28/2022</a:t>
            </a:fld>
            <a:endParaRPr lang="en-US"/>
          </a:p>
        </p:txBody>
      </p:sp>
      <p:sp>
        <p:nvSpPr>
          <p:cNvPr id="5" name="Footer Placeholder 4">
            <a:extLst>
              <a:ext uri="{FF2B5EF4-FFF2-40B4-BE49-F238E27FC236}">
                <a16:creationId xmlns:a16="http://schemas.microsoft.com/office/drawing/2014/main" id="{46DFEC00-6437-774F-AD44-A4F06042DD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B6F4D-9188-9540-8287-CED16E2E3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A67BC-DD03-FF45-A387-D007E712BE67}" type="slidenum">
              <a:rPr lang="en-US" smtClean="0"/>
              <a:t>‹#›</a:t>
            </a:fld>
            <a:endParaRPr lang="en-US"/>
          </a:p>
        </p:txBody>
      </p:sp>
      <p:pic>
        <p:nvPicPr>
          <p:cNvPr id="7" name="Picture 6" descr="Chart&#10;&#10;Description automatically generated with low confidence">
            <a:extLst>
              <a:ext uri="{FF2B5EF4-FFF2-40B4-BE49-F238E27FC236}">
                <a16:creationId xmlns:a16="http://schemas.microsoft.com/office/drawing/2014/main" id="{CE394CBA-2848-40C8-BED7-0810754C9BAF}"/>
              </a:ext>
            </a:extLst>
          </p:cNvPr>
          <p:cNvPicPr>
            <a:picLocks noChangeAspect="1"/>
          </p:cNvPicPr>
          <p:nvPr userDrawn="1"/>
        </p:nvPicPr>
        <p:blipFill>
          <a:blip r:embed="rId22"/>
          <a:stretch>
            <a:fillRect/>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1939CBE-BB3F-365E-79FA-1205BFC4A572}"/>
              </a:ext>
            </a:extLst>
          </p:cNvPr>
          <p:cNvPicPr>
            <a:picLocks noChangeAspect="1"/>
          </p:cNvPicPr>
          <p:nvPr userDrawn="1"/>
        </p:nvPicPr>
        <p:blipFill>
          <a:blip r:embed="rId23"/>
          <a:stretch>
            <a:fillRect/>
          </a:stretch>
        </p:blipFill>
        <p:spPr>
          <a:xfrm>
            <a:off x="762" y="428"/>
            <a:ext cx="12190476" cy="6857143"/>
          </a:xfrm>
          <a:prstGeom prst="rect">
            <a:avLst/>
          </a:prstGeom>
        </p:spPr>
      </p:pic>
    </p:spTree>
    <p:extLst>
      <p:ext uri="{BB962C8B-B14F-4D97-AF65-F5344CB8AC3E}">
        <p14:creationId xmlns:p14="http://schemas.microsoft.com/office/powerpoint/2010/main" val="415472452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7" r:id="rId3"/>
    <p:sldLayoutId id="2147483661" r:id="rId4"/>
    <p:sldLayoutId id="2147483651" r:id="rId5"/>
    <p:sldLayoutId id="2147483666" r:id="rId6"/>
    <p:sldLayoutId id="2147483660" r:id="rId7"/>
    <p:sldLayoutId id="2147483650" r:id="rId8"/>
    <p:sldLayoutId id="2147483652" r:id="rId9"/>
    <p:sldLayoutId id="2147483662" r:id="rId10"/>
    <p:sldLayoutId id="2147483663" r:id="rId11"/>
    <p:sldLayoutId id="2147483664" r:id="rId12"/>
    <p:sldLayoutId id="2147483656" r:id="rId13"/>
    <p:sldLayoutId id="2147483659" r:id="rId14"/>
    <p:sldLayoutId id="2147483710" r:id="rId15"/>
    <p:sldLayoutId id="2147483711" r:id="rId16"/>
    <p:sldLayoutId id="2147483712" r:id="rId17"/>
    <p:sldLayoutId id="2147483713" r:id="rId18"/>
    <p:sldLayoutId id="2147483714" r:id="rId19"/>
    <p:sldLayoutId id="2147483715" r:id="rId20"/>
  </p:sldLayoutIdLst>
  <p:txStyles>
    <p:titleStyle>
      <a:lvl1pPr algn="l" defTabSz="914400" rtl="0" eaLnBrk="1" latinLnBrk="0" hangingPunct="1">
        <a:lnSpc>
          <a:spcPct val="90000"/>
        </a:lnSpc>
        <a:spcBef>
          <a:spcPct val="0"/>
        </a:spcBef>
        <a:buNone/>
        <a:defRPr sz="4400" b="1" kern="1200">
          <a:solidFill>
            <a:srgbClr val="00919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C96DF-513F-5E44-9E83-2557597DE907}" type="datetimeFigureOut">
              <a:rPr lang="en-US" smtClean="0"/>
              <a:t>10/28/2022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A67BC-DD03-FF45-A387-D007E712BE67}" type="slidenum">
              <a:rPr lang="en-US" smtClean="0"/>
              <a:t>‹#›</a:t>
            </a:fld>
            <a:endParaRPr lang="en-US"/>
          </a:p>
        </p:txBody>
      </p:sp>
      <p:pic>
        <p:nvPicPr>
          <p:cNvPr id="7" name="Picture 6" descr="Chart&#10;&#10;Description automatically generated with low confidence"/>
          <p:cNvPicPr>
            <a:picLocks noChangeAspect="1"/>
          </p:cNvPicPr>
          <p:nvPr userDrawn="1"/>
        </p:nvPicPr>
        <p:blipFill>
          <a:blip r:embed="rId16"/>
          <a:stretch>
            <a:fillRect/>
          </a:stretch>
        </p:blipFill>
        <p:spPr>
          <a:xfrm>
            <a:off x="0" y="0"/>
            <a:ext cx="12192000" cy="6858000"/>
          </a:xfrm>
          <a:prstGeom prst="rect">
            <a:avLst/>
          </a:prstGeom>
        </p:spPr>
      </p:pic>
      <p:pic>
        <p:nvPicPr>
          <p:cNvPr id="9" name="Picture 8" descr="A picture containing chart&#10;&#10;Description automatically generated"/>
          <p:cNvPicPr>
            <a:picLocks noChangeAspect="1"/>
          </p:cNvPicPr>
          <p:nvPr userDrawn="1"/>
        </p:nvPicPr>
        <p:blipFill>
          <a:blip r:embed="rId17"/>
          <a:stretch>
            <a:fillRect/>
          </a:stretch>
        </p:blipFill>
        <p:spPr>
          <a:xfrm>
            <a:off x="762" y="428"/>
            <a:ext cx="12190476" cy="6857143"/>
          </a:xfrm>
          <a:prstGeom prst="rect">
            <a:avLst/>
          </a:prstGeom>
        </p:spPr>
      </p:pic>
    </p:spTree>
    <p:extLst>
      <p:ext uri="{BB962C8B-B14F-4D97-AF65-F5344CB8AC3E}">
        <p14:creationId xmlns:p14="http://schemas.microsoft.com/office/powerpoint/2010/main" val="124311633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l" defTabSz="914400" rtl="0" eaLnBrk="1" latinLnBrk="0" hangingPunct="1">
        <a:lnSpc>
          <a:spcPct val="90000"/>
        </a:lnSpc>
        <a:spcBef>
          <a:spcPct val="0"/>
        </a:spcBef>
        <a:buNone/>
        <a:defRPr sz="4400" b="1" kern="1200">
          <a:solidFill>
            <a:srgbClr val="00919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16F326-490A-5841-8742-5FB15826D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D985933D-6CD3-A14F-A0A7-D4663CEBD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07E6E-57AE-EA4C-967E-119F5AA37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C96DF-513F-5E44-9E83-2557597DE907}" type="datetimeFigureOut">
              <a:rPr lang="en-US" smtClean="0"/>
              <a:t>10/28/2022</a:t>
            </a:fld>
            <a:endParaRPr lang="en-US"/>
          </a:p>
        </p:txBody>
      </p:sp>
      <p:sp>
        <p:nvSpPr>
          <p:cNvPr id="5" name="Footer Placeholder 4">
            <a:extLst>
              <a:ext uri="{FF2B5EF4-FFF2-40B4-BE49-F238E27FC236}">
                <a16:creationId xmlns:a16="http://schemas.microsoft.com/office/drawing/2014/main" id="{46DFEC00-6437-774F-AD44-A4F06042DD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B6F4D-9188-9540-8287-CED16E2E3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A67BC-DD03-FF45-A387-D007E712BE67}" type="slidenum">
              <a:rPr lang="en-US" smtClean="0"/>
              <a:t>‹#›</a:t>
            </a:fld>
            <a:endParaRPr lang="en-US"/>
          </a:p>
        </p:txBody>
      </p:sp>
      <p:pic>
        <p:nvPicPr>
          <p:cNvPr id="7" name="Picture 6" descr="Chart&#10;&#10;Description automatically generated with low confidence">
            <a:extLst>
              <a:ext uri="{FF2B5EF4-FFF2-40B4-BE49-F238E27FC236}">
                <a16:creationId xmlns:a16="http://schemas.microsoft.com/office/drawing/2014/main" id="{CE394CBA-2848-40C8-BED7-0810754C9BAF}"/>
              </a:ext>
            </a:extLst>
          </p:cNvPr>
          <p:cNvPicPr>
            <a:picLocks noChangeAspect="1"/>
          </p:cNvPicPr>
          <p:nvPr userDrawn="1"/>
        </p:nvPicPr>
        <p:blipFill>
          <a:blip r:embed="rId16"/>
          <a:stretch>
            <a:fillRect/>
          </a:stretch>
        </p:blipFill>
        <p:spPr>
          <a:xfrm>
            <a:off x="0" y="0"/>
            <a:ext cx="12192000" cy="685800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363C5E02-7812-9674-F1E0-C97A931171EA}"/>
              </a:ext>
            </a:extLst>
          </p:cNvPr>
          <p:cNvPicPr>
            <a:picLocks noChangeAspect="1"/>
          </p:cNvPicPr>
          <p:nvPr userDrawn="1"/>
        </p:nvPicPr>
        <p:blipFill>
          <a:blip r:embed="rId17"/>
          <a:stretch>
            <a:fillRect/>
          </a:stretch>
        </p:blipFill>
        <p:spPr>
          <a:xfrm>
            <a:off x="762" y="428"/>
            <a:ext cx="12190476" cy="6857143"/>
          </a:xfrm>
          <a:prstGeom prst="rect">
            <a:avLst/>
          </a:prstGeom>
        </p:spPr>
      </p:pic>
    </p:spTree>
    <p:extLst>
      <p:ext uri="{BB962C8B-B14F-4D97-AF65-F5344CB8AC3E}">
        <p14:creationId xmlns:p14="http://schemas.microsoft.com/office/powerpoint/2010/main" val="8363686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xStyles>
    <p:titleStyle>
      <a:lvl1pPr algn="l" defTabSz="914400" rtl="0" eaLnBrk="1" latinLnBrk="0" hangingPunct="1">
        <a:lnSpc>
          <a:spcPct val="90000"/>
        </a:lnSpc>
        <a:spcBef>
          <a:spcPct val="0"/>
        </a:spcBef>
        <a:buNone/>
        <a:defRPr sz="4400" b="1" kern="1200">
          <a:solidFill>
            <a:srgbClr val="00919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64629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704E0-8E8B-410E-AD33-B1F7EDD32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F32AA-FD40-4DD9-91D2-9C022487E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A225C-E0E6-4249-B4A3-C7B5E21B1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9480E-DCF9-46F4-A6B3-87918A91371A}" type="datetimeFigureOut">
              <a:rPr lang="en-US" smtClean="0"/>
              <a:t>10/28/2022</a:t>
            </a:fld>
            <a:endParaRPr lang="en-US"/>
          </a:p>
        </p:txBody>
      </p:sp>
      <p:sp>
        <p:nvSpPr>
          <p:cNvPr id="5" name="Footer Placeholder 4">
            <a:extLst>
              <a:ext uri="{FF2B5EF4-FFF2-40B4-BE49-F238E27FC236}">
                <a16:creationId xmlns:a16="http://schemas.microsoft.com/office/drawing/2014/main" id="{C61AD4E2-1A2C-4717-822E-02041B85E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3AA13-D10F-44E6-8717-5967D4CD5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96917-A739-4D58-9CBF-367234CCE7EE}" type="slidenum">
              <a:rPr lang="en-US" smtClean="0"/>
              <a:t>‹#›</a:t>
            </a:fld>
            <a:endParaRPr lang="en-US"/>
          </a:p>
        </p:txBody>
      </p:sp>
    </p:spTree>
    <p:extLst>
      <p:ext uri="{BB962C8B-B14F-4D97-AF65-F5344CB8AC3E}">
        <p14:creationId xmlns:p14="http://schemas.microsoft.com/office/powerpoint/2010/main" val="1583108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2021%2011%2011%20National%20Gender%20Development%20Framework%20v1.docx"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hyperlink" Target="2021%2012%2013%20Gender%20Parity%20at%20Workplace%20-%20CDWP%20Decisions.pptx" TargetMode="External"/><Relationship Id="rId4" Type="http://schemas.openxmlformats.org/officeDocument/2006/relationships/hyperlink" Target="2022%2001%2005%20National%20Sub%20Advisory%20Committee%20on%20Gender.doc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65.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21.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jpeg"/><Relationship Id="rId26" Type="http://schemas.openxmlformats.org/officeDocument/2006/relationships/image" Target="../media/image98.jfif"/><Relationship Id="rId3" Type="http://schemas.openxmlformats.org/officeDocument/2006/relationships/image" Target="../media/image76.jpe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jpeg"/><Relationship Id="rId17" Type="http://schemas.openxmlformats.org/officeDocument/2006/relationships/image" Target="../media/image90.jpeg"/><Relationship Id="rId25" Type="http://schemas.openxmlformats.org/officeDocument/2006/relationships/image" Target="../media/image92.svg"/><Relationship Id="rId2" Type="http://schemas.openxmlformats.org/officeDocument/2006/relationships/notesSlide" Target="../notesSlides/notesSlide24.xml"/><Relationship Id="rId16" Type="http://schemas.openxmlformats.org/officeDocument/2006/relationships/image" Target="../media/image89.jpeg"/><Relationship Id="rId20" Type="http://schemas.openxmlformats.org/officeDocument/2006/relationships/image" Target="../media/image93.png"/><Relationship Id="rId1" Type="http://schemas.openxmlformats.org/officeDocument/2006/relationships/slideLayout" Target="../slideLayouts/slideLayout8.xml"/><Relationship Id="rId6" Type="http://schemas.openxmlformats.org/officeDocument/2006/relationships/image" Target="../media/image79.jpe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78.jpeg"/><Relationship Id="rId15" Type="http://schemas.openxmlformats.org/officeDocument/2006/relationships/image" Target="../media/image88.jpeg"/><Relationship Id="rId23" Type="http://schemas.openxmlformats.org/officeDocument/2006/relationships/image" Target="../media/image96.emf"/><Relationship Id="rId10" Type="http://schemas.openxmlformats.org/officeDocument/2006/relationships/image" Target="../media/image83.png"/><Relationship Id="rId19" Type="http://schemas.openxmlformats.org/officeDocument/2006/relationships/image" Target="../media/image92.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png"/><Relationship Id="rId22" Type="http://schemas.openxmlformats.org/officeDocument/2006/relationships/image" Target="../media/image95.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01.png"/><Relationship Id="rId1" Type="http://schemas.openxmlformats.org/officeDocument/2006/relationships/slideLayout" Target="../slideLayouts/slideLayout55.xml"/><Relationship Id="rId6" Type="http://schemas.openxmlformats.org/officeDocument/2006/relationships/image" Target="../media/image103.png"/><Relationship Id="rId5" Type="http://schemas.openxmlformats.org/officeDocument/2006/relationships/image" Target="../media/image23.svg"/><Relationship Id="rId10" Type="http://schemas.openxmlformats.org/officeDocument/2006/relationships/image" Target="../media/image27.svg"/><Relationship Id="rId4" Type="http://schemas.openxmlformats.org/officeDocument/2006/relationships/image" Target="../media/image102.png"/><Relationship Id="rId9"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05.png"/><Relationship Id="rId1" Type="http://schemas.openxmlformats.org/officeDocument/2006/relationships/slideLayout" Target="../slideLayouts/slideLayout55.xml"/><Relationship Id="rId5" Type="http://schemas.openxmlformats.org/officeDocument/2006/relationships/image" Target="../media/image106.jpe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9.png"/><Relationship Id="rId1" Type="http://schemas.openxmlformats.org/officeDocument/2006/relationships/slideLayout" Target="../slideLayouts/slideLayout55.xml"/><Relationship Id="rId6" Type="http://schemas.openxmlformats.org/officeDocument/2006/relationships/image" Target="../media/image29.svg"/><Relationship Id="rId5" Type="http://schemas.openxmlformats.org/officeDocument/2006/relationships/image" Target="../media/image105.png"/><Relationship Id="rId4" Type="http://schemas.openxmlformats.org/officeDocument/2006/relationships/image" Target="../media/image32.sv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8.jpeg"/><Relationship Id="rId1" Type="http://schemas.openxmlformats.org/officeDocument/2006/relationships/slideLayout" Target="../slideLayouts/slideLayout55.xml"/><Relationship Id="rId5" Type="http://schemas.openxmlformats.org/officeDocument/2006/relationships/image" Target="../media/image99.png"/><Relationship Id="rId4" Type="http://schemas.openxmlformats.org/officeDocument/2006/relationships/image" Target="../media/image29.svg"/></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6.jp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g"/><Relationship Id="rId14" Type="http://schemas.openxmlformats.org/officeDocument/2006/relationships/image" Target="../media/image52.jp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97CE41-864B-35A0-9E8E-CEC0197DA94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5FC96DF-513F-5E44-9E83-2557597DE907}" type="datetimeFigureOut">
              <a:rPr lang="en-US" smtClean="0">
                <a:solidFill>
                  <a:srgbClr val="009193"/>
                </a:solidFill>
              </a:rPr>
              <a:pPr/>
              <a:t>10/28/2022</a:t>
            </a:fld>
            <a:endParaRPr lang="en-US" dirty="0">
              <a:solidFill>
                <a:srgbClr val="009193"/>
              </a:solidFill>
            </a:endParaRPr>
          </a:p>
        </p:txBody>
      </p:sp>
      <p:sp>
        <p:nvSpPr>
          <p:cNvPr id="3" name="Footer Placeholder 4">
            <a:extLst>
              <a:ext uri="{FF2B5EF4-FFF2-40B4-BE49-F238E27FC236}">
                <a16:creationId xmlns:a16="http://schemas.microsoft.com/office/drawing/2014/main" id="{71D258B8-BC38-9FF1-2737-9F68473FC8AF}"/>
              </a:ext>
            </a:extLst>
          </p:cNvPr>
          <p:cNvSpPr>
            <a:spLocks noGrp="1"/>
          </p:cNvSpPr>
          <p:nvPr>
            <p:ph type="ftr" sz="quarter" idx="4294967295"/>
          </p:nvPr>
        </p:nvSpPr>
        <p:spPr>
          <a:xfrm>
            <a:off x="4038600" y="6356350"/>
            <a:ext cx="4114800" cy="365125"/>
          </a:xfrm>
          <a:prstGeom prst="rect">
            <a:avLst/>
          </a:prstGeom>
        </p:spPr>
        <p:txBody>
          <a:bodyPr/>
          <a:lstStyle>
            <a:lvl1pPr>
              <a:defRPr>
                <a:solidFill>
                  <a:schemeClr val="bg1"/>
                </a:solidFill>
              </a:defRPr>
            </a:lvl1pPr>
          </a:lstStyle>
          <a:p>
            <a:endParaRPr lang="en-US" dirty="0">
              <a:solidFill>
                <a:srgbClr val="009193"/>
              </a:solidFill>
            </a:endParaRPr>
          </a:p>
        </p:txBody>
      </p:sp>
      <p:sp>
        <p:nvSpPr>
          <p:cNvPr id="4" name="Slide Number Placeholder 5">
            <a:extLst>
              <a:ext uri="{FF2B5EF4-FFF2-40B4-BE49-F238E27FC236}">
                <a16:creationId xmlns:a16="http://schemas.microsoft.com/office/drawing/2014/main" id="{2036F9D8-898B-3581-2DA8-255D3333CBF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4C9A67BC-DD03-FF45-A387-D007E712BE67}" type="slidenum">
              <a:rPr lang="en-US" smtClean="0">
                <a:solidFill>
                  <a:srgbClr val="009193"/>
                </a:solidFill>
              </a:rPr>
              <a:pPr/>
              <a:t>1</a:t>
            </a:fld>
            <a:endParaRPr lang="en-US" dirty="0">
              <a:solidFill>
                <a:srgbClr val="009193"/>
              </a:solidFill>
            </a:endParaRPr>
          </a:p>
        </p:txBody>
      </p:sp>
      <p:sp>
        <p:nvSpPr>
          <p:cNvPr id="5" name="Title 1">
            <a:extLst>
              <a:ext uri="{FF2B5EF4-FFF2-40B4-BE49-F238E27FC236}">
                <a16:creationId xmlns:a16="http://schemas.microsoft.com/office/drawing/2014/main" id="{8A22EF68-1E92-E879-5D13-B3BC570265EA}"/>
              </a:ext>
            </a:extLst>
          </p:cNvPr>
          <p:cNvSpPr txBox="1">
            <a:spLocks/>
          </p:cNvSpPr>
          <p:nvPr/>
        </p:nvSpPr>
        <p:spPr>
          <a:xfrm>
            <a:off x="2535810" y="2036190"/>
            <a:ext cx="6919275" cy="180543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spcBef>
                <a:spcPts val="0"/>
              </a:spcBef>
              <a:spcAft>
                <a:spcPts val="400"/>
              </a:spcAft>
            </a:pPr>
            <a:r>
              <a:rPr lang="en-US" sz="4000" b="1" dirty="0">
                <a:solidFill>
                  <a:srgbClr val="941651"/>
                </a:solidFill>
                <a:effectLst/>
                <a:latin typeface="Tw Cen MT" panose="020B0602020104020603" pitchFamily="34" charset="0"/>
                <a:ea typeface="Franklin Gothic Book" panose="020B0503020102020204" pitchFamily="34" charset="0"/>
                <a:cs typeface="Tahoma" panose="020B0604030504040204" pitchFamily="34" charset="0"/>
              </a:rPr>
              <a:t>Session D7 </a:t>
            </a:r>
          </a:p>
          <a:p>
            <a:pPr marL="0" marR="0">
              <a:spcBef>
                <a:spcPts val="0"/>
              </a:spcBef>
              <a:spcAft>
                <a:spcPts val="400"/>
              </a:spcAft>
            </a:pPr>
            <a:r>
              <a:rPr lang="en-US" sz="4800" b="1" dirty="0">
                <a:solidFill>
                  <a:srgbClr val="941651"/>
                </a:solidFill>
                <a:effectLst/>
                <a:latin typeface="Tw Cen MT" panose="020B0602020104020603" pitchFamily="34" charset="0"/>
                <a:ea typeface="Franklin Gothic Book" panose="020B0503020102020204" pitchFamily="34" charset="0"/>
                <a:cs typeface="Tahoma" panose="020B0604030504040204" pitchFamily="34" charset="0"/>
              </a:rPr>
              <a:t>Transformational Change </a:t>
            </a:r>
            <a:endParaRPr lang="en-US" sz="4800" dirty="0">
              <a:solidFill>
                <a:srgbClr val="941651"/>
              </a:solidFill>
              <a:effectLst/>
              <a:latin typeface="Tw Cen MT" panose="020B0602020104020603" pitchFamily="34" charset="0"/>
              <a:ea typeface="Franklin Gothic Book" panose="020B0503020102020204" pitchFamily="34" charset="0"/>
              <a:cs typeface="Tahoma" panose="020B0604030504040204" pitchFamily="34" charset="0"/>
            </a:endParaRPr>
          </a:p>
        </p:txBody>
      </p:sp>
      <p:sp>
        <p:nvSpPr>
          <p:cNvPr id="7" name="Subtitle 2">
            <a:extLst>
              <a:ext uri="{FF2B5EF4-FFF2-40B4-BE49-F238E27FC236}">
                <a16:creationId xmlns:a16="http://schemas.microsoft.com/office/drawing/2014/main" id="{26B3FB4D-51D4-E341-BD74-5099F470B4F9}"/>
              </a:ext>
            </a:extLst>
          </p:cNvPr>
          <p:cNvSpPr txBox="1">
            <a:spLocks/>
          </p:cNvSpPr>
          <p:nvPr/>
        </p:nvSpPr>
        <p:spPr>
          <a:xfrm>
            <a:off x="2994591" y="4268312"/>
            <a:ext cx="6001713" cy="104840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rgbClr val="1CADE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lgn="ctr"/>
            <a:r>
              <a:rPr lang="en-US" b="1" dirty="0">
                <a:solidFill>
                  <a:srgbClr val="941651"/>
                </a:solidFill>
                <a:latin typeface="Calibri" panose="020F0502020204030204" pitchFamily="34" charset="0"/>
                <a:ea typeface="Franklin Gothic Book" panose="020B0503020102020204" pitchFamily="34" charset="0"/>
              </a:rPr>
              <a:t>Integrating Human Rights-Based, Gender-Sensitive and Feminist Approaches in National Evaluation Systems for transformational change</a:t>
            </a:r>
            <a:endParaRPr lang="en-US" b="1" dirty="0">
              <a:solidFill>
                <a:srgbClr val="941651"/>
              </a:solidFill>
              <a:latin typeface="Tw Cen MT" panose="020B0602020104020603" pitchFamily="34" charset="0"/>
            </a:endParaRPr>
          </a:p>
        </p:txBody>
      </p:sp>
    </p:spTree>
    <p:extLst>
      <p:ext uri="{BB962C8B-B14F-4D97-AF65-F5344CB8AC3E}">
        <p14:creationId xmlns:p14="http://schemas.microsoft.com/office/powerpoint/2010/main" val="1445906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73BE-2A17-4CC2-926E-CF75DBA75B71}"/>
              </a:ext>
            </a:extLst>
          </p:cNvPr>
          <p:cNvSpPr>
            <a:spLocks noGrp="1"/>
          </p:cNvSpPr>
          <p:nvPr>
            <p:ph type="title"/>
          </p:nvPr>
        </p:nvSpPr>
        <p:spPr>
          <a:xfrm>
            <a:off x="1097280" y="286603"/>
            <a:ext cx="10940232" cy="702953"/>
          </a:xfrm>
        </p:spPr>
        <p:txBody>
          <a:bodyPr>
            <a:normAutofit fontScale="90000"/>
          </a:bodyPr>
          <a:lstStyle/>
          <a:p>
            <a:r>
              <a:rPr lang="en-US" sz="3600" dirty="0"/>
              <a:t>Gender Inequity – The largest untapped opportunity</a:t>
            </a:r>
          </a:p>
        </p:txBody>
      </p:sp>
      <p:sp>
        <p:nvSpPr>
          <p:cNvPr id="3" name="Content Placeholder 2">
            <a:extLst>
              <a:ext uri="{FF2B5EF4-FFF2-40B4-BE49-F238E27FC236}">
                <a16:creationId xmlns:a16="http://schemas.microsoft.com/office/drawing/2014/main" id="{CC762724-FA6F-4696-95A7-A2FA391D0E85}"/>
              </a:ext>
            </a:extLst>
          </p:cNvPr>
          <p:cNvSpPr>
            <a:spLocks noGrp="1"/>
          </p:cNvSpPr>
          <p:nvPr>
            <p:ph idx="1"/>
          </p:nvPr>
        </p:nvSpPr>
        <p:spPr>
          <a:xfrm>
            <a:off x="1097280" y="1267911"/>
            <a:ext cx="10058400" cy="4747304"/>
          </a:xfrm>
        </p:spPr>
        <p:txBody>
          <a:bodyPr>
            <a:normAutofit/>
          </a:bodyPr>
          <a:lstStyle/>
          <a:p>
            <a:pPr>
              <a:buFont typeface="Wingdings" panose="05000000000000000000" pitchFamily="2" charset="2"/>
              <a:buChar char="§"/>
            </a:pPr>
            <a:r>
              <a:rPr lang="en-US" sz="3200" dirty="0"/>
              <a:t>With </a:t>
            </a:r>
            <a:r>
              <a:rPr lang="en-US" sz="3200" b="1" dirty="0">
                <a:solidFill>
                  <a:schemeClr val="accent1"/>
                </a:solidFill>
              </a:rPr>
              <a:t>10.5 Million OOS Girls </a:t>
            </a:r>
            <a:r>
              <a:rPr lang="en-US" sz="3200" dirty="0"/>
              <a:t>in the country, Pakistan has 8% of the global share of all girls not going to school</a:t>
            </a:r>
          </a:p>
          <a:p>
            <a:pPr>
              <a:buFont typeface="Wingdings" panose="05000000000000000000" pitchFamily="2" charset="2"/>
              <a:buChar char="§"/>
            </a:pPr>
            <a:r>
              <a:rPr lang="en-US" sz="3200" dirty="0"/>
              <a:t>With 32  million of </a:t>
            </a:r>
            <a:r>
              <a:rPr lang="en-US" sz="3200" b="1" dirty="0">
                <a:solidFill>
                  <a:schemeClr val="accent1"/>
                </a:solidFill>
              </a:rPr>
              <a:t>primary school age girls </a:t>
            </a:r>
            <a:r>
              <a:rPr lang="en-US" sz="3200" dirty="0"/>
              <a:t>not going to school, 17% are in Pakistan (</a:t>
            </a:r>
            <a:r>
              <a:rPr lang="en-US" sz="3200" b="1" dirty="0">
                <a:solidFill>
                  <a:schemeClr val="accent1"/>
                </a:solidFill>
              </a:rPr>
              <a:t>5.5 Million</a:t>
            </a:r>
            <a:r>
              <a:rPr lang="en-US" sz="3200" dirty="0"/>
              <a:t>)</a:t>
            </a:r>
          </a:p>
          <a:p>
            <a:pPr>
              <a:buFont typeface="Wingdings" panose="05000000000000000000" pitchFamily="2" charset="2"/>
              <a:buChar char="§"/>
            </a:pPr>
            <a:r>
              <a:rPr lang="en-US" sz="3200" dirty="0"/>
              <a:t>48 out of 100 young girls </a:t>
            </a:r>
            <a:r>
              <a:rPr lang="en-US" sz="3200" dirty="0">
                <a:solidFill>
                  <a:schemeClr val="accent1"/>
                </a:solidFill>
              </a:rPr>
              <a:t>not in education, employment or training</a:t>
            </a:r>
          </a:p>
          <a:p>
            <a:pPr marL="0" indent="0">
              <a:buNone/>
            </a:pPr>
            <a:endParaRPr lang="en-US" sz="2400" dirty="0">
              <a:solidFill>
                <a:schemeClr val="accent1"/>
              </a:solidFill>
            </a:endParaRPr>
          </a:p>
          <a:p>
            <a:endParaRPr lang="en-US" dirty="0"/>
          </a:p>
        </p:txBody>
      </p:sp>
    </p:spTree>
    <p:extLst>
      <p:ext uri="{BB962C8B-B14F-4D97-AF65-F5344CB8AC3E}">
        <p14:creationId xmlns:p14="http://schemas.microsoft.com/office/powerpoint/2010/main" val="2962648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A9ED-F95B-4981-8AEB-AD750B87AED0}"/>
              </a:ext>
            </a:extLst>
          </p:cNvPr>
          <p:cNvSpPr>
            <a:spLocks noGrp="1"/>
          </p:cNvSpPr>
          <p:nvPr>
            <p:ph type="title"/>
          </p:nvPr>
        </p:nvSpPr>
        <p:spPr/>
        <p:txBody>
          <a:bodyPr/>
          <a:lstStyle/>
          <a:p>
            <a:r>
              <a:rPr lang="en-US" dirty="0"/>
              <a:t>Sub national contribution to the 8% of global burden of OOS girls </a:t>
            </a:r>
          </a:p>
        </p:txBody>
      </p:sp>
      <p:graphicFrame>
        <p:nvGraphicFramePr>
          <p:cNvPr id="6" name="Content Placeholder 5">
            <a:extLst>
              <a:ext uri="{FF2B5EF4-FFF2-40B4-BE49-F238E27FC236}">
                <a16:creationId xmlns:a16="http://schemas.microsoft.com/office/drawing/2014/main" id="{F0A55091-DD70-4C4E-82A6-40DDBF875A6B}"/>
              </a:ext>
            </a:extLst>
          </p:cNvPr>
          <p:cNvGraphicFramePr>
            <a:graphicFrameLocks noGrp="1"/>
          </p:cNvGraphicFramePr>
          <p:nvPr>
            <p:ph idx="1"/>
            <p:extLst/>
          </p:nvPr>
        </p:nvGraphicFramePr>
        <p:xfrm>
          <a:off x="333375" y="958850"/>
          <a:ext cx="11468100" cy="538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7071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99DA12-36A9-6BCB-D854-9693AE148FF7}"/>
              </a:ext>
            </a:extLst>
          </p:cNvPr>
          <p:cNvSpPr>
            <a:spLocks noGrp="1"/>
          </p:cNvSpPr>
          <p:nvPr>
            <p:ph type="title"/>
          </p:nvPr>
        </p:nvSpPr>
        <p:spPr/>
        <p:txBody>
          <a:bodyPr/>
          <a:lstStyle/>
          <a:p>
            <a:r>
              <a:rPr lang="en-GB" dirty="0"/>
              <a:t>Targeting Out-of-School Girls Proportion</a:t>
            </a:r>
          </a:p>
        </p:txBody>
      </p:sp>
      <p:pic>
        <p:nvPicPr>
          <p:cNvPr id="10" name="Picture 9">
            <a:extLst>
              <a:ext uri="{FF2B5EF4-FFF2-40B4-BE49-F238E27FC236}">
                <a16:creationId xmlns:a16="http://schemas.microsoft.com/office/drawing/2014/main" id="{3E6130D8-8BFC-4479-634B-E8E00749B3FC}"/>
              </a:ext>
            </a:extLst>
          </p:cNvPr>
          <p:cNvPicPr>
            <a:picLocks noChangeAspect="1"/>
          </p:cNvPicPr>
          <p:nvPr/>
        </p:nvPicPr>
        <p:blipFill>
          <a:blip r:embed="rId3"/>
          <a:stretch>
            <a:fillRect/>
          </a:stretch>
        </p:blipFill>
        <p:spPr>
          <a:xfrm>
            <a:off x="296862" y="1690688"/>
            <a:ext cx="5476875" cy="2124075"/>
          </a:xfrm>
          <a:prstGeom prst="rect">
            <a:avLst/>
          </a:prstGeom>
        </p:spPr>
      </p:pic>
      <p:pic>
        <p:nvPicPr>
          <p:cNvPr id="12" name="Picture 11">
            <a:extLst>
              <a:ext uri="{FF2B5EF4-FFF2-40B4-BE49-F238E27FC236}">
                <a16:creationId xmlns:a16="http://schemas.microsoft.com/office/drawing/2014/main" id="{9D9E480B-33C5-32AB-0F7E-E8A5DB003C35}"/>
              </a:ext>
            </a:extLst>
          </p:cNvPr>
          <p:cNvPicPr>
            <a:picLocks noChangeAspect="1"/>
          </p:cNvPicPr>
          <p:nvPr/>
        </p:nvPicPr>
        <p:blipFill>
          <a:blip r:embed="rId4"/>
          <a:stretch>
            <a:fillRect/>
          </a:stretch>
        </p:blipFill>
        <p:spPr>
          <a:xfrm>
            <a:off x="296862" y="1700213"/>
            <a:ext cx="8448675" cy="2114550"/>
          </a:xfrm>
          <a:prstGeom prst="rect">
            <a:avLst/>
          </a:prstGeom>
        </p:spPr>
      </p:pic>
      <p:pic>
        <p:nvPicPr>
          <p:cNvPr id="14" name="Picture 13">
            <a:extLst>
              <a:ext uri="{FF2B5EF4-FFF2-40B4-BE49-F238E27FC236}">
                <a16:creationId xmlns:a16="http://schemas.microsoft.com/office/drawing/2014/main" id="{CA41BF42-A01F-89FA-DCF5-4A0E6C884B2A}"/>
              </a:ext>
            </a:extLst>
          </p:cNvPr>
          <p:cNvPicPr>
            <a:picLocks noChangeAspect="1"/>
          </p:cNvPicPr>
          <p:nvPr/>
        </p:nvPicPr>
        <p:blipFill>
          <a:blip r:embed="rId5"/>
          <a:stretch>
            <a:fillRect/>
          </a:stretch>
        </p:blipFill>
        <p:spPr>
          <a:xfrm>
            <a:off x="296862" y="1628775"/>
            <a:ext cx="4165707" cy="4864100"/>
          </a:xfrm>
          <a:prstGeom prst="rect">
            <a:avLst/>
          </a:prstGeom>
        </p:spPr>
      </p:pic>
      <p:pic>
        <p:nvPicPr>
          <p:cNvPr id="16" name="Picture 15">
            <a:extLst>
              <a:ext uri="{FF2B5EF4-FFF2-40B4-BE49-F238E27FC236}">
                <a16:creationId xmlns:a16="http://schemas.microsoft.com/office/drawing/2014/main" id="{40EFF70A-7504-D84B-3D4D-FE0E83AE8D31}"/>
              </a:ext>
            </a:extLst>
          </p:cNvPr>
          <p:cNvPicPr>
            <a:picLocks noChangeAspect="1"/>
          </p:cNvPicPr>
          <p:nvPr/>
        </p:nvPicPr>
        <p:blipFill>
          <a:blip r:embed="rId6"/>
          <a:stretch>
            <a:fillRect/>
          </a:stretch>
        </p:blipFill>
        <p:spPr>
          <a:xfrm>
            <a:off x="296862" y="1503362"/>
            <a:ext cx="7762875" cy="5114925"/>
          </a:xfrm>
          <a:prstGeom prst="rect">
            <a:avLst/>
          </a:prstGeom>
        </p:spPr>
      </p:pic>
      <p:pic>
        <p:nvPicPr>
          <p:cNvPr id="18" name="Picture 17">
            <a:extLst>
              <a:ext uri="{FF2B5EF4-FFF2-40B4-BE49-F238E27FC236}">
                <a16:creationId xmlns:a16="http://schemas.microsoft.com/office/drawing/2014/main" id="{CDCB3F81-0667-344C-1A07-D3C46EE2324E}"/>
              </a:ext>
            </a:extLst>
          </p:cNvPr>
          <p:cNvPicPr>
            <a:picLocks noChangeAspect="1"/>
          </p:cNvPicPr>
          <p:nvPr/>
        </p:nvPicPr>
        <p:blipFill>
          <a:blip r:embed="rId7"/>
          <a:stretch>
            <a:fillRect/>
          </a:stretch>
        </p:blipFill>
        <p:spPr>
          <a:xfrm>
            <a:off x="1428750" y="666750"/>
            <a:ext cx="9334500" cy="5524500"/>
          </a:xfrm>
          <a:prstGeom prst="rect">
            <a:avLst/>
          </a:prstGeom>
        </p:spPr>
      </p:pic>
      <p:pic>
        <p:nvPicPr>
          <p:cNvPr id="20" name="Picture 19">
            <a:extLst>
              <a:ext uri="{FF2B5EF4-FFF2-40B4-BE49-F238E27FC236}">
                <a16:creationId xmlns:a16="http://schemas.microsoft.com/office/drawing/2014/main" id="{F74E0F70-9962-0B5C-8DB7-510699729C14}"/>
              </a:ext>
            </a:extLst>
          </p:cNvPr>
          <p:cNvPicPr>
            <a:picLocks noChangeAspect="1"/>
          </p:cNvPicPr>
          <p:nvPr/>
        </p:nvPicPr>
        <p:blipFill>
          <a:blip r:embed="rId8"/>
          <a:stretch>
            <a:fillRect/>
          </a:stretch>
        </p:blipFill>
        <p:spPr>
          <a:xfrm>
            <a:off x="0" y="312581"/>
            <a:ext cx="12192000" cy="3964066"/>
          </a:xfrm>
          <a:prstGeom prst="rect">
            <a:avLst/>
          </a:prstGeom>
        </p:spPr>
      </p:pic>
      <p:pic>
        <p:nvPicPr>
          <p:cNvPr id="22" name="Picture 21">
            <a:extLst>
              <a:ext uri="{FF2B5EF4-FFF2-40B4-BE49-F238E27FC236}">
                <a16:creationId xmlns:a16="http://schemas.microsoft.com/office/drawing/2014/main" id="{F7DB0C88-125C-212C-1EAA-5A53D2FEA51F}"/>
              </a:ext>
            </a:extLst>
          </p:cNvPr>
          <p:cNvPicPr>
            <a:picLocks noChangeAspect="1"/>
          </p:cNvPicPr>
          <p:nvPr/>
        </p:nvPicPr>
        <p:blipFill>
          <a:blip r:embed="rId9"/>
          <a:stretch>
            <a:fillRect/>
          </a:stretch>
        </p:blipFill>
        <p:spPr>
          <a:xfrm>
            <a:off x="192086" y="297735"/>
            <a:ext cx="8658225" cy="2676525"/>
          </a:xfrm>
          <a:prstGeom prst="rect">
            <a:avLst/>
          </a:prstGeom>
          <a:ln w="38100">
            <a:solidFill>
              <a:srgbClr val="C00000"/>
            </a:solidFill>
          </a:ln>
        </p:spPr>
      </p:pic>
    </p:spTree>
    <p:extLst>
      <p:ext uri="{BB962C8B-B14F-4D97-AF65-F5344CB8AC3E}">
        <p14:creationId xmlns:p14="http://schemas.microsoft.com/office/powerpoint/2010/main" val="392271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nodeType="afterEffect">
                                  <p:stCondLst>
                                    <p:cond delay="75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nodeType="after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8" fill="hold" nodeType="afterEffect">
                                  <p:stCondLst>
                                    <p:cond delay="75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nodeType="afterEffect">
                                  <p:stCondLst>
                                    <p:cond delay="7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6250"/>
                            </p:stCondLst>
                            <p:childTnLst>
                              <p:par>
                                <p:cTn id="30" presetID="2" presetClass="entr" presetSubtype="8" fill="hold" nodeType="afterEffect">
                                  <p:stCondLst>
                                    <p:cond delay="75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7500"/>
                            </p:stCondLst>
                            <p:childTnLst>
                              <p:par>
                                <p:cTn id="35" presetID="2" presetClass="entr" presetSubtype="8" fill="hold" nodeType="afterEffect">
                                  <p:stCondLst>
                                    <p:cond delay="75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par>
                          <p:cTn id="39" fill="hold">
                            <p:stCondLst>
                              <p:cond delay="8750"/>
                            </p:stCondLst>
                            <p:childTnLst>
                              <p:par>
                                <p:cTn id="40" presetID="2" presetClass="entr" presetSubtype="8" fill="hold" nodeType="afterEffect">
                                  <p:stCondLst>
                                    <p:cond delay="75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0-#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F7FD-8122-4A1D-8C1F-F645D34A197F}"/>
              </a:ext>
            </a:extLst>
          </p:cNvPr>
          <p:cNvSpPr>
            <a:spLocks noGrp="1"/>
          </p:cNvSpPr>
          <p:nvPr>
            <p:ph type="title"/>
          </p:nvPr>
        </p:nvSpPr>
        <p:spPr/>
        <p:txBody>
          <a:bodyPr/>
          <a:lstStyle/>
          <a:p>
            <a:r>
              <a:rPr lang="en-US" dirty="0"/>
              <a:t>Identifying ‘Other Languages’ to speak to the stakeholders</a:t>
            </a:r>
          </a:p>
        </p:txBody>
      </p:sp>
      <p:pic>
        <p:nvPicPr>
          <p:cNvPr id="4" name="Content Placeholder 3">
            <a:extLst>
              <a:ext uri="{FF2B5EF4-FFF2-40B4-BE49-F238E27FC236}">
                <a16:creationId xmlns:a16="http://schemas.microsoft.com/office/drawing/2014/main" id="{E98C5B69-1F89-4B88-A4E8-95CDD6906E4B}"/>
              </a:ext>
            </a:extLst>
          </p:cNvPr>
          <p:cNvPicPr>
            <a:picLocks noGrp="1" noChangeAspect="1"/>
          </p:cNvPicPr>
          <p:nvPr>
            <p:ph idx="1"/>
          </p:nvPr>
        </p:nvPicPr>
        <p:blipFill>
          <a:blip r:embed="rId3"/>
          <a:stretch>
            <a:fillRect/>
          </a:stretch>
        </p:blipFill>
        <p:spPr>
          <a:xfrm>
            <a:off x="1311850" y="1293147"/>
            <a:ext cx="9629136" cy="5384800"/>
          </a:xfrm>
          <a:prstGeom prst="rect">
            <a:avLst/>
          </a:prstGeom>
        </p:spPr>
      </p:pic>
    </p:spTree>
    <p:extLst>
      <p:ext uri="{BB962C8B-B14F-4D97-AF65-F5344CB8AC3E}">
        <p14:creationId xmlns:p14="http://schemas.microsoft.com/office/powerpoint/2010/main" val="187380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0FD5-CB58-40D5-AABB-FF831E734770}"/>
              </a:ext>
            </a:extLst>
          </p:cNvPr>
          <p:cNvSpPr>
            <a:spLocks noGrp="1"/>
          </p:cNvSpPr>
          <p:nvPr>
            <p:ph type="title"/>
          </p:nvPr>
        </p:nvSpPr>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	Estimating the “cost” of OOSC for Pakistan</a:t>
            </a:r>
          </a:p>
        </p:txBody>
      </p:sp>
      <p:graphicFrame>
        <p:nvGraphicFramePr>
          <p:cNvPr id="10" name="Content Placeholder 9">
            <a:extLst>
              <a:ext uri="{FF2B5EF4-FFF2-40B4-BE49-F238E27FC236}">
                <a16:creationId xmlns:a16="http://schemas.microsoft.com/office/drawing/2014/main" id="{2A43EBE7-AAA5-42B1-A724-D8F0D9B875A1}"/>
              </a:ext>
            </a:extLst>
          </p:cNvPr>
          <p:cNvGraphicFramePr>
            <a:graphicFrameLocks noGrp="1"/>
          </p:cNvGraphicFramePr>
          <p:nvPr>
            <p:ph idx="1"/>
            <p:extLst/>
          </p:nvPr>
        </p:nvGraphicFramePr>
        <p:xfrm>
          <a:off x="333375" y="958850"/>
          <a:ext cx="11468100" cy="53848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C503C2D-9D35-467E-AE09-6533E7B790E6}"/>
              </a:ext>
            </a:extLst>
          </p:cNvPr>
          <p:cNvSpPr txBox="1"/>
          <p:nvPr/>
        </p:nvSpPr>
        <p:spPr>
          <a:xfrm>
            <a:off x="9207785" y="6318915"/>
            <a:ext cx="2984215" cy="369332"/>
          </a:xfrm>
          <a:prstGeom prst="rect">
            <a:avLst/>
          </a:prstGeom>
          <a:noFill/>
        </p:spPr>
        <p:txBody>
          <a:bodyPr wrap="none" rtlCol="0">
            <a:spAutoFit/>
          </a:bodyPr>
          <a:lstStyle/>
          <a:p>
            <a:r>
              <a:rPr lang="en-US" dirty="0">
                <a:solidFill>
                  <a:schemeClr val="accent1">
                    <a:lumMod val="75000"/>
                  </a:schemeClr>
                </a:solidFill>
              </a:rPr>
              <a:t>Source: UNICEF Pakistan 2022</a:t>
            </a:r>
          </a:p>
        </p:txBody>
      </p:sp>
    </p:spTree>
    <p:extLst>
      <p:ext uri="{BB962C8B-B14F-4D97-AF65-F5344CB8AC3E}">
        <p14:creationId xmlns:p14="http://schemas.microsoft.com/office/powerpoint/2010/main" val="96677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364E9691-7061-4078-B484-069969408654}"/>
              </a:ext>
            </a:extLst>
          </p:cNvPr>
          <p:cNvPicPr>
            <a:picLocks noChangeAspect="1"/>
          </p:cNvPicPr>
          <p:nvPr/>
        </p:nvPicPr>
        <p:blipFill>
          <a:blip r:embed="rId3">
            <a:lum bright="70000" contrast="-70000"/>
            <a:alphaModFix amt="35000"/>
            <a:extLst>
              <a:ext uri="{28A0092B-C50C-407E-A947-70E740481C1C}">
                <a14:useLocalDpi xmlns:a14="http://schemas.microsoft.com/office/drawing/2010/main" val="0"/>
              </a:ext>
            </a:extLst>
          </a:blip>
          <a:stretch>
            <a:fillRect/>
          </a:stretch>
        </p:blipFill>
        <p:spPr>
          <a:xfrm>
            <a:off x="3302000" y="1381140"/>
            <a:ext cx="5993556" cy="5111735"/>
          </a:xfrm>
          <a:prstGeom prst="rect">
            <a:avLst/>
          </a:prstGeom>
        </p:spPr>
      </p:pic>
      <p:sp>
        <p:nvSpPr>
          <p:cNvPr id="2" name="Title 1">
            <a:extLst>
              <a:ext uri="{FF2B5EF4-FFF2-40B4-BE49-F238E27FC236}">
                <a16:creationId xmlns:a16="http://schemas.microsoft.com/office/drawing/2014/main" id="{088A5EAC-1160-413C-8B9D-5E70E6E4A473}"/>
              </a:ext>
            </a:extLst>
          </p:cNvPr>
          <p:cNvSpPr>
            <a:spLocks noGrp="1"/>
          </p:cNvSpPr>
          <p:nvPr>
            <p:ph type="title"/>
          </p:nvPr>
        </p:nvSpPr>
        <p:spPr/>
        <p:txBody>
          <a:bodyPr>
            <a:noAutofit/>
          </a:bodyPr>
          <a:lstStyle/>
          <a:p>
            <a:r>
              <a:rPr lang="en-US" sz="2800" dirty="0">
                <a:solidFill>
                  <a:schemeClr val="accent5">
                    <a:lumMod val="50000"/>
                  </a:schemeClr>
                </a:solidFill>
              </a:rPr>
              <a:t>Gender Equality highlighted as a priority in the digital youth survey</a:t>
            </a:r>
          </a:p>
        </p:txBody>
      </p:sp>
      <p:graphicFrame>
        <p:nvGraphicFramePr>
          <p:cNvPr id="4" name="Chart 3">
            <a:extLst>
              <a:ext uri="{FF2B5EF4-FFF2-40B4-BE49-F238E27FC236}">
                <a16:creationId xmlns:a16="http://schemas.microsoft.com/office/drawing/2014/main" id="{DFC8FA6F-1C3C-4236-BDF7-A1731BD30EFF}"/>
              </a:ext>
            </a:extLst>
          </p:cNvPr>
          <p:cNvGraphicFramePr>
            <a:graphicFrameLocks/>
          </p:cNvGraphicFramePr>
          <p:nvPr>
            <p:extLst/>
          </p:nvPr>
        </p:nvGraphicFramePr>
        <p:xfrm>
          <a:off x="1181100" y="1189916"/>
          <a:ext cx="9829799" cy="5803731"/>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831C54E6-DC1B-4A5D-A073-6A3E2F0101E1}"/>
              </a:ext>
            </a:extLst>
          </p:cNvPr>
          <p:cNvSpPr/>
          <p:nvPr/>
        </p:nvSpPr>
        <p:spPr>
          <a:xfrm>
            <a:off x="5761972" y="4091781"/>
            <a:ext cx="446762" cy="526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48757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73BE-2A17-4CC2-926E-CF75DBA75B71}"/>
              </a:ext>
            </a:extLst>
          </p:cNvPr>
          <p:cNvSpPr>
            <a:spLocks noGrp="1"/>
          </p:cNvSpPr>
          <p:nvPr>
            <p:ph type="title"/>
          </p:nvPr>
        </p:nvSpPr>
        <p:spPr/>
        <p:txBody>
          <a:bodyPr>
            <a:noAutofit/>
          </a:bodyPr>
          <a:lstStyle/>
          <a:p>
            <a:r>
              <a:rPr lang="en-US" sz="3600" b="1" dirty="0"/>
              <a:t>Gender Inequity – The largest untapped opportunity</a:t>
            </a:r>
          </a:p>
        </p:txBody>
      </p:sp>
      <p:sp>
        <p:nvSpPr>
          <p:cNvPr id="3" name="Content Placeholder 2">
            <a:extLst>
              <a:ext uri="{FF2B5EF4-FFF2-40B4-BE49-F238E27FC236}">
                <a16:creationId xmlns:a16="http://schemas.microsoft.com/office/drawing/2014/main" id="{CC762724-FA6F-4696-95A7-A2FA391D0E85}"/>
              </a:ext>
            </a:extLst>
          </p:cNvPr>
          <p:cNvSpPr>
            <a:spLocks noGrp="1"/>
          </p:cNvSpPr>
          <p:nvPr>
            <p:ph idx="1"/>
          </p:nvPr>
        </p:nvSpPr>
        <p:spPr>
          <a:xfrm>
            <a:off x="361950" y="1473200"/>
            <a:ext cx="11468100" cy="5384800"/>
          </a:xfrm>
        </p:spPr>
        <p:txBody>
          <a:bodyPr>
            <a:normAutofit/>
          </a:bodyPr>
          <a:lstStyle/>
          <a:p>
            <a:pPr>
              <a:buFont typeface="Wingdings" panose="05000000000000000000" pitchFamily="2" charset="2"/>
              <a:buChar char="§"/>
            </a:pPr>
            <a:r>
              <a:rPr lang="en-US" dirty="0"/>
              <a:t>With 76 million women of working age Pakistan has a LFP for females of only 22%</a:t>
            </a:r>
          </a:p>
          <a:p>
            <a:pPr>
              <a:buFont typeface="Wingdings" panose="05000000000000000000" pitchFamily="2" charset="2"/>
              <a:buChar char="§"/>
            </a:pPr>
            <a:r>
              <a:rPr lang="en-US" b="1" dirty="0">
                <a:solidFill>
                  <a:schemeClr val="accent1"/>
                </a:solidFill>
              </a:rPr>
              <a:t>32%</a:t>
            </a:r>
            <a:r>
              <a:rPr lang="en-US" dirty="0"/>
              <a:t> are paid while </a:t>
            </a:r>
            <a:r>
              <a:rPr lang="en-US" b="1" dirty="0">
                <a:solidFill>
                  <a:schemeClr val="accent1"/>
                </a:solidFill>
              </a:rPr>
              <a:t>52%</a:t>
            </a:r>
            <a:r>
              <a:rPr lang="en-US" dirty="0"/>
              <a:t> are unpaid family workers equating to </a:t>
            </a:r>
            <a:r>
              <a:rPr lang="en-US" b="1" dirty="0">
                <a:solidFill>
                  <a:schemeClr val="accent1"/>
                </a:solidFill>
              </a:rPr>
              <a:t>2.6%</a:t>
            </a:r>
            <a:r>
              <a:rPr lang="en-US" dirty="0"/>
              <a:t> of National GDP</a:t>
            </a:r>
          </a:p>
          <a:p>
            <a:pPr>
              <a:buFont typeface="Wingdings" panose="05000000000000000000" pitchFamily="2" charset="2"/>
              <a:buChar char="§"/>
            </a:pPr>
            <a:r>
              <a:rPr lang="en-US" dirty="0"/>
              <a:t>Female share in formal sector is 34.3% vs 65.5% in the informal sector </a:t>
            </a:r>
          </a:p>
          <a:p>
            <a:pPr>
              <a:buFont typeface="Wingdings" panose="05000000000000000000" pitchFamily="2" charset="2"/>
              <a:buChar char="§"/>
            </a:pPr>
            <a:r>
              <a:rPr lang="en-US" dirty="0"/>
              <a:t>11% women working in public sector with only 2% at senior leadership level</a:t>
            </a:r>
          </a:p>
          <a:p>
            <a:pPr lvl="0"/>
            <a:r>
              <a:rPr lang="en-US" dirty="0"/>
              <a:t>7</a:t>
            </a:r>
            <a:r>
              <a:rPr lang="en-US" baseline="30000" dirty="0"/>
              <a:t>th</a:t>
            </a:r>
            <a:r>
              <a:rPr lang="en-US" dirty="0"/>
              <a:t> country with largest gender gap (</a:t>
            </a:r>
            <a:r>
              <a:rPr lang="en-US" b="1" dirty="0">
                <a:solidFill>
                  <a:schemeClr val="accent1"/>
                </a:solidFill>
              </a:rPr>
              <a:t>31.6%</a:t>
            </a:r>
            <a:r>
              <a:rPr lang="en-US" dirty="0"/>
              <a:t>)</a:t>
            </a:r>
          </a:p>
          <a:p>
            <a:pPr lvl="0"/>
            <a:r>
              <a:rPr lang="en-US" b="1" dirty="0">
                <a:solidFill>
                  <a:schemeClr val="accent1"/>
                </a:solidFill>
              </a:rPr>
              <a:t>153 / 156 </a:t>
            </a:r>
            <a:r>
              <a:rPr lang="en-US" dirty="0"/>
              <a:t>on Global gender Parity Index </a:t>
            </a:r>
          </a:p>
          <a:p>
            <a:pPr>
              <a:buFont typeface="Wingdings" panose="05000000000000000000" pitchFamily="2" charset="2"/>
              <a:buChar char="§"/>
            </a:pPr>
            <a:r>
              <a:rPr lang="en-US" dirty="0"/>
              <a:t>Wage gap is </a:t>
            </a:r>
            <a:r>
              <a:rPr lang="en-US" b="1" dirty="0">
                <a:solidFill>
                  <a:schemeClr val="accent1"/>
                </a:solidFill>
              </a:rPr>
              <a:t>50%</a:t>
            </a:r>
            <a:r>
              <a:rPr lang="en-US" dirty="0"/>
              <a:t> costing </a:t>
            </a:r>
            <a:r>
              <a:rPr lang="en-US" b="1" dirty="0">
                <a:solidFill>
                  <a:schemeClr val="accent1"/>
                </a:solidFill>
              </a:rPr>
              <a:t>PKR 500 billion </a:t>
            </a:r>
            <a:r>
              <a:rPr lang="en-US" dirty="0"/>
              <a:t>annually</a:t>
            </a:r>
          </a:p>
          <a:p>
            <a:pPr>
              <a:buFont typeface="Wingdings" panose="05000000000000000000" pitchFamily="2" charset="2"/>
              <a:buChar char="§"/>
            </a:pPr>
            <a:r>
              <a:rPr lang="en-US" dirty="0"/>
              <a:t>With 46.7 million women registered as voters (18+) only 46% turned out at the last election</a:t>
            </a:r>
          </a:p>
          <a:p>
            <a:pPr marL="0" indent="0">
              <a:buNone/>
            </a:pPr>
            <a:endParaRPr lang="en-US" sz="2400" dirty="0"/>
          </a:p>
          <a:p>
            <a:endParaRPr lang="en-US" dirty="0"/>
          </a:p>
        </p:txBody>
      </p:sp>
    </p:spTree>
    <p:extLst>
      <p:ext uri="{BB962C8B-B14F-4D97-AF65-F5344CB8AC3E}">
        <p14:creationId xmlns:p14="http://schemas.microsoft.com/office/powerpoint/2010/main" val="1850408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1E1E-1819-4602-AE0B-867CD094E405}"/>
              </a:ext>
            </a:extLst>
          </p:cNvPr>
          <p:cNvSpPr>
            <a:spLocks noGrp="1"/>
          </p:cNvSpPr>
          <p:nvPr>
            <p:ph type="title"/>
          </p:nvPr>
        </p:nvSpPr>
        <p:spPr/>
        <p:txBody>
          <a:bodyPr/>
          <a:lstStyle/>
          <a:p>
            <a:r>
              <a:rPr lang="en-US" dirty="0"/>
              <a:t>Percentage Distribution of Employed Person by Major Occupation</a:t>
            </a:r>
          </a:p>
        </p:txBody>
      </p:sp>
      <p:graphicFrame>
        <p:nvGraphicFramePr>
          <p:cNvPr id="4" name="Content Placeholder 5">
            <a:extLst>
              <a:ext uri="{FF2B5EF4-FFF2-40B4-BE49-F238E27FC236}">
                <a16:creationId xmlns:a16="http://schemas.microsoft.com/office/drawing/2014/main" id="{66AAFC82-4CD4-4514-82FA-6D351758F674}"/>
              </a:ext>
            </a:extLst>
          </p:cNvPr>
          <p:cNvGraphicFramePr>
            <a:graphicFrameLocks/>
          </p:cNvGraphicFramePr>
          <p:nvPr>
            <p:extLst>
              <p:ext uri="{D42A27DB-BD31-4B8C-83A1-F6EECF244321}">
                <p14:modId xmlns:p14="http://schemas.microsoft.com/office/powerpoint/2010/main" val="795280965"/>
              </p:ext>
            </p:extLst>
          </p:nvPr>
        </p:nvGraphicFramePr>
        <p:xfrm>
          <a:off x="821330" y="1598320"/>
          <a:ext cx="10509337" cy="3657600"/>
        </p:xfrm>
        <a:graphic>
          <a:graphicData uri="http://schemas.openxmlformats.org/drawingml/2006/table">
            <a:tbl>
              <a:tblPr firstRow="1" bandRow="1">
                <a:tableStyleId>{9DCAF9ED-07DC-4A11-8D7F-57B35C25682E}</a:tableStyleId>
              </a:tblPr>
              <a:tblGrid>
                <a:gridCol w="6248796">
                  <a:extLst>
                    <a:ext uri="{9D8B030D-6E8A-4147-A177-3AD203B41FA5}">
                      <a16:colId xmlns:a16="http://schemas.microsoft.com/office/drawing/2014/main" val="20000"/>
                    </a:ext>
                  </a:extLst>
                </a:gridCol>
                <a:gridCol w="1278163">
                  <a:extLst>
                    <a:ext uri="{9D8B030D-6E8A-4147-A177-3AD203B41FA5}">
                      <a16:colId xmlns:a16="http://schemas.microsoft.com/office/drawing/2014/main" val="20001"/>
                    </a:ext>
                  </a:extLst>
                </a:gridCol>
                <a:gridCol w="1704217">
                  <a:extLst>
                    <a:ext uri="{9D8B030D-6E8A-4147-A177-3AD203B41FA5}">
                      <a16:colId xmlns:a16="http://schemas.microsoft.com/office/drawing/2014/main" val="20002"/>
                    </a:ext>
                  </a:extLst>
                </a:gridCol>
                <a:gridCol w="1278161">
                  <a:extLst>
                    <a:ext uri="{9D8B030D-6E8A-4147-A177-3AD203B41FA5}">
                      <a16:colId xmlns:a16="http://schemas.microsoft.com/office/drawing/2014/main" val="20003"/>
                    </a:ext>
                  </a:extLst>
                </a:gridCol>
              </a:tblGrid>
              <a:tr h="3657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400" dirty="0"/>
                        <a:t>Major</a:t>
                      </a:r>
                      <a:r>
                        <a:rPr lang="en-US" sz="2400" baseline="0" dirty="0"/>
                        <a:t> Occupation</a:t>
                      </a:r>
                      <a:endParaRPr lang="en-US" sz="2400" dirty="0">
                        <a:solidFill>
                          <a:schemeClr val="bg1"/>
                        </a:solidFill>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t>Male</a:t>
                      </a:r>
                      <a:r>
                        <a:rPr lang="en-US" sz="2400" baseline="0" dirty="0"/>
                        <a:t> </a:t>
                      </a:r>
                      <a:endParaRPr lang="en-US" sz="2400" dirty="0">
                        <a:solidFill>
                          <a:schemeClr val="bg1"/>
                        </a:solidFill>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t>Female</a:t>
                      </a:r>
                      <a:endParaRPr lang="en-US" sz="2400" dirty="0">
                        <a:solidFill>
                          <a:schemeClr val="bg1"/>
                        </a:solidFill>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t>Total</a:t>
                      </a:r>
                      <a:endParaRPr lang="en-US" sz="2400" dirty="0">
                        <a:solidFill>
                          <a:schemeClr val="bg1"/>
                        </a:solidFill>
                      </a:endParaRPr>
                    </a:p>
                  </a:txBody>
                  <a:tcPr/>
                </a:tc>
                <a:extLst>
                  <a:ext uri="{0D108BD9-81ED-4DB2-BD59-A6C34878D82A}">
                    <a16:rowId xmlns:a16="http://schemas.microsoft.com/office/drawing/2014/main" val="10000"/>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Labour Force Participation Rates (%)</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68</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20</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44</a:t>
                      </a:r>
                      <a:endParaRPr lang="en-US" sz="2400" dirty="0">
                        <a:solidFill>
                          <a:schemeClr val="accent6">
                            <a:lumMod val="75000"/>
                          </a:schemeClr>
                        </a:solidFill>
                      </a:endParaRPr>
                    </a:p>
                  </a:txBody>
                  <a:tcPr/>
                </a:tc>
                <a:extLst>
                  <a:ext uri="{0D108BD9-81ED-4DB2-BD59-A6C34878D82A}">
                    <a16:rowId xmlns:a16="http://schemas.microsoft.com/office/drawing/2014/main" val="10001"/>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Unemployment rates</a:t>
                      </a:r>
                      <a:endParaRPr lang="en-US" sz="2400" dirty="0">
                        <a:solidFill>
                          <a:srgbClr val="00B050"/>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5.8</a:t>
                      </a:r>
                      <a:endParaRPr lang="en-US" sz="2400" dirty="0">
                        <a:solidFill>
                          <a:srgbClr val="00B050"/>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5.1</a:t>
                      </a:r>
                      <a:endParaRPr lang="en-US" sz="2400" dirty="0">
                        <a:solidFill>
                          <a:srgbClr val="00B050"/>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8.3</a:t>
                      </a:r>
                      <a:endParaRPr lang="en-US" sz="2400" dirty="0">
                        <a:solidFill>
                          <a:srgbClr val="00B050"/>
                        </a:solidFill>
                      </a:endParaRPr>
                    </a:p>
                  </a:txBody>
                  <a:tcPr/>
                </a:tc>
                <a:extLst>
                  <a:ext uri="{0D108BD9-81ED-4DB2-BD59-A6C34878D82A}">
                    <a16:rowId xmlns:a16="http://schemas.microsoft.com/office/drawing/2014/main" val="10002"/>
                  </a:ext>
                </a:extLst>
              </a:tr>
              <a:tr h="300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Managers</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95.07</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4.93</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6">
                            <a:lumMod val="75000"/>
                          </a:schemeClr>
                        </a:solidFill>
                      </a:endParaRPr>
                    </a:p>
                  </a:txBody>
                  <a:tcPr/>
                </a:tc>
                <a:extLst>
                  <a:ext uri="{0D108BD9-81ED-4DB2-BD59-A6C34878D82A}">
                    <a16:rowId xmlns:a16="http://schemas.microsoft.com/office/drawing/2014/main" val="10003"/>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Professionals</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66.79</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33.21</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6">
                            <a:lumMod val="75000"/>
                          </a:schemeClr>
                        </a:solidFill>
                      </a:endParaRPr>
                    </a:p>
                  </a:txBody>
                  <a:tcPr/>
                </a:tc>
                <a:extLst>
                  <a:ext uri="{0D108BD9-81ED-4DB2-BD59-A6C34878D82A}">
                    <a16:rowId xmlns:a16="http://schemas.microsoft.com/office/drawing/2014/main" val="10004"/>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Technicians and Associate Professionals</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89.90</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10.20</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6">
                            <a:lumMod val="75000"/>
                          </a:schemeClr>
                        </a:solidFill>
                      </a:endParaRPr>
                    </a:p>
                  </a:txBody>
                  <a:tcPr/>
                </a:tc>
                <a:extLst>
                  <a:ext uri="{0D108BD9-81ED-4DB2-BD59-A6C34878D82A}">
                    <a16:rowId xmlns:a16="http://schemas.microsoft.com/office/drawing/2014/main" val="10005"/>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Skilled agriculture, forestry and fishery workers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62.17</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37.83</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2"/>
                        </a:solidFill>
                      </a:endParaRPr>
                    </a:p>
                  </a:txBody>
                  <a:tcPr/>
                </a:tc>
                <a:extLst>
                  <a:ext uri="{0D108BD9-81ED-4DB2-BD59-A6C34878D82A}">
                    <a16:rowId xmlns:a16="http://schemas.microsoft.com/office/drawing/2014/main" val="10006"/>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Elementary occupations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78.21</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21.79</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2"/>
                        </a:solidFill>
                      </a:endParaRPr>
                    </a:p>
                  </a:txBody>
                  <a:tcPr/>
                </a:tc>
                <a:extLst>
                  <a:ext uri="{0D108BD9-81ED-4DB2-BD59-A6C34878D82A}">
                    <a16:rowId xmlns:a16="http://schemas.microsoft.com/office/drawing/2014/main" val="10007"/>
                  </a:ext>
                </a:extLst>
              </a:tr>
            </a:tbl>
          </a:graphicData>
        </a:graphic>
      </p:graphicFrame>
      <p:sp>
        <p:nvSpPr>
          <p:cNvPr id="5" name="Rectangle 4">
            <a:extLst>
              <a:ext uri="{FF2B5EF4-FFF2-40B4-BE49-F238E27FC236}">
                <a16:creationId xmlns:a16="http://schemas.microsoft.com/office/drawing/2014/main" id="{BFEACCCD-3908-4035-9CD1-DEF0A436D864}"/>
              </a:ext>
            </a:extLst>
          </p:cNvPr>
          <p:cNvSpPr/>
          <p:nvPr/>
        </p:nvSpPr>
        <p:spPr>
          <a:xfrm>
            <a:off x="9541709" y="5780082"/>
            <a:ext cx="2052165" cy="369332"/>
          </a:xfrm>
          <a:prstGeom prst="rect">
            <a:avLst/>
          </a:prstGeom>
        </p:spPr>
        <p:txBody>
          <a:bodyPr wrap="none">
            <a:spAutoFit/>
          </a:bodyPr>
          <a:lstStyle/>
          <a:p>
            <a:r>
              <a:rPr lang="en-US" dirty="0"/>
              <a:t>Source:- LFS 2017-18</a:t>
            </a:r>
            <a:endParaRPr lang="en-US" b="1" dirty="0">
              <a:solidFill>
                <a:schemeClr val="accent2"/>
              </a:solidFill>
            </a:endParaRPr>
          </a:p>
        </p:txBody>
      </p:sp>
    </p:spTree>
    <p:extLst>
      <p:ext uri="{BB962C8B-B14F-4D97-AF65-F5344CB8AC3E}">
        <p14:creationId xmlns:p14="http://schemas.microsoft.com/office/powerpoint/2010/main" val="205805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D884-5E8E-DB1B-322A-27B60447AC99}"/>
              </a:ext>
            </a:extLst>
          </p:cNvPr>
          <p:cNvSpPr>
            <a:spLocks noGrp="1"/>
          </p:cNvSpPr>
          <p:nvPr>
            <p:ph type="title"/>
          </p:nvPr>
        </p:nvSpPr>
        <p:spPr/>
        <p:txBody>
          <a:bodyPr/>
          <a:lstStyle/>
          <a:p>
            <a:r>
              <a:rPr lang="en-GB" dirty="0"/>
              <a:t>Targeting Labour Force Participation</a:t>
            </a:r>
          </a:p>
        </p:txBody>
      </p:sp>
      <p:pic>
        <p:nvPicPr>
          <p:cNvPr id="4" name="Picture 3">
            <a:extLst>
              <a:ext uri="{FF2B5EF4-FFF2-40B4-BE49-F238E27FC236}">
                <a16:creationId xmlns:a16="http://schemas.microsoft.com/office/drawing/2014/main" id="{51BD921A-D3C9-5A50-420C-A26AC339AA19}"/>
              </a:ext>
            </a:extLst>
          </p:cNvPr>
          <p:cNvPicPr>
            <a:picLocks noChangeAspect="1"/>
          </p:cNvPicPr>
          <p:nvPr/>
        </p:nvPicPr>
        <p:blipFill>
          <a:blip r:embed="rId3"/>
          <a:stretch>
            <a:fillRect/>
          </a:stretch>
        </p:blipFill>
        <p:spPr>
          <a:xfrm>
            <a:off x="0" y="1387630"/>
            <a:ext cx="12192000" cy="4082739"/>
          </a:xfrm>
          <a:prstGeom prst="rect">
            <a:avLst/>
          </a:prstGeom>
        </p:spPr>
      </p:pic>
      <p:pic>
        <p:nvPicPr>
          <p:cNvPr id="6" name="Picture 5">
            <a:extLst>
              <a:ext uri="{FF2B5EF4-FFF2-40B4-BE49-F238E27FC236}">
                <a16:creationId xmlns:a16="http://schemas.microsoft.com/office/drawing/2014/main" id="{C3D791CB-75BE-24E2-6D71-5551030E5448}"/>
              </a:ext>
            </a:extLst>
          </p:cNvPr>
          <p:cNvPicPr>
            <a:picLocks noChangeAspect="1"/>
          </p:cNvPicPr>
          <p:nvPr/>
        </p:nvPicPr>
        <p:blipFill>
          <a:blip r:embed="rId4"/>
          <a:stretch>
            <a:fillRect/>
          </a:stretch>
        </p:blipFill>
        <p:spPr>
          <a:xfrm>
            <a:off x="528637" y="485774"/>
            <a:ext cx="10601325" cy="5886450"/>
          </a:xfrm>
          <a:prstGeom prst="rect">
            <a:avLst/>
          </a:prstGeom>
        </p:spPr>
      </p:pic>
      <p:pic>
        <p:nvPicPr>
          <p:cNvPr id="8" name="Picture 7">
            <a:extLst>
              <a:ext uri="{FF2B5EF4-FFF2-40B4-BE49-F238E27FC236}">
                <a16:creationId xmlns:a16="http://schemas.microsoft.com/office/drawing/2014/main" id="{D9B5F211-2268-DBFE-065C-7CFDE4D87865}"/>
              </a:ext>
            </a:extLst>
          </p:cNvPr>
          <p:cNvPicPr>
            <a:picLocks noChangeAspect="1"/>
          </p:cNvPicPr>
          <p:nvPr/>
        </p:nvPicPr>
        <p:blipFill>
          <a:blip r:embed="rId5"/>
          <a:stretch>
            <a:fillRect/>
          </a:stretch>
        </p:blipFill>
        <p:spPr>
          <a:xfrm>
            <a:off x="1971674" y="579437"/>
            <a:ext cx="7715250" cy="5343525"/>
          </a:xfrm>
          <a:prstGeom prst="rect">
            <a:avLst/>
          </a:prstGeom>
          <a:ln w="28575">
            <a:solidFill>
              <a:srgbClr val="C00000"/>
            </a:solidFill>
          </a:ln>
        </p:spPr>
      </p:pic>
      <p:pic>
        <p:nvPicPr>
          <p:cNvPr id="10" name="Picture 9">
            <a:extLst>
              <a:ext uri="{FF2B5EF4-FFF2-40B4-BE49-F238E27FC236}">
                <a16:creationId xmlns:a16="http://schemas.microsoft.com/office/drawing/2014/main" id="{B1AA3CF7-57B5-5EFE-A108-7C2EAD5AC9EB}"/>
              </a:ext>
            </a:extLst>
          </p:cNvPr>
          <p:cNvPicPr>
            <a:picLocks noChangeAspect="1"/>
          </p:cNvPicPr>
          <p:nvPr/>
        </p:nvPicPr>
        <p:blipFill>
          <a:blip r:embed="rId6"/>
          <a:stretch>
            <a:fillRect/>
          </a:stretch>
        </p:blipFill>
        <p:spPr>
          <a:xfrm>
            <a:off x="1376362" y="101600"/>
            <a:ext cx="9439275" cy="6019800"/>
          </a:xfrm>
          <a:prstGeom prst="rect">
            <a:avLst/>
          </a:prstGeom>
        </p:spPr>
      </p:pic>
      <p:pic>
        <p:nvPicPr>
          <p:cNvPr id="12" name="Picture 11">
            <a:extLst>
              <a:ext uri="{FF2B5EF4-FFF2-40B4-BE49-F238E27FC236}">
                <a16:creationId xmlns:a16="http://schemas.microsoft.com/office/drawing/2014/main" id="{C8A296B0-E862-77E9-3E20-D9BB01347DE3}"/>
              </a:ext>
            </a:extLst>
          </p:cNvPr>
          <p:cNvPicPr>
            <a:picLocks noChangeAspect="1"/>
          </p:cNvPicPr>
          <p:nvPr/>
        </p:nvPicPr>
        <p:blipFill>
          <a:blip r:embed="rId7"/>
          <a:stretch>
            <a:fillRect/>
          </a:stretch>
        </p:blipFill>
        <p:spPr>
          <a:xfrm>
            <a:off x="-1" y="279606"/>
            <a:ext cx="12192000" cy="5663787"/>
          </a:xfrm>
          <a:prstGeom prst="rect">
            <a:avLst/>
          </a:prstGeom>
        </p:spPr>
      </p:pic>
      <p:pic>
        <p:nvPicPr>
          <p:cNvPr id="14" name="Picture 13">
            <a:extLst>
              <a:ext uri="{FF2B5EF4-FFF2-40B4-BE49-F238E27FC236}">
                <a16:creationId xmlns:a16="http://schemas.microsoft.com/office/drawing/2014/main" id="{D40C75DD-E385-8C79-FE1B-C8FEE72A29DF}"/>
              </a:ext>
            </a:extLst>
          </p:cNvPr>
          <p:cNvPicPr>
            <a:picLocks noChangeAspect="1"/>
          </p:cNvPicPr>
          <p:nvPr/>
        </p:nvPicPr>
        <p:blipFill>
          <a:blip r:embed="rId8"/>
          <a:stretch>
            <a:fillRect/>
          </a:stretch>
        </p:blipFill>
        <p:spPr>
          <a:xfrm>
            <a:off x="0" y="969964"/>
            <a:ext cx="12192000" cy="4918071"/>
          </a:xfrm>
          <a:prstGeom prst="rect">
            <a:avLst/>
          </a:prstGeom>
          <a:ln w="57150">
            <a:solidFill>
              <a:schemeClr val="accent1"/>
            </a:solidFill>
          </a:ln>
        </p:spPr>
      </p:pic>
    </p:spTree>
    <p:extLst>
      <p:ext uri="{BB962C8B-B14F-4D97-AF65-F5344CB8AC3E}">
        <p14:creationId xmlns:p14="http://schemas.microsoft.com/office/powerpoint/2010/main" val="195356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7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0-#ppt_w/2"/>
                                          </p:val>
                                        </p:tav>
                                        <p:tav tm="100000">
                                          <p:val>
                                            <p:strVal val="#ppt_x"/>
                                          </p:val>
                                        </p:tav>
                                      </p:tavLst>
                                    </p:anim>
                                    <p:anim calcmode="lin" valueType="num">
                                      <p:cBhvr additive="base">
                                        <p:cTn id="13" dur="7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nodeType="after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nodeType="afterEffect">
                                  <p:stCondLst>
                                    <p:cond delay="7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0-#ppt_w/2"/>
                                          </p:val>
                                        </p:tav>
                                        <p:tav tm="100000">
                                          <p:val>
                                            <p:strVal val="#ppt_x"/>
                                          </p:val>
                                        </p:tav>
                                      </p:tavLst>
                                    </p:anim>
                                    <p:anim calcmode="lin" valueType="num">
                                      <p:cBhvr additive="base">
                                        <p:cTn id="23" dur="75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nodeType="afterEffect">
                                  <p:stCondLst>
                                    <p:cond delay="7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0-#ppt_w/2"/>
                                          </p:val>
                                        </p:tav>
                                        <p:tav tm="100000">
                                          <p:val>
                                            <p:strVal val="#ppt_x"/>
                                          </p:val>
                                        </p:tav>
                                      </p:tavLst>
                                    </p:anim>
                                    <p:anim calcmode="lin" valueType="num">
                                      <p:cBhvr additive="base">
                                        <p:cTn id="28" dur="75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nodeType="afterEffect">
                                  <p:stCondLst>
                                    <p:cond delay="7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0-#ppt_w/2"/>
                                          </p:val>
                                        </p:tav>
                                        <p:tav tm="100000">
                                          <p:val>
                                            <p:strVal val="#ppt_x"/>
                                          </p:val>
                                        </p:tav>
                                      </p:tavLst>
                                    </p:anim>
                                    <p:anim calcmode="lin" valueType="num">
                                      <p:cBhvr additive="base">
                                        <p:cTn id="33" dur="75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9000"/>
                            </p:stCondLst>
                            <p:childTnLst>
                              <p:par>
                                <p:cTn id="35" presetID="2" presetClass="entr" presetSubtype="8" fill="hold" nodeType="afterEffect">
                                  <p:stCondLst>
                                    <p:cond delay="75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0-#ppt_w/2"/>
                                          </p:val>
                                        </p:tav>
                                        <p:tav tm="100000">
                                          <p:val>
                                            <p:strVal val="#ppt_x"/>
                                          </p:val>
                                        </p:tav>
                                      </p:tavLst>
                                    </p:anim>
                                    <p:anim calcmode="lin" valueType="num">
                                      <p:cBhvr additive="base">
                                        <p:cTn id="38"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7C78CEC-7554-4E78-A332-9F9B63CD140E}"/>
              </a:ext>
            </a:extLst>
          </p:cNvPr>
          <p:cNvSpPr txBox="1"/>
          <p:nvPr/>
        </p:nvSpPr>
        <p:spPr>
          <a:xfrm>
            <a:off x="1881188" y="1302465"/>
            <a:ext cx="8059952" cy="800219"/>
          </a:xfrm>
          <a:prstGeom prst="rect">
            <a:avLst/>
          </a:prstGeom>
          <a:noFill/>
          <a:ln>
            <a:noFill/>
            <a:prstDash val="sysDash"/>
          </a:ln>
        </p:spPr>
        <p:txBody>
          <a:bodyPr wrap="square" rtlCol="0">
            <a:spAutoFit/>
          </a:bodyPr>
          <a:lstStyle/>
          <a:p>
            <a:pPr lvl="1" indent="-457200">
              <a:spcAft>
                <a:spcPts val="1200"/>
              </a:spcAft>
              <a:buFont typeface="Wingdings" panose="05000000000000000000" pitchFamily="2" charset="2"/>
              <a:buChar char="§"/>
            </a:pPr>
            <a:endParaRPr lang="en-US" dirty="0">
              <a:latin typeface="+mj-lt"/>
            </a:endParaRPr>
          </a:p>
          <a:p>
            <a:pPr marL="1371600" lvl="2" indent="-457200">
              <a:spcAft>
                <a:spcPts val="1200"/>
              </a:spcAft>
              <a:buFont typeface="Wingdings" panose="05000000000000000000" pitchFamily="2" charset="2"/>
              <a:buChar char="§"/>
            </a:pPr>
            <a:endParaRPr lang="en-US" dirty="0">
              <a:latin typeface="+mj-lt"/>
            </a:endParaRPr>
          </a:p>
        </p:txBody>
      </p:sp>
      <p:sp>
        <p:nvSpPr>
          <p:cNvPr id="6" name="Title 1">
            <a:extLst>
              <a:ext uri="{FF2B5EF4-FFF2-40B4-BE49-F238E27FC236}">
                <a16:creationId xmlns:a16="http://schemas.microsoft.com/office/drawing/2014/main" id="{BEDA2BEB-CCA7-4DEF-85CC-540A3F5AD6C0}"/>
              </a:ext>
            </a:extLst>
          </p:cNvPr>
          <p:cNvSpPr>
            <a:spLocks noGrp="1"/>
          </p:cNvSpPr>
          <p:nvPr>
            <p:ph type="title"/>
          </p:nvPr>
        </p:nvSpPr>
        <p:spPr/>
        <p:txBody>
          <a:bodyPr/>
          <a:lstStyle/>
          <a:p>
            <a:r>
              <a:rPr lang="en-US" sz="2800" b="1" dirty="0"/>
              <a:t>Back-of-the-envelope estimation for Pakistan (Impact of female LFP)</a:t>
            </a:r>
          </a:p>
        </p:txBody>
      </p:sp>
      <p:sp>
        <p:nvSpPr>
          <p:cNvPr id="3" name="Content Placeholder 2">
            <a:extLst>
              <a:ext uri="{FF2B5EF4-FFF2-40B4-BE49-F238E27FC236}">
                <a16:creationId xmlns:a16="http://schemas.microsoft.com/office/drawing/2014/main" id="{519D92D8-1C72-4329-AA81-FEAE05BF9111}"/>
              </a:ext>
            </a:extLst>
          </p:cNvPr>
          <p:cNvSpPr>
            <a:spLocks noGrp="1"/>
          </p:cNvSpPr>
          <p:nvPr>
            <p:ph idx="1"/>
          </p:nvPr>
        </p:nvSpPr>
        <p:spPr>
          <a:xfrm>
            <a:off x="454716" y="1159387"/>
            <a:ext cx="11468100" cy="5384800"/>
          </a:xfrm>
        </p:spPr>
        <p:txBody>
          <a:bodyPr/>
          <a:lstStyle/>
          <a:p>
            <a:pPr lvl="1" indent="-457200">
              <a:spcAft>
                <a:spcPts val="1200"/>
              </a:spcAft>
            </a:pPr>
            <a:r>
              <a:rPr lang="en-US" dirty="0"/>
              <a:t>Productivity improvements are important, but mobilizing inactive workers (primarily women) could be more effective (Female LFP is 22%, while Male LFP is 82%)</a:t>
            </a:r>
          </a:p>
          <a:p>
            <a:pPr lvl="1" indent="-457200">
              <a:spcAft>
                <a:spcPts val="1200"/>
              </a:spcAft>
            </a:pPr>
            <a:r>
              <a:rPr lang="en-US" dirty="0"/>
              <a:t>A 10% change in value-added due to labor reforms if driven by just physical investment would require 13% increase in capital rents (assuming labor in VA is 30%), although investment driven growth would likely be labor displacing</a:t>
            </a:r>
          </a:p>
          <a:p>
            <a:pPr lvl="1" indent="-457200">
              <a:spcAft>
                <a:spcPts val="1200"/>
              </a:spcAft>
            </a:pPr>
            <a:r>
              <a:rPr lang="en-US" dirty="0"/>
              <a:t>Five scenarios considered ( Shifts in female labor force participation (FLFP) rates &amp; Changes in average wages)</a:t>
            </a:r>
          </a:p>
          <a:p>
            <a:pPr lvl="1" indent="-457200">
              <a:spcAft>
                <a:spcPts val="1200"/>
              </a:spcAft>
            </a:pPr>
            <a:endParaRPr lang="en-US" dirty="0"/>
          </a:p>
          <a:p>
            <a:endParaRPr lang="en-US" dirty="0"/>
          </a:p>
        </p:txBody>
      </p:sp>
      <p:graphicFrame>
        <p:nvGraphicFramePr>
          <p:cNvPr id="7" name="Table 6">
            <a:extLst>
              <a:ext uri="{FF2B5EF4-FFF2-40B4-BE49-F238E27FC236}">
                <a16:creationId xmlns:a16="http://schemas.microsoft.com/office/drawing/2014/main" id="{3FA4EA53-A95D-49DB-B5CE-A4F086560D50}"/>
              </a:ext>
            </a:extLst>
          </p:cNvPr>
          <p:cNvGraphicFramePr>
            <a:graphicFrameLocks noGrp="1"/>
          </p:cNvGraphicFramePr>
          <p:nvPr>
            <p:extLst/>
          </p:nvPr>
        </p:nvGraphicFramePr>
        <p:xfrm>
          <a:off x="781879" y="3959417"/>
          <a:ext cx="10813774" cy="1988566"/>
        </p:xfrm>
        <a:graphic>
          <a:graphicData uri="http://schemas.openxmlformats.org/drawingml/2006/table">
            <a:tbl>
              <a:tblPr firstRow="1" firstCol="1" bandRow="1">
                <a:tableStyleId>{21E4AEA4-8DFA-4A89-87EB-49C32662AFE0}</a:tableStyleId>
              </a:tblPr>
              <a:tblGrid>
                <a:gridCol w="6320434">
                  <a:extLst>
                    <a:ext uri="{9D8B030D-6E8A-4147-A177-3AD203B41FA5}">
                      <a16:colId xmlns:a16="http://schemas.microsoft.com/office/drawing/2014/main" val="1650840744"/>
                    </a:ext>
                  </a:extLst>
                </a:gridCol>
                <a:gridCol w="4493340">
                  <a:extLst>
                    <a:ext uri="{9D8B030D-6E8A-4147-A177-3AD203B41FA5}">
                      <a16:colId xmlns:a16="http://schemas.microsoft.com/office/drawing/2014/main" val="2412575336"/>
                    </a:ext>
                  </a:extLst>
                </a:gridCol>
              </a:tblGrid>
              <a:tr h="266724">
                <a:tc>
                  <a:txBody>
                    <a:bodyPr/>
                    <a:lstStyle/>
                    <a:p>
                      <a:pPr marL="0" marR="0" algn="ctr">
                        <a:lnSpc>
                          <a:spcPct val="107000"/>
                        </a:lnSpc>
                        <a:spcBef>
                          <a:spcPts val="0"/>
                        </a:spcBef>
                        <a:spcAft>
                          <a:spcPts val="0"/>
                        </a:spcAft>
                      </a:pPr>
                      <a:r>
                        <a:rPr lang="en-US" sz="2000" dirty="0">
                          <a:effectLst/>
                        </a:rPr>
                        <a:t>Scenario</a:t>
                      </a:r>
                      <a:endParaRPr lang="en-US" sz="200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Impact on Value Added in GDP (%)</a:t>
                      </a:r>
                      <a:endParaRPr lang="en-US" sz="200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extLst>
                  <a:ext uri="{0D108BD9-81ED-4DB2-BD59-A6C34878D82A}">
                    <a16:rowId xmlns:a16="http://schemas.microsoft.com/office/drawing/2014/main" val="4117676324"/>
                  </a:ext>
                </a:extLst>
              </a:tr>
              <a:tr h="272436">
                <a:tc>
                  <a:txBody>
                    <a:bodyPr/>
                    <a:lstStyle/>
                    <a:p>
                      <a:pPr marL="0" marR="0">
                        <a:lnSpc>
                          <a:spcPct val="107000"/>
                        </a:lnSpc>
                        <a:spcBef>
                          <a:spcPts val="0"/>
                        </a:spcBef>
                        <a:spcAft>
                          <a:spcPts val="0"/>
                        </a:spcAft>
                      </a:pPr>
                      <a:r>
                        <a:rPr lang="en-US" sz="2000" dirty="0">
                          <a:effectLst/>
                        </a:rPr>
                        <a:t>Productivity rises by 5%</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1.40</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3031229706"/>
                  </a:ext>
                </a:extLst>
              </a:tr>
              <a:tr h="272436">
                <a:tc>
                  <a:txBody>
                    <a:bodyPr/>
                    <a:lstStyle/>
                    <a:p>
                      <a:pPr marL="0" marR="0">
                        <a:lnSpc>
                          <a:spcPct val="107000"/>
                        </a:lnSpc>
                        <a:spcBef>
                          <a:spcPts val="0"/>
                        </a:spcBef>
                        <a:spcAft>
                          <a:spcPts val="0"/>
                        </a:spcAft>
                      </a:pPr>
                      <a:r>
                        <a:rPr lang="en-US" sz="2000" dirty="0">
                          <a:effectLst/>
                        </a:rPr>
                        <a:t>FLFP rises from 22% =&gt; 30%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2.16</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814652276"/>
                  </a:ext>
                </a:extLst>
              </a:tr>
              <a:tr h="272436">
                <a:tc>
                  <a:txBody>
                    <a:bodyPr/>
                    <a:lstStyle/>
                    <a:p>
                      <a:pPr marL="0" marR="0">
                        <a:lnSpc>
                          <a:spcPct val="107000"/>
                        </a:lnSpc>
                        <a:spcBef>
                          <a:spcPts val="0"/>
                        </a:spcBef>
                        <a:spcAft>
                          <a:spcPts val="0"/>
                        </a:spcAft>
                      </a:pPr>
                      <a:r>
                        <a:rPr lang="en-US" sz="2000" dirty="0">
                          <a:effectLst/>
                        </a:rPr>
                        <a:t>FLFP rises from 22% =&gt; 50%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7.70</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829226140"/>
                  </a:ext>
                </a:extLst>
              </a:tr>
              <a:tr h="272436">
                <a:tc>
                  <a:txBody>
                    <a:bodyPr/>
                    <a:lstStyle/>
                    <a:p>
                      <a:pPr marL="0" marR="0">
                        <a:lnSpc>
                          <a:spcPct val="107000"/>
                        </a:lnSpc>
                        <a:spcBef>
                          <a:spcPts val="0"/>
                        </a:spcBef>
                        <a:spcAft>
                          <a:spcPts val="0"/>
                        </a:spcAft>
                      </a:pPr>
                      <a:r>
                        <a:rPr lang="en-US" sz="2000" dirty="0">
                          <a:effectLst/>
                        </a:rPr>
                        <a:t>Productivity increase + FLFP rises from 22% =&gt; 30%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3.67</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1108522606"/>
                  </a:ext>
                </a:extLst>
              </a:tr>
              <a:tr h="272436">
                <a:tc>
                  <a:txBody>
                    <a:bodyPr/>
                    <a:lstStyle/>
                    <a:p>
                      <a:pPr marL="0" marR="0">
                        <a:lnSpc>
                          <a:spcPct val="107000"/>
                        </a:lnSpc>
                        <a:spcBef>
                          <a:spcPts val="0"/>
                        </a:spcBef>
                        <a:spcAft>
                          <a:spcPts val="0"/>
                        </a:spcAft>
                      </a:pPr>
                      <a:r>
                        <a:rPr lang="en-US" sz="2000" dirty="0">
                          <a:effectLst/>
                        </a:rPr>
                        <a:t>Productivity increase + FLFP rises from 22% =&gt; 50%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9.49</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1267625705"/>
                  </a:ext>
                </a:extLst>
              </a:tr>
            </a:tbl>
          </a:graphicData>
        </a:graphic>
      </p:graphicFrame>
    </p:spTree>
    <p:extLst>
      <p:ext uri="{BB962C8B-B14F-4D97-AF65-F5344CB8AC3E}">
        <p14:creationId xmlns:p14="http://schemas.microsoft.com/office/powerpoint/2010/main" val="2242575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E568762-0068-7D1A-ED7A-616FBF2948BF}"/>
              </a:ext>
            </a:extLst>
          </p:cNvPr>
          <p:cNvGrpSpPr/>
          <p:nvPr/>
        </p:nvGrpSpPr>
        <p:grpSpPr>
          <a:xfrm>
            <a:off x="210749" y="1228212"/>
            <a:ext cx="2834272" cy="2834272"/>
            <a:chOff x="550116" y="1100803"/>
            <a:chExt cx="2834272" cy="2834272"/>
          </a:xfrm>
        </p:grpSpPr>
        <p:sp>
          <p:nvSpPr>
            <p:cNvPr id="12" name="Flowchart: Connector 11">
              <a:extLst>
                <a:ext uri="{FF2B5EF4-FFF2-40B4-BE49-F238E27FC236}">
                  <a16:creationId xmlns:a16="http://schemas.microsoft.com/office/drawing/2014/main" id="{A24B8D1A-0D25-E811-2DE0-7D27D4ADCEC1}"/>
                </a:ext>
              </a:extLst>
            </p:cNvPr>
            <p:cNvSpPr/>
            <p:nvPr/>
          </p:nvSpPr>
          <p:spPr>
            <a:xfrm>
              <a:off x="550116" y="1100803"/>
              <a:ext cx="2834272" cy="2834272"/>
            </a:xfrm>
            <a:prstGeom prst="flowChartConnector">
              <a:avLst/>
            </a:prstGeom>
            <a:solidFill>
              <a:srgbClr val="94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28BAF07-1737-28A1-9359-9C0788357B79}"/>
                </a:ext>
              </a:extLst>
            </p:cNvPr>
            <p:cNvPicPr>
              <a:picLocks noChangeAspect="1"/>
            </p:cNvPicPr>
            <p:nvPr/>
          </p:nvPicPr>
          <p:blipFill rotWithShape="1">
            <a:blip r:embed="rId2"/>
            <a:srcRect t="1000" r="-1" b="25999"/>
            <a:stretch/>
          </p:blipFill>
          <p:spPr>
            <a:xfrm>
              <a:off x="762153" y="1312840"/>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grpSp>
        <p:nvGrpSpPr>
          <p:cNvPr id="16" name="Group 15">
            <a:extLst>
              <a:ext uri="{FF2B5EF4-FFF2-40B4-BE49-F238E27FC236}">
                <a16:creationId xmlns:a16="http://schemas.microsoft.com/office/drawing/2014/main" id="{C9EB6D19-D221-177D-0A80-C97D338B25EC}"/>
              </a:ext>
            </a:extLst>
          </p:cNvPr>
          <p:cNvGrpSpPr/>
          <p:nvPr/>
        </p:nvGrpSpPr>
        <p:grpSpPr>
          <a:xfrm>
            <a:off x="9144700" y="1228212"/>
            <a:ext cx="2834272" cy="2834272"/>
            <a:chOff x="9104943" y="1100803"/>
            <a:chExt cx="2834272" cy="2834272"/>
          </a:xfrm>
        </p:grpSpPr>
        <p:sp>
          <p:nvSpPr>
            <p:cNvPr id="15" name="Flowchart: Connector 14">
              <a:extLst>
                <a:ext uri="{FF2B5EF4-FFF2-40B4-BE49-F238E27FC236}">
                  <a16:creationId xmlns:a16="http://schemas.microsoft.com/office/drawing/2014/main" id="{7A6E9D1F-37A8-85E4-B026-DF6F41A4CAB1}"/>
                </a:ext>
              </a:extLst>
            </p:cNvPr>
            <p:cNvSpPr/>
            <p:nvPr/>
          </p:nvSpPr>
          <p:spPr>
            <a:xfrm>
              <a:off x="9104943" y="1100803"/>
              <a:ext cx="2834272" cy="2834272"/>
            </a:xfrm>
            <a:prstGeom prst="flowChartConnector">
              <a:avLst/>
            </a:prstGeom>
            <a:solidFill>
              <a:srgbClr val="94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C57B4E-F404-79C5-6C41-ADADD9A39586}"/>
                </a:ext>
              </a:extLst>
            </p:cNvPr>
            <p:cNvPicPr>
              <a:picLocks noChangeAspect="1"/>
            </p:cNvPicPr>
            <p:nvPr/>
          </p:nvPicPr>
          <p:blipFill rotWithShape="1">
            <a:blip r:embed="rId3"/>
            <a:srcRect t="13001" r="-6" b="8245"/>
            <a:stretch/>
          </p:blipFill>
          <p:spPr>
            <a:xfrm>
              <a:off x="9316980" y="1312840"/>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grpSp>
        <p:nvGrpSpPr>
          <p:cNvPr id="17" name="Group 16">
            <a:extLst>
              <a:ext uri="{FF2B5EF4-FFF2-40B4-BE49-F238E27FC236}">
                <a16:creationId xmlns:a16="http://schemas.microsoft.com/office/drawing/2014/main" id="{3E32E28D-CE82-B497-B99E-7CD6C7EDFB00}"/>
              </a:ext>
            </a:extLst>
          </p:cNvPr>
          <p:cNvGrpSpPr/>
          <p:nvPr/>
        </p:nvGrpSpPr>
        <p:grpSpPr>
          <a:xfrm>
            <a:off x="6166717" y="1228212"/>
            <a:ext cx="2834272" cy="2834272"/>
            <a:chOff x="6194944" y="1242502"/>
            <a:chExt cx="2834272" cy="2834272"/>
          </a:xfrm>
        </p:grpSpPr>
        <p:sp>
          <p:nvSpPr>
            <p:cNvPr id="14" name="Flowchart: Connector 13">
              <a:extLst>
                <a:ext uri="{FF2B5EF4-FFF2-40B4-BE49-F238E27FC236}">
                  <a16:creationId xmlns:a16="http://schemas.microsoft.com/office/drawing/2014/main" id="{DE3DA75D-2059-E2EE-2594-B137EB5A03DD}"/>
                </a:ext>
              </a:extLst>
            </p:cNvPr>
            <p:cNvSpPr/>
            <p:nvPr/>
          </p:nvSpPr>
          <p:spPr>
            <a:xfrm>
              <a:off x="6194944" y="1242502"/>
              <a:ext cx="2834272" cy="2834272"/>
            </a:xfrm>
            <a:prstGeom prst="flowChartConnector">
              <a:avLst/>
            </a:prstGeom>
            <a:solidFill>
              <a:srgbClr val="94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A163DCA-9001-0175-9B47-FF9B33EC586D}"/>
                </a:ext>
              </a:extLst>
            </p:cNvPr>
            <p:cNvPicPr>
              <a:picLocks noChangeAspect="1"/>
            </p:cNvPicPr>
            <p:nvPr/>
          </p:nvPicPr>
          <p:blipFill rotWithShape="1">
            <a:blip r:embed="rId4"/>
            <a:srcRect t="7541" r="1" b="14427"/>
            <a:stretch/>
          </p:blipFill>
          <p:spPr>
            <a:xfrm>
              <a:off x="6432974" y="145453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grpSp>
        <p:nvGrpSpPr>
          <p:cNvPr id="19" name="Group 18">
            <a:extLst>
              <a:ext uri="{FF2B5EF4-FFF2-40B4-BE49-F238E27FC236}">
                <a16:creationId xmlns:a16="http://schemas.microsoft.com/office/drawing/2014/main" id="{C79A1988-1CC6-8CB1-60EC-346FC3A64747}"/>
              </a:ext>
            </a:extLst>
          </p:cNvPr>
          <p:cNvGrpSpPr/>
          <p:nvPr/>
        </p:nvGrpSpPr>
        <p:grpSpPr>
          <a:xfrm>
            <a:off x="3188733" y="1228212"/>
            <a:ext cx="2834272" cy="2834272"/>
            <a:chOff x="3506939" y="1100803"/>
            <a:chExt cx="2834272" cy="2834272"/>
          </a:xfrm>
        </p:grpSpPr>
        <p:sp>
          <p:nvSpPr>
            <p:cNvPr id="13" name="Flowchart: Connector 12">
              <a:extLst>
                <a:ext uri="{FF2B5EF4-FFF2-40B4-BE49-F238E27FC236}">
                  <a16:creationId xmlns:a16="http://schemas.microsoft.com/office/drawing/2014/main" id="{A138B624-3F8B-CBBD-3A7F-B219DBE6523E}"/>
                </a:ext>
              </a:extLst>
            </p:cNvPr>
            <p:cNvSpPr/>
            <p:nvPr/>
          </p:nvSpPr>
          <p:spPr>
            <a:xfrm>
              <a:off x="3506939" y="1100803"/>
              <a:ext cx="2834272" cy="2834272"/>
            </a:xfrm>
            <a:prstGeom prst="flowChartConnector">
              <a:avLst/>
            </a:prstGeom>
            <a:solidFill>
              <a:srgbClr val="94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1E7D47-84B0-5CBA-D917-0238A4BA3891}"/>
                </a:ext>
              </a:extLst>
            </p:cNvPr>
            <p:cNvPicPr>
              <a:picLocks noChangeAspect="1"/>
            </p:cNvPicPr>
            <p:nvPr/>
          </p:nvPicPr>
          <p:blipFill rotWithShape="1">
            <a:blip r:embed="rId5"/>
            <a:srcRect l="17250" r="16000"/>
            <a:stretch/>
          </p:blipFill>
          <p:spPr>
            <a:xfrm>
              <a:off x="3716486" y="1312840"/>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sp>
        <p:nvSpPr>
          <p:cNvPr id="20" name="TextBox 19">
            <a:extLst>
              <a:ext uri="{FF2B5EF4-FFF2-40B4-BE49-F238E27FC236}">
                <a16:creationId xmlns:a16="http://schemas.microsoft.com/office/drawing/2014/main" id="{F176DEB6-AF85-315A-4F4C-0F4AA80586A8}"/>
              </a:ext>
            </a:extLst>
          </p:cNvPr>
          <p:cNvSpPr txBox="1"/>
          <p:nvPr/>
        </p:nvSpPr>
        <p:spPr>
          <a:xfrm>
            <a:off x="422786" y="4274521"/>
            <a:ext cx="2410198" cy="2031325"/>
          </a:xfrm>
          <a:prstGeom prst="rect">
            <a:avLst/>
          </a:prstGeom>
          <a:noFill/>
        </p:spPr>
        <p:txBody>
          <a:bodyPr wrap="square" rtlCol="0">
            <a:spAutoFit/>
          </a:bodyPr>
          <a:lstStyle/>
          <a:p>
            <a:r>
              <a:rPr lang="en-US" sz="1800" b="1"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Dr Shabnam Sarfraz</a:t>
            </a:r>
          </a:p>
          <a:p>
            <a:r>
              <a:rPr lang="en-US" sz="18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Senior Advisor Socia</a:t>
            </a:r>
            <a:r>
              <a:rPr lang="en-US" dirty="0">
                <a:solidFill>
                  <a:srgbClr val="005493"/>
                </a:solidFill>
                <a:latin typeface="Calibri" panose="020F0502020204030204" pitchFamily="34" charset="0"/>
                <a:ea typeface="Calibri" panose="020F0502020204030204" pitchFamily="34" charset="0"/>
                <a:cs typeface="Times New Roman" panose="02020603050405020304" pitchFamily="18" charset="0"/>
              </a:rPr>
              <a:t>l</a:t>
            </a:r>
            <a:r>
              <a:rPr lang="en-US" sz="18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 Sector &amp; Development</a:t>
            </a:r>
          </a:p>
          <a:p>
            <a:r>
              <a:rPr lang="en-US" sz="18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Served as Member Planning Commission, Government of Pakistan</a:t>
            </a:r>
            <a:endParaRPr lang="en-US" dirty="0">
              <a:solidFill>
                <a:srgbClr val="005493"/>
              </a:solidFill>
            </a:endParaRPr>
          </a:p>
        </p:txBody>
      </p:sp>
      <p:sp>
        <p:nvSpPr>
          <p:cNvPr id="21" name="TextBox 20">
            <a:extLst>
              <a:ext uri="{FF2B5EF4-FFF2-40B4-BE49-F238E27FC236}">
                <a16:creationId xmlns:a16="http://schemas.microsoft.com/office/drawing/2014/main" id="{87E392B5-A873-7E18-7F9F-E3397BAD2D19}"/>
              </a:ext>
            </a:extLst>
          </p:cNvPr>
          <p:cNvSpPr txBox="1"/>
          <p:nvPr/>
        </p:nvSpPr>
        <p:spPr>
          <a:xfrm>
            <a:off x="3343322" y="4274521"/>
            <a:ext cx="2520113" cy="923330"/>
          </a:xfrm>
          <a:prstGeom prst="rect">
            <a:avLst/>
          </a:prstGeom>
          <a:noFill/>
        </p:spPr>
        <p:txBody>
          <a:bodyPr wrap="none" rtlCol="0">
            <a:spAutoFit/>
          </a:bodyPr>
          <a:lstStyle/>
          <a:p>
            <a:r>
              <a:rPr lang="en-US" sz="1800" b="1" dirty="0">
                <a:solidFill>
                  <a:srgbClr val="005493"/>
                </a:solidFill>
                <a:effectLst/>
                <a:latin typeface="Calibri" panose="020F0502020204030204" pitchFamily="34" charset="0"/>
                <a:ea typeface="Franklin Gothic Book" panose="020B0503020102020204" pitchFamily="34" charset="0"/>
              </a:rPr>
              <a:t>Mr David </a:t>
            </a:r>
            <a:r>
              <a:rPr lang="en-US" sz="1800" b="1" dirty="0" err="1">
                <a:solidFill>
                  <a:srgbClr val="005493"/>
                </a:solidFill>
                <a:effectLst/>
                <a:latin typeface="Calibri" panose="020F0502020204030204" pitchFamily="34" charset="0"/>
                <a:ea typeface="Franklin Gothic Book" panose="020B0503020102020204" pitchFamily="34" charset="0"/>
              </a:rPr>
              <a:t>Marchesseault</a:t>
            </a:r>
            <a:endParaRPr lang="en-US" sz="1800" b="1" dirty="0">
              <a:solidFill>
                <a:srgbClr val="005493"/>
              </a:solidFill>
              <a:effectLst/>
              <a:latin typeface="Calibri" panose="020F0502020204030204" pitchFamily="34" charset="0"/>
              <a:ea typeface="Franklin Gothic Book" panose="020B0503020102020204" pitchFamily="34" charset="0"/>
            </a:endParaRPr>
          </a:p>
          <a:p>
            <a:r>
              <a:rPr lang="en-US" sz="1800" dirty="0">
                <a:solidFill>
                  <a:srgbClr val="005493"/>
                </a:solidFill>
                <a:effectLst/>
                <a:latin typeface="Calibri" panose="020F0502020204030204" pitchFamily="34" charset="0"/>
                <a:ea typeface="Franklin Gothic Book" panose="020B0503020102020204" pitchFamily="34" charset="0"/>
              </a:rPr>
              <a:t>Evaluation Manager</a:t>
            </a:r>
            <a:endParaRPr lang="en-US" dirty="0">
              <a:solidFill>
                <a:srgbClr val="005493"/>
              </a:solidFill>
              <a:latin typeface="Calibri" panose="020F0502020204030204" pitchFamily="34" charset="0"/>
              <a:ea typeface="Franklin Gothic Book" panose="020B0503020102020204" pitchFamily="34" charset="0"/>
            </a:endParaRPr>
          </a:p>
          <a:p>
            <a:r>
              <a:rPr lang="en-US" dirty="0">
                <a:solidFill>
                  <a:srgbClr val="005493"/>
                </a:solidFill>
                <a:latin typeface="Calibri" panose="020F0502020204030204" pitchFamily="34" charset="0"/>
              </a:rPr>
              <a:t>Global Affairs Canada</a:t>
            </a:r>
            <a:endParaRPr lang="en-US" dirty="0">
              <a:solidFill>
                <a:srgbClr val="005493"/>
              </a:solidFill>
            </a:endParaRPr>
          </a:p>
        </p:txBody>
      </p:sp>
      <p:sp>
        <p:nvSpPr>
          <p:cNvPr id="22" name="TextBox 21">
            <a:extLst>
              <a:ext uri="{FF2B5EF4-FFF2-40B4-BE49-F238E27FC236}">
                <a16:creationId xmlns:a16="http://schemas.microsoft.com/office/drawing/2014/main" id="{5270E7A9-80D0-E7B7-217F-54E9C2C12278}"/>
              </a:ext>
            </a:extLst>
          </p:cNvPr>
          <p:cNvSpPr txBox="1"/>
          <p:nvPr/>
        </p:nvSpPr>
        <p:spPr>
          <a:xfrm>
            <a:off x="6166717" y="4288127"/>
            <a:ext cx="3097473" cy="2031325"/>
          </a:xfrm>
          <a:prstGeom prst="rect">
            <a:avLst/>
          </a:prstGeom>
          <a:noFill/>
        </p:spPr>
        <p:txBody>
          <a:bodyPr wrap="square" rtlCol="0">
            <a:spAutoFit/>
          </a:bodyPr>
          <a:lstStyle/>
          <a:p>
            <a:r>
              <a:rPr lang="en-US" b="1" dirty="0">
                <a:solidFill>
                  <a:srgbClr val="005493"/>
                </a:solidFill>
                <a:latin typeface="Calibri" panose="020F0502020204030204" pitchFamily="34" charset="0"/>
              </a:rPr>
              <a:t>Dr. Angelina </a:t>
            </a:r>
            <a:r>
              <a:rPr lang="en-US" b="1" dirty="0" err="1">
                <a:solidFill>
                  <a:srgbClr val="005493"/>
                </a:solidFill>
                <a:latin typeface="Calibri" panose="020F0502020204030204" pitchFamily="34" charset="0"/>
              </a:rPr>
              <a:t>Mattijo</a:t>
            </a:r>
            <a:r>
              <a:rPr lang="en-US" b="1" dirty="0">
                <a:solidFill>
                  <a:srgbClr val="005493"/>
                </a:solidFill>
                <a:latin typeface="Calibri" panose="020F0502020204030204" pitchFamily="34" charset="0"/>
              </a:rPr>
              <a:t> </a:t>
            </a:r>
            <a:r>
              <a:rPr lang="en-US" b="1" dirty="0" err="1">
                <a:solidFill>
                  <a:srgbClr val="005493"/>
                </a:solidFill>
                <a:latin typeface="Calibri" panose="020F0502020204030204" pitchFamily="34" charset="0"/>
              </a:rPr>
              <a:t>Bazugba</a:t>
            </a:r>
            <a:endParaRPr lang="en-US" b="1" dirty="0">
              <a:solidFill>
                <a:srgbClr val="005493"/>
              </a:solidFill>
              <a:latin typeface="Calibri" panose="020F0502020204030204" pitchFamily="34" charset="0"/>
            </a:endParaRPr>
          </a:p>
          <a:p>
            <a:r>
              <a:rPr lang="en-US" dirty="0">
                <a:solidFill>
                  <a:srgbClr val="005493"/>
                </a:solidFill>
                <a:latin typeface="Calibri" panose="020F0502020204030204" pitchFamily="34" charset="0"/>
              </a:rPr>
              <a:t>Asst Professor of Social Policy and Dean/Director</a:t>
            </a:r>
          </a:p>
          <a:p>
            <a:r>
              <a:rPr lang="en-US" dirty="0">
                <a:solidFill>
                  <a:srgbClr val="005493"/>
                </a:solidFill>
                <a:latin typeface="Calibri" panose="020F0502020204030204" pitchFamily="34" charset="0"/>
              </a:rPr>
              <a:t>National Transformational Leadership Institute (NTLI), University of Juba, South Sudan</a:t>
            </a:r>
          </a:p>
        </p:txBody>
      </p:sp>
      <p:sp>
        <p:nvSpPr>
          <p:cNvPr id="23" name="TextBox 22">
            <a:extLst>
              <a:ext uri="{FF2B5EF4-FFF2-40B4-BE49-F238E27FC236}">
                <a16:creationId xmlns:a16="http://schemas.microsoft.com/office/drawing/2014/main" id="{172723FC-9BEA-606E-4458-0C8F0E13E104}"/>
              </a:ext>
            </a:extLst>
          </p:cNvPr>
          <p:cNvSpPr txBox="1"/>
          <p:nvPr/>
        </p:nvSpPr>
        <p:spPr>
          <a:xfrm>
            <a:off x="9567472" y="4316176"/>
            <a:ext cx="2411500" cy="2308324"/>
          </a:xfrm>
          <a:prstGeom prst="rect">
            <a:avLst/>
          </a:prstGeom>
          <a:noFill/>
        </p:spPr>
        <p:txBody>
          <a:bodyPr wrap="square" rtlCol="0">
            <a:spAutoFit/>
          </a:bodyPr>
          <a:lstStyle/>
          <a:p>
            <a:r>
              <a:rPr lang="en-US" sz="1800" b="1"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Ms. Daniella Jacques</a:t>
            </a:r>
          </a:p>
          <a:p>
            <a:r>
              <a:rPr lang="en-US" sz="1800" dirty="0" err="1">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Présidente</a:t>
            </a:r>
            <a:r>
              <a:rPr lang="en-US" sz="18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 </a:t>
            </a:r>
          </a:p>
          <a:p>
            <a:r>
              <a:rPr lang="fr-FR" sz="18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Chambre de Commerce des Femmes Entrepreneures d’</a:t>
            </a:r>
            <a:r>
              <a:rPr lang="fr-FR" sz="1800" dirty="0" err="1">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Haiti</a:t>
            </a:r>
            <a:r>
              <a:rPr lang="fr-FR" sz="18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6386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BDBAB-4336-4114-B420-2FFFFCFBFE19}"/>
              </a:ext>
            </a:extLst>
          </p:cNvPr>
          <p:cNvSpPr>
            <a:spLocks noGrp="1"/>
          </p:cNvSpPr>
          <p:nvPr>
            <p:ph type="title"/>
          </p:nvPr>
        </p:nvSpPr>
        <p:spPr>
          <a:xfrm>
            <a:off x="333374" y="235094"/>
            <a:ext cx="11679085" cy="661701"/>
          </a:xfrm>
        </p:spPr>
        <p:txBody>
          <a:bodyPr>
            <a:normAutofit fontScale="90000"/>
          </a:bodyPr>
          <a:lstStyle/>
          <a:p>
            <a:r>
              <a:rPr lang="en-US" b="1" dirty="0"/>
              <a:t>Gender Disaggregation at different career stage in federal ministries</a:t>
            </a:r>
          </a:p>
        </p:txBody>
      </p:sp>
      <p:sp>
        <p:nvSpPr>
          <p:cNvPr id="6" name="Content Placeholder 5">
            <a:extLst>
              <a:ext uri="{FF2B5EF4-FFF2-40B4-BE49-F238E27FC236}">
                <a16:creationId xmlns:a16="http://schemas.microsoft.com/office/drawing/2014/main" id="{643C9306-6552-4259-9412-BA58DAC0BBF9}"/>
              </a:ext>
            </a:extLst>
          </p:cNvPr>
          <p:cNvSpPr>
            <a:spLocks noGrp="1"/>
          </p:cNvSpPr>
          <p:nvPr>
            <p:ph idx="1"/>
          </p:nvPr>
        </p:nvSpPr>
        <p:spPr/>
        <p:txBody>
          <a:bodyPr>
            <a:noAutofit/>
          </a:bodyPr>
          <a:lstStyle/>
          <a:p>
            <a:pPr algn="just"/>
            <a:r>
              <a:rPr lang="en-US" b="1" dirty="0">
                <a:highlight>
                  <a:srgbClr val="FFFFFF"/>
                </a:highlight>
              </a:rPr>
              <a:t>Out of 129198 Employees , 89% are Males and 11% are females </a:t>
            </a:r>
          </a:p>
        </p:txBody>
      </p:sp>
      <p:graphicFrame>
        <p:nvGraphicFramePr>
          <p:cNvPr id="9" name="Chart 8">
            <a:extLst>
              <a:ext uri="{FF2B5EF4-FFF2-40B4-BE49-F238E27FC236}">
                <a16:creationId xmlns:a16="http://schemas.microsoft.com/office/drawing/2014/main" id="{73E02C4E-1274-1CA8-6E14-589C3AC76984}"/>
              </a:ext>
            </a:extLst>
          </p:cNvPr>
          <p:cNvGraphicFramePr>
            <a:graphicFrameLocks/>
          </p:cNvGraphicFramePr>
          <p:nvPr>
            <p:extLst>
              <p:ext uri="{D42A27DB-BD31-4B8C-83A1-F6EECF244321}">
                <p14:modId xmlns:p14="http://schemas.microsoft.com/office/powerpoint/2010/main" val="1016620604"/>
              </p:ext>
            </p:extLst>
          </p:nvPr>
        </p:nvGraphicFramePr>
        <p:xfrm>
          <a:off x="838200" y="1825625"/>
          <a:ext cx="10958676" cy="4638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83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76568-53FA-0C8C-7327-895FE9107CE9}"/>
              </a:ext>
            </a:extLst>
          </p:cNvPr>
          <p:cNvSpPr>
            <a:spLocks noGrp="1"/>
          </p:cNvSpPr>
          <p:nvPr>
            <p:ph type="title"/>
          </p:nvPr>
        </p:nvSpPr>
        <p:spPr>
          <a:xfrm>
            <a:off x="572097" y="5973096"/>
            <a:ext cx="11372272" cy="558511"/>
          </a:xfrm>
        </p:spPr>
        <p:txBody>
          <a:bodyPr>
            <a:normAutofit fontScale="90000"/>
          </a:bodyPr>
          <a:lstStyle/>
          <a:p>
            <a:endParaRPr lang="en-PK" dirty="0"/>
          </a:p>
        </p:txBody>
      </p:sp>
      <p:graphicFrame>
        <p:nvGraphicFramePr>
          <p:cNvPr id="4" name="Chart 3">
            <a:extLst>
              <a:ext uri="{FF2B5EF4-FFF2-40B4-BE49-F238E27FC236}">
                <a16:creationId xmlns:a16="http://schemas.microsoft.com/office/drawing/2014/main" id="{41A65E30-5ECC-DF84-133D-F5B395F8AC65}"/>
              </a:ext>
            </a:extLst>
          </p:cNvPr>
          <p:cNvGraphicFramePr/>
          <p:nvPr/>
        </p:nvGraphicFramePr>
        <p:xfrm>
          <a:off x="147484" y="1978184"/>
          <a:ext cx="4999703" cy="3730021"/>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E589155D-AED4-F561-0DF5-824BD7C54E07}"/>
              </a:ext>
            </a:extLst>
          </p:cNvPr>
          <p:cNvSpPr txBox="1">
            <a:spLocks/>
          </p:cNvSpPr>
          <p:nvPr/>
        </p:nvSpPr>
        <p:spPr>
          <a:xfrm>
            <a:off x="819728" y="794684"/>
            <a:ext cx="11372272"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latin typeface="Bahnschrift SemiBold SemiConden"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Bahnschrift SemiBold SemiConden" panose="020B0502040204020203" pitchFamily="34" charset="0"/>
                <a:ea typeface="+mj-ea"/>
                <a:cs typeface="+mj-cs"/>
              </a:rPr>
              <a:t>Gender Disaggregated Data of Staff Promotion (Jan-Dec 2021)</a:t>
            </a:r>
            <a:endParaRPr kumimoji="0" lang="en-PK" sz="2800" b="1" i="0" u="none" strike="noStrike" kern="1200" cap="none" spc="0" normalizeH="0" baseline="0" noProof="0" dirty="0">
              <a:ln>
                <a:noFill/>
              </a:ln>
              <a:solidFill>
                <a:prstClr val="black"/>
              </a:solidFill>
              <a:effectLst/>
              <a:uLnTx/>
              <a:uFillTx/>
              <a:latin typeface="Arial Narrow"/>
              <a:ea typeface="+mj-ea"/>
              <a:cs typeface="+mj-cs"/>
            </a:endParaRPr>
          </a:p>
        </p:txBody>
      </p:sp>
      <p:graphicFrame>
        <p:nvGraphicFramePr>
          <p:cNvPr id="8" name="Content Placeholder 7">
            <a:extLst>
              <a:ext uri="{FF2B5EF4-FFF2-40B4-BE49-F238E27FC236}">
                <a16:creationId xmlns:a16="http://schemas.microsoft.com/office/drawing/2014/main" id="{4FCB8EFC-3109-404A-AC4C-7095E0DD5D18}"/>
              </a:ext>
            </a:extLst>
          </p:cNvPr>
          <p:cNvGraphicFramePr>
            <a:graphicFrameLocks noGrp="1"/>
          </p:cNvGraphicFramePr>
          <p:nvPr>
            <p:ph idx="1"/>
            <p:extLst/>
          </p:nvPr>
        </p:nvGraphicFramePr>
        <p:xfrm>
          <a:off x="6096000" y="1625600"/>
          <a:ext cx="5686425" cy="4182076"/>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4FE3B596-06E5-4928-9962-DA22B3667A2B}"/>
              </a:ext>
            </a:extLst>
          </p:cNvPr>
          <p:cNvSpPr/>
          <p:nvPr/>
        </p:nvSpPr>
        <p:spPr>
          <a:xfrm>
            <a:off x="11055916" y="4609577"/>
            <a:ext cx="400833" cy="4133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29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0365-4E21-7485-4FEC-3B03821C8F7D}"/>
              </a:ext>
            </a:extLst>
          </p:cNvPr>
          <p:cNvSpPr>
            <a:spLocks noGrp="1"/>
          </p:cNvSpPr>
          <p:nvPr>
            <p:ph type="title"/>
          </p:nvPr>
        </p:nvSpPr>
        <p:spPr/>
        <p:txBody>
          <a:bodyPr/>
          <a:lstStyle/>
          <a:p>
            <a:pPr algn="ctr"/>
            <a:r>
              <a:rPr lang="en-US" dirty="0"/>
              <a:t>Gender Conducive Work Environment in Public Sector Offices </a:t>
            </a:r>
            <a:endParaRPr lang="en-PK" dirty="0"/>
          </a:p>
        </p:txBody>
      </p:sp>
      <p:sp>
        <p:nvSpPr>
          <p:cNvPr id="8" name="TextBox 7">
            <a:extLst>
              <a:ext uri="{FF2B5EF4-FFF2-40B4-BE49-F238E27FC236}">
                <a16:creationId xmlns:a16="http://schemas.microsoft.com/office/drawing/2014/main" id="{51384CED-17EF-8DAD-B0D0-A190B88F9A3C}"/>
              </a:ext>
            </a:extLst>
          </p:cNvPr>
          <p:cNvSpPr txBox="1"/>
          <p:nvPr/>
        </p:nvSpPr>
        <p:spPr>
          <a:xfrm>
            <a:off x="8657148" y="4910721"/>
            <a:ext cx="38396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11%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female only cafeteria</a:t>
            </a:r>
            <a:r>
              <a:rPr kumimoji="0" lang="en-US" sz="12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200" b="1" i="0" u="none" strike="noStrike" kern="1200" cap="none" spc="0" normalizeH="0" baseline="0" noProof="0" dirty="0">
              <a:ln>
                <a:noFill/>
              </a:ln>
              <a:solidFill>
                <a:prstClr val="black"/>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 name="TextBox 9">
            <a:extLst>
              <a:ext uri="{FF2B5EF4-FFF2-40B4-BE49-F238E27FC236}">
                <a16:creationId xmlns:a16="http://schemas.microsoft.com/office/drawing/2014/main" id="{09D033C5-C68D-D386-85BB-1D6864F50A3A}"/>
              </a:ext>
            </a:extLst>
          </p:cNvPr>
          <p:cNvSpPr txBox="1"/>
          <p:nvPr/>
        </p:nvSpPr>
        <p:spPr>
          <a:xfrm>
            <a:off x="8628726" y="1825027"/>
            <a:ext cx="46255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18%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dedicated parking space</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 name="TextBox 10">
            <a:extLst>
              <a:ext uri="{FF2B5EF4-FFF2-40B4-BE49-F238E27FC236}">
                <a16:creationId xmlns:a16="http://schemas.microsoft.com/office/drawing/2014/main" id="{1296F4F6-A43E-8B0D-0E2B-3D46ECA4BF51}"/>
              </a:ext>
            </a:extLst>
          </p:cNvPr>
          <p:cNvSpPr txBox="1"/>
          <p:nvPr/>
        </p:nvSpPr>
        <p:spPr>
          <a:xfrm>
            <a:off x="8657148" y="2331414"/>
            <a:ext cx="46255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15%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pick &amp; drop facility. </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 name="TextBox 11">
            <a:extLst>
              <a:ext uri="{FF2B5EF4-FFF2-40B4-BE49-F238E27FC236}">
                <a16:creationId xmlns:a16="http://schemas.microsoft.com/office/drawing/2014/main" id="{006CA053-B50A-7CB1-993C-07E88ED131E8}"/>
              </a:ext>
            </a:extLst>
          </p:cNvPr>
          <p:cNvSpPr txBox="1"/>
          <p:nvPr/>
        </p:nvSpPr>
        <p:spPr>
          <a:xfrm>
            <a:off x="8657148" y="2816851"/>
            <a:ext cx="46255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35%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day care facility. </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 name="TextBox 12">
            <a:extLst>
              <a:ext uri="{FF2B5EF4-FFF2-40B4-BE49-F238E27FC236}">
                <a16:creationId xmlns:a16="http://schemas.microsoft.com/office/drawing/2014/main" id="{FBA2DE92-379B-5D92-2BF1-51F328D3DC62}"/>
              </a:ext>
            </a:extLst>
          </p:cNvPr>
          <p:cNvSpPr txBox="1"/>
          <p:nvPr/>
        </p:nvSpPr>
        <p:spPr>
          <a:xfrm>
            <a:off x="8657148" y="3258786"/>
            <a:ext cx="46255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28%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common room</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 name="TextBox 13">
            <a:extLst>
              <a:ext uri="{FF2B5EF4-FFF2-40B4-BE49-F238E27FC236}">
                <a16:creationId xmlns:a16="http://schemas.microsoft.com/office/drawing/2014/main" id="{2B774981-6E8B-995A-086A-453F78CCE6F4}"/>
              </a:ext>
            </a:extLst>
          </p:cNvPr>
          <p:cNvSpPr txBox="1"/>
          <p:nvPr/>
        </p:nvSpPr>
        <p:spPr>
          <a:xfrm>
            <a:off x="8657148" y="3737538"/>
            <a:ext cx="46255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54%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prayer room facility</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5" name="TextBox 14">
            <a:extLst>
              <a:ext uri="{FF2B5EF4-FFF2-40B4-BE49-F238E27FC236}">
                <a16:creationId xmlns:a16="http://schemas.microsoft.com/office/drawing/2014/main" id="{314E9AC9-FD36-06C8-9689-CBB64E77218C}"/>
              </a:ext>
            </a:extLst>
          </p:cNvPr>
          <p:cNvSpPr txBox="1"/>
          <p:nvPr/>
        </p:nvSpPr>
        <p:spPr>
          <a:xfrm>
            <a:off x="8657148" y="4237975"/>
            <a:ext cx="46255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22%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female dedicated space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a:ea typeface="+mn-ea"/>
                <a:cs typeface="+mn-cs"/>
              </a:rPr>
              <a:t>Cafeteria</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 name="TextBox 15">
            <a:extLst>
              <a:ext uri="{FF2B5EF4-FFF2-40B4-BE49-F238E27FC236}">
                <a16:creationId xmlns:a16="http://schemas.microsoft.com/office/drawing/2014/main" id="{A030A4DA-CDF5-443C-B357-B4005F38F86C}"/>
              </a:ext>
            </a:extLst>
          </p:cNvPr>
          <p:cNvSpPr txBox="1"/>
          <p:nvPr/>
        </p:nvSpPr>
        <p:spPr>
          <a:xfrm>
            <a:off x="8657148" y="5360651"/>
            <a:ext cx="46255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23%  don’t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female only toilets</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graphicFrame>
        <p:nvGraphicFramePr>
          <p:cNvPr id="17" name="Chart 16">
            <a:extLst>
              <a:ext uri="{FF2B5EF4-FFF2-40B4-BE49-F238E27FC236}">
                <a16:creationId xmlns:a16="http://schemas.microsoft.com/office/drawing/2014/main" id="{3BB69A6F-9DFB-034B-AD76-2B5788050B81}"/>
              </a:ext>
            </a:extLst>
          </p:cNvPr>
          <p:cNvGraphicFramePr>
            <a:graphicFrameLocks/>
          </p:cNvGraphicFramePr>
          <p:nvPr>
            <p:extLst/>
          </p:nvPr>
        </p:nvGraphicFramePr>
        <p:xfrm>
          <a:off x="333375" y="1343460"/>
          <a:ext cx="8860729" cy="4569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1532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2D1E7-4B76-4693-A23D-EFCEDE3617D8}"/>
              </a:ext>
            </a:extLst>
          </p:cNvPr>
          <p:cNvSpPr>
            <a:spLocks noGrp="1"/>
          </p:cNvSpPr>
          <p:nvPr>
            <p:ph type="title"/>
          </p:nvPr>
        </p:nvSpPr>
        <p:spPr>
          <a:xfrm>
            <a:off x="838200" y="695326"/>
            <a:ext cx="10515600" cy="679904"/>
          </a:xfrm>
        </p:spPr>
        <p:txBody>
          <a:bodyPr>
            <a:normAutofit fontScale="90000"/>
          </a:bodyPr>
          <a:lstStyle/>
          <a:p>
            <a:r>
              <a:rPr lang="en-US" dirty="0"/>
              <a:t>Achieving work-life balance biggest barrier to career advancement for 49% of these women</a:t>
            </a:r>
          </a:p>
        </p:txBody>
      </p:sp>
      <p:graphicFrame>
        <p:nvGraphicFramePr>
          <p:cNvPr id="9" name="Content Placeholder 8">
            <a:extLst>
              <a:ext uri="{FF2B5EF4-FFF2-40B4-BE49-F238E27FC236}">
                <a16:creationId xmlns:a16="http://schemas.microsoft.com/office/drawing/2014/main" id="{471487CE-4DA0-4B31-895F-73F757B7750A}"/>
              </a:ext>
            </a:extLst>
          </p:cNvPr>
          <p:cNvGraphicFramePr>
            <a:graphicFrameLocks noGrp="1"/>
          </p:cNvGraphicFramePr>
          <p:nvPr>
            <p:ph idx="1"/>
            <p:extLst/>
          </p:nvPr>
        </p:nvGraphicFramePr>
        <p:xfrm>
          <a:off x="838200" y="1691640"/>
          <a:ext cx="10515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id="{EB11DAF6-4713-434D-A1E4-D9FA1EF56CE0}"/>
              </a:ext>
            </a:extLst>
          </p:cNvPr>
          <p:cNvSpPr txBox="1">
            <a:spLocks/>
          </p:cNvSpPr>
          <p:nvPr/>
        </p:nvSpPr>
        <p:spPr>
          <a:xfrm>
            <a:off x="8559799" y="5020548"/>
            <a:ext cx="2697865" cy="555626"/>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baseline="0">
                <a:solidFill>
                  <a:schemeClr val="tx1"/>
                </a:solidFill>
                <a:latin typeface="+mj-lt"/>
                <a:ea typeface="+mj-ea"/>
                <a:cs typeface="+mj-cs"/>
              </a:defRPr>
            </a:lvl1pPr>
          </a:lstStyle>
          <a:p>
            <a:pPr marL="0" indent="0"/>
            <a:r>
              <a:rPr lang="en-US" sz="1800" dirty="0"/>
              <a:t>45% rendered lack of mentors as a barrier</a:t>
            </a:r>
          </a:p>
        </p:txBody>
      </p:sp>
      <p:cxnSp>
        <p:nvCxnSpPr>
          <p:cNvPr id="11" name="Straight Connector 10">
            <a:extLst>
              <a:ext uri="{FF2B5EF4-FFF2-40B4-BE49-F238E27FC236}">
                <a16:creationId xmlns:a16="http://schemas.microsoft.com/office/drawing/2014/main" id="{BA9467ED-6B83-4C59-B4B1-2CE8B86803E2}"/>
              </a:ext>
            </a:extLst>
          </p:cNvPr>
          <p:cNvCxnSpPr>
            <a:cxnSpLocks/>
            <a:stCxn id="10" idx="1"/>
          </p:cNvCxnSpPr>
          <p:nvPr/>
        </p:nvCxnSpPr>
        <p:spPr>
          <a:xfrm flipH="1">
            <a:off x="8031480" y="5298361"/>
            <a:ext cx="528319" cy="0"/>
          </a:xfrm>
          <a:prstGeom prst="line">
            <a:avLst/>
          </a:prstGeom>
          <a:ln w="28575">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8BCEFF-E792-48DB-B8DF-7751DFAFEAAA}"/>
              </a:ext>
            </a:extLst>
          </p:cNvPr>
          <p:cNvSpPr txBox="1">
            <a:spLocks/>
          </p:cNvSpPr>
          <p:nvPr/>
        </p:nvSpPr>
        <p:spPr>
          <a:xfrm>
            <a:off x="8153400" y="3375450"/>
            <a:ext cx="3104264" cy="555626"/>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baseline="0">
                <a:solidFill>
                  <a:schemeClr val="tx1"/>
                </a:solidFill>
                <a:latin typeface="+mj-lt"/>
                <a:ea typeface="+mj-ea"/>
                <a:cs typeface="+mj-cs"/>
              </a:defRPr>
            </a:lvl1pPr>
          </a:lstStyle>
          <a:p>
            <a:pPr marL="0" indent="0"/>
            <a:r>
              <a:rPr lang="en-US" sz="1800" dirty="0"/>
              <a:t>Almost 1/3</a:t>
            </a:r>
            <a:r>
              <a:rPr lang="en-US" sz="1800" baseline="30000" dirty="0"/>
              <a:t>rd</a:t>
            </a:r>
            <a:r>
              <a:rPr lang="en-US" sz="1800" dirty="0"/>
              <a:t> of the respondents cite competing responsibilities of family, and not having day care facilities as a hurdle</a:t>
            </a:r>
          </a:p>
        </p:txBody>
      </p:sp>
      <p:cxnSp>
        <p:nvCxnSpPr>
          <p:cNvPr id="12" name="Straight Connector 11">
            <a:extLst>
              <a:ext uri="{FF2B5EF4-FFF2-40B4-BE49-F238E27FC236}">
                <a16:creationId xmlns:a16="http://schemas.microsoft.com/office/drawing/2014/main" id="{9C8DA2F1-88EC-478E-BD43-EC60EDA57F29}"/>
              </a:ext>
            </a:extLst>
          </p:cNvPr>
          <p:cNvCxnSpPr>
            <a:cxnSpLocks/>
          </p:cNvCxnSpPr>
          <p:nvPr/>
        </p:nvCxnSpPr>
        <p:spPr>
          <a:xfrm flipH="1">
            <a:off x="7040881" y="3656404"/>
            <a:ext cx="1112519" cy="0"/>
          </a:xfrm>
          <a:prstGeom prst="line">
            <a:avLst/>
          </a:prstGeom>
          <a:ln w="28575">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2763F8-0095-4AE6-BF6C-548643117252}"/>
              </a:ext>
            </a:extLst>
          </p:cNvPr>
          <p:cNvCxnSpPr>
            <a:cxnSpLocks/>
          </p:cNvCxnSpPr>
          <p:nvPr/>
        </p:nvCxnSpPr>
        <p:spPr>
          <a:xfrm flipH="1">
            <a:off x="7391401" y="3672793"/>
            <a:ext cx="761999" cy="381047"/>
          </a:xfrm>
          <a:prstGeom prst="line">
            <a:avLst/>
          </a:prstGeom>
          <a:ln w="28575">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107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D704D-79E7-A71F-B8D4-CF09767DBAEA}"/>
              </a:ext>
            </a:extLst>
          </p:cNvPr>
          <p:cNvSpPr>
            <a:spLocks noGrp="1"/>
          </p:cNvSpPr>
          <p:nvPr>
            <p:ph type="title"/>
          </p:nvPr>
        </p:nvSpPr>
        <p:spPr>
          <a:xfrm>
            <a:off x="5918200" y="555626"/>
            <a:ext cx="5562600" cy="1611378"/>
          </a:xfrm>
        </p:spPr>
        <p:txBody>
          <a:bodyPr/>
          <a:lstStyle/>
          <a:p>
            <a:r>
              <a:rPr lang="en-GB" sz="3600" dirty="0"/>
              <a:t>Works to achieve Gender Equity in Health Workforce in Pakistan</a:t>
            </a:r>
          </a:p>
        </p:txBody>
      </p:sp>
      <p:sp>
        <p:nvSpPr>
          <p:cNvPr id="4" name="Content Placeholder 3">
            <a:extLst>
              <a:ext uri="{FF2B5EF4-FFF2-40B4-BE49-F238E27FC236}">
                <a16:creationId xmlns:a16="http://schemas.microsoft.com/office/drawing/2014/main" id="{9D56DCC0-FDFB-39B0-663B-81714093E8D3}"/>
              </a:ext>
            </a:extLst>
          </p:cNvPr>
          <p:cNvSpPr>
            <a:spLocks noGrp="1"/>
          </p:cNvSpPr>
          <p:nvPr>
            <p:ph type="body" sz="quarter" idx="10"/>
          </p:nvPr>
        </p:nvSpPr>
        <p:spPr>
          <a:xfrm>
            <a:off x="4683522" y="2167004"/>
            <a:ext cx="6662903" cy="3783372"/>
          </a:xfrm>
        </p:spPr>
        <p:txBody>
          <a:bodyPr>
            <a:normAutofit fontScale="70000" lnSpcReduction="20000"/>
          </a:bodyPr>
          <a:lstStyle/>
          <a:p>
            <a:pPr marL="457200" indent="-457200" algn="l">
              <a:buFont typeface="Arial" panose="020B0604020202020204" pitchFamily="34" charset="0"/>
              <a:buChar char="•"/>
            </a:pPr>
            <a:r>
              <a:rPr lang="en-GB" sz="4300" dirty="0">
                <a:highlight>
                  <a:srgbClr val="F7F7F7"/>
                </a:highlight>
              </a:rPr>
              <a:t>Launching Women in Global Health Pakistan Chapter – </a:t>
            </a:r>
            <a:r>
              <a:rPr lang="en-GB" sz="4300" dirty="0">
                <a:solidFill>
                  <a:schemeClr val="accent1"/>
                </a:solidFill>
                <a:highlight>
                  <a:srgbClr val="F7F7F7"/>
                </a:highlight>
              </a:rPr>
              <a:t>The first WGH Chapter in Asia</a:t>
            </a:r>
          </a:p>
          <a:p>
            <a:pPr marL="457200" indent="-457200" algn="l">
              <a:buFont typeface="Arial" panose="020B0604020202020204" pitchFamily="34" charset="0"/>
              <a:buChar char="•"/>
            </a:pPr>
            <a:r>
              <a:rPr lang="en-GB" sz="4300" dirty="0">
                <a:highlight>
                  <a:srgbClr val="F7F7F7"/>
                </a:highlight>
              </a:rPr>
              <a:t>First ever </a:t>
            </a:r>
            <a:r>
              <a:rPr lang="en-GB" sz="4300" dirty="0">
                <a:solidFill>
                  <a:schemeClr val="accent1"/>
                </a:solidFill>
                <a:highlight>
                  <a:srgbClr val="F7F7F7"/>
                </a:highlight>
              </a:rPr>
              <a:t>1000 dedicated scholarships </a:t>
            </a:r>
            <a:r>
              <a:rPr lang="en-GB" sz="4300" dirty="0">
                <a:highlight>
                  <a:srgbClr val="F7F7F7"/>
                </a:highlight>
              </a:rPr>
              <a:t>for Nursing and Midwifery with the Ministry of Federal Education</a:t>
            </a:r>
          </a:p>
          <a:p>
            <a:pPr marL="457200" indent="-457200" algn="l">
              <a:buFont typeface="Arial" panose="020B0604020202020204" pitchFamily="34" charset="0"/>
              <a:buChar char="•"/>
            </a:pPr>
            <a:r>
              <a:rPr lang="en-GB" sz="4300" dirty="0">
                <a:solidFill>
                  <a:schemeClr val="accent1"/>
                </a:solidFill>
                <a:highlight>
                  <a:srgbClr val="F7F7F7"/>
                </a:highlight>
              </a:rPr>
              <a:t>Year of Nursing and Midwifery </a:t>
            </a:r>
            <a:r>
              <a:rPr lang="en-GB" sz="4300" dirty="0">
                <a:highlight>
                  <a:srgbClr val="F7F7F7"/>
                </a:highlight>
              </a:rPr>
              <a:t>2020</a:t>
            </a:r>
          </a:p>
          <a:p>
            <a:pPr marL="457200" indent="-457200" algn="l">
              <a:buFont typeface="Arial" panose="020B0604020202020204" pitchFamily="34" charset="0"/>
              <a:buChar char="•"/>
            </a:pPr>
            <a:r>
              <a:rPr lang="en-GB" sz="4300" dirty="0">
                <a:solidFill>
                  <a:prstClr val="black"/>
                </a:solidFill>
                <a:highlight>
                  <a:srgbClr val="F7F7F7"/>
                </a:highlight>
              </a:rPr>
              <a:t>WGH </a:t>
            </a:r>
            <a:r>
              <a:rPr lang="en-GB" sz="4300" dirty="0">
                <a:solidFill>
                  <a:srgbClr val="009999"/>
                </a:solidFill>
                <a:highlight>
                  <a:srgbClr val="F7F7F7"/>
                </a:highlight>
              </a:rPr>
              <a:t>Pakistan Power Delegation – </a:t>
            </a:r>
            <a:r>
              <a:rPr lang="en-GB" sz="4300" dirty="0">
                <a:solidFill>
                  <a:prstClr val="black"/>
                </a:solidFill>
                <a:highlight>
                  <a:srgbClr val="F7F7F7"/>
                </a:highlight>
              </a:rPr>
              <a:t>14 Leaders for Generation Equality Forum 2021</a:t>
            </a:r>
          </a:p>
          <a:p>
            <a:pPr marL="457200" indent="-457200" algn="l">
              <a:buFont typeface="Arial" panose="020B0604020202020204" pitchFamily="34" charset="0"/>
              <a:buChar char="•"/>
            </a:pPr>
            <a:endParaRPr lang="en-GB" dirty="0">
              <a:highlight>
                <a:srgbClr val="F7F7F7"/>
              </a:highlight>
            </a:endParaRPr>
          </a:p>
          <a:p>
            <a:pPr marL="0" indent="0">
              <a:buNone/>
            </a:pPr>
            <a:endParaRPr lang="en-GB" dirty="0">
              <a:highlight>
                <a:srgbClr val="F7F7F7"/>
              </a:highlight>
            </a:endParaRPr>
          </a:p>
        </p:txBody>
      </p:sp>
    </p:spTree>
    <p:extLst>
      <p:ext uri="{BB962C8B-B14F-4D97-AF65-F5344CB8AC3E}">
        <p14:creationId xmlns:p14="http://schemas.microsoft.com/office/powerpoint/2010/main" val="2987270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0532-32D3-48A1-B8F3-15A9853D0F5B}"/>
              </a:ext>
            </a:extLst>
          </p:cNvPr>
          <p:cNvSpPr>
            <a:spLocks noGrp="1"/>
          </p:cNvSpPr>
          <p:nvPr>
            <p:ph type="title" idx="4294967295"/>
          </p:nvPr>
        </p:nvSpPr>
        <p:spPr>
          <a:xfrm>
            <a:off x="0" y="-74613"/>
            <a:ext cx="11591925" cy="828676"/>
          </a:xfrm>
        </p:spPr>
        <p:txBody>
          <a:bodyPr>
            <a:normAutofit/>
          </a:bodyPr>
          <a:lstStyle/>
          <a:p>
            <a:r>
              <a:rPr lang="en-US" sz="4000" b="1" dirty="0"/>
              <a:t>Policy Initiatives at the Planning Commission 2020-2022</a:t>
            </a:r>
          </a:p>
        </p:txBody>
      </p:sp>
      <p:sp>
        <p:nvSpPr>
          <p:cNvPr id="3" name="Content Placeholder 2">
            <a:extLst>
              <a:ext uri="{FF2B5EF4-FFF2-40B4-BE49-F238E27FC236}">
                <a16:creationId xmlns:a16="http://schemas.microsoft.com/office/drawing/2014/main" id="{EC58E542-DC80-4576-A37C-BEC120BE1058}"/>
              </a:ext>
            </a:extLst>
          </p:cNvPr>
          <p:cNvSpPr>
            <a:spLocks noGrp="1"/>
          </p:cNvSpPr>
          <p:nvPr>
            <p:ph idx="4294967295"/>
          </p:nvPr>
        </p:nvSpPr>
        <p:spPr>
          <a:xfrm>
            <a:off x="527901" y="923336"/>
            <a:ext cx="11341100" cy="5387975"/>
          </a:xfrm>
        </p:spPr>
        <p:txBody>
          <a:bodyPr>
            <a:normAutofit/>
          </a:bodyPr>
          <a:lstStyle/>
          <a:p>
            <a:pPr lvl="0"/>
            <a:r>
              <a:rPr lang="en-US" sz="2400" dirty="0"/>
              <a:t>Pakistan’s first </a:t>
            </a:r>
            <a:r>
              <a:rPr lang="en-US" sz="2400" b="1" dirty="0">
                <a:solidFill>
                  <a:schemeClr val="accent1">
                    <a:lumMod val="75000"/>
                  </a:schemeClr>
                </a:solidFill>
                <a:hlinkClick r:id="rId3" action="ppaction://hlinkfile">
                  <a:extLst>
                    <a:ext uri="{A12FA001-AC4F-418D-AE19-62706E023703}">
                      <ahyp:hlinkClr xmlns:ahyp="http://schemas.microsoft.com/office/drawing/2018/hyperlinkcolor" xmlns="" val="tx"/>
                    </a:ext>
                  </a:extLst>
                </a:hlinkClick>
              </a:rPr>
              <a:t>National Gender Policy Framework</a:t>
            </a:r>
            <a:r>
              <a:rPr lang="en-US" sz="2400" dirty="0">
                <a:solidFill>
                  <a:schemeClr val="accent1">
                    <a:lumMod val="75000"/>
                  </a:schemeClr>
                </a:solidFill>
                <a:hlinkClick r:id="rId3" action="ppaction://hlinkfile">
                  <a:extLst>
                    <a:ext uri="{A12FA001-AC4F-418D-AE19-62706E023703}">
                      <ahyp:hlinkClr xmlns:ahyp="http://schemas.microsoft.com/office/drawing/2018/hyperlinkcolor" xmlns="" val="tx"/>
                    </a:ext>
                  </a:extLst>
                </a:hlinkClick>
              </a:rPr>
              <a:t> </a:t>
            </a:r>
            <a:r>
              <a:rPr lang="en-US" sz="2400" dirty="0"/>
              <a:t>unanimously endorsed and launched on 8</a:t>
            </a:r>
            <a:r>
              <a:rPr lang="en-US" sz="2400" baseline="30000" dirty="0"/>
              <a:t>th</a:t>
            </a:r>
            <a:r>
              <a:rPr lang="en-US" sz="2400" dirty="0"/>
              <a:t> March 2022 </a:t>
            </a:r>
          </a:p>
          <a:p>
            <a:pPr lvl="0"/>
            <a:r>
              <a:rPr lang="en-US" sz="2400" b="1" u="sng" dirty="0">
                <a:solidFill>
                  <a:schemeClr val="accent1">
                    <a:lumMod val="75000"/>
                  </a:schemeClr>
                </a:solidFill>
              </a:rPr>
              <a:t>Gender Action Matrix for 2022-2023 </a:t>
            </a:r>
            <a:r>
              <a:rPr lang="en-US" sz="2400" dirty="0"/>
              <a:t>developed and regularly reviewed </a:t>
            </a:r>
          </a:p>
          <a:p>
            <a:r>
              <a:rPr lang="en-US" sz="2400" b="1" dirty="0">
                <a:solidFill>
                  <a:schemeClr val="accent1">
                    <a:lumMod val="75000"/>
                  </a:schemeClr>
                </a:solidFill>
              </a:rPr>
              <a:t>Gender Accelerators </a:t>
            </a:r>
            <a:r>
              <a:rPr lang="en-US" sz="2400" dirty="0"/>
              <a:t>being established at the Planning Commission and the provincial P&amp;Ds</a:t>
            </a:r>
          </a:p>
          <a:p>
            <a:pPr lvl="0"/>
            <a:r>
              <a:rPr lang="en-US" sz="2400" b="1" u="sng" dirty="0">
                <a:solidFill>
                  <a:schemeClr val="accent1">
                    <a:lumMod val="75000"/>
                  </a:schemeClr>
                </a:solidFill>
              </a:rPr>
              <a:t>102 Gender focal persons</a:t>
            </a:r>
            <a:r>
              <a:rPr lang="en-US" sz="2400" dirty="0">
                <a:solidFill>
                  <a:schemeClr val="accent1">
                    <a:lumMod val="75000"/>
                  </a:schemeClr>
                </a:solidFill>
              </a:rPr>
              <a:t> </a:t>
            </a:r>
            <a:r>
              <a:rPr lang="en-US" sz="2400" dirty="0"/>
              <a:t>identified in all the ministries</a:t>
            </a:r>
          </a:p>
          <a:p>
            <a:r>
              <a:rPr lang="en-US" sz="2400" b="1" dirty="0">
                <a:solidFill>
                  <a:schemeClr val="accent1">
                    <a:lumMod val="75000"/>
                  </a:schemeClr>
                </a:solidFill>
              </a:rPr>
              <a:t>Subgroup of </a:t>
            </a:r>
            <a:r>
              <a:rPr lang="en-US" sz="2400" b="1" dirty="0">
                <a:solidFill>
                  <a:schemeClr val="accent1">
                    <a:lumMod val="75000"/>
                  </a:schemeClr>
                </a:solidFill>
                <a:hlinkClick r:id="rId4" action="ppaction://hlinkfile">
                  <a:extLst>
                    <a:ext uri="{A12FA001-AC4F-418D-AE19-62706E023703}">
                      <ahyp:hlinkClr xmlns:ahyp="http://schemas.microsoft.com/office/drawing/2018/hyperlinkcolor" xmlns="" val="tx"/>
                    </a:ext>
                  </a:extLst>
                </a:hlinkClick>
              </a:rPr>
              <a:t>Advisory Committee on Gender </a:t>
            </a:r>
            <a:r>
              <a:rPr lang="en-US" sz="2400" b="1" dirty="0">
                <a:solidFill>
                  <a:schemeClr val="accent1">
                    <a:lumMod val="75000"/>
                  </a:schemeClr>
                </a:solidFill>
              </a:rPr>
              <a:t>at the Planning Commission </a:t>
            </a:r>
            <a:r>
              <a:rPr lang="en-US" sz="2400" dirty="0"/>
              <a:t>notified</a:t>
            </a:r>
          </a:p>
          <a:p>
            <a:r>
              <a:rPr lang="en-US" sz="2400" dirty="0"/>
              <a:t>Constitution of a technical working group for streamlining</a:t>
            </a:r>
            <a:r>
              <a:rPr lang="en-US" sz="2400" b="1" dirty="0"/>
              <a:t> </a:t>
            </a:r>
            <a:r>
              <a:rPr lang="en-US" sz="2400" b="1" u="sng" dirty="0">
                <a:solidFill>
                  <a:schemeClr val="accent1">
                    <a:lumMod val="75000"/>
                  </a:schemeClr>
                </a:solidFill>
              </a:rPr>
              <a:t>computation of national gender indices</a:t>
            </a:r>
            <a:endParaRPr lang="en-US" sz="2400" u="sng" dirty="0">
              <a:solidFill>
                <a:schemeClr val="accent1">
                  <a:lumMod val="75000"/>
                </a:schemeClr>
              </a:solidFill>
            </a:endParaRPr>
          </a:p>
          <a:p>
            <a:pPr lvl="0"/>
            <a:r>
              <a:rPr lang="en-US" sz="2400" dirty="0"/>
              <a:t>SDG 5 (Gender) presented in the 1st and 2</a:t>
            </a:r>
            <a:r>
              <a:rPr lang="en-US" sz="2400" baseline="30000" dirty="0"/>
              <a:t>nd</a:t>
            </a:r>
            <a:r>
              <a:rPr lang="en-US" sz="2400" dirty="0"/>
              <a:t> </a:t>
            </a:r>
            <a:r>
              <a:rPr lang="en-US" sz="2400" b="1" u="sng" dirty="0">
                <a:solidFill>
                  <a:schemeClr val="accent1">
                    <a:lumMod val="75000"/>
                  </a:schemeClr>
                </a:solidFill>
              </a:rPr>
              <a:t>Voluntary National Review (VNR</a:t>
            </a:r>
            <a:r>
              <a:rPr lang="en-US" sz="2400" b="1" dirty="0">
                <a:solidFill>
                  <a:schemeClr val="accent1">
                    <a:lumMod val="75000"/>
                  </a:schemeClr>
                </a:solidFill>
              </a:rPr>
              <a:t>)</a:t>
            </a:r>
            <a:r>
              <a:rPr lang="en-US" sz="2400" dirty="0">
                <a:solidFill>
                  <a:schemeClr val="accent1">
                    <a:lumMod val="75000"/>
                  </a:schemeClr>
                </a:solidFill>
              </a:rPr>
              <a:t> </a:t>
            </a:r>
            <a:r>
              <a:rPr lang="en-US" sz="2400" dirty="0"/>
              <a:t>at the UN High Level Political Forum (HLPF).</a:t>
            </a:r>
            <a:r>
              <a:rPr lang="en-US" sz="2400" b="1" dirty="0"/>
              <a:t> </a:t>
            </a:r>
          </a:p>
          <a:p>
            <a:pPr lvl="0"/>
            <a:r>
              <a:rPr lang="en-US" sz="2400" b="1" u="sng" dirty="0">
                <a:solidFill>
                  <a:schemeClr val="accent1">
                    <a:lumMod val="75000"/>
                  </a:schemeClr>
                </a:solidFill>
              </a:rPr>
              <a:t>Investment Case for Gender</a:t>
            </a:r>
            <a:r>
              <a:rPr lang="en-US" sz="2400" dirty="0"/>
              <a:t> developed for NEC </a:t>
            </a:r>
          </a:p>
          <a:p>
            <a:r>
              <a:rPr lang="en-US" sz="2400" b="1" dirty="0">
                <a:solidFill>
                  <a:schemeClr val="accent1">
                    <a:lumMod val="75000"/>
                  </a:schemeClr>
                </a:solidFill>
                <a:hlinkClick r:id="rId5" action="ppaction://hlinkpres?slideindex=1&amp;slidetitle=">
                  <a:extLst>
                    <a:ext uri="{A12FA001-AC4F-418D-AE19-62706E023703}">
                      <ahyp:hlinkClr xmlns:ahyp="http://schemas.microsoft.com/office/drawing/2018/hyperlinkcolor" xmlns="" val="tx"/>
                    </a:ext>
                  </a:extLst>
                </a:hlinkClick>
              </a:rPr>
              <a:t>Gender Study </a:t>
            </a:r>
            <a:r>
              <a:rPr lang="en-US" sz="2400" dirty="0"/>
              <a:t>rolled out to all federal ministries</a:t>
            </a:r>
          </a:p>
        </p:txBody>
      </p:sp>
    </p:spTree>
    <p:extLst>
      <p:ext uri="{BB962C8B-B14F-4D97-AF65-F5344CB8AC3E}">
        <p14:creationId xmlns:p14="http://schemas.microsoft.com/office/powerpoint/2010/main" val="243435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5ED7CB-3A9F-48F8-97ED-526C36DACFF3}"/>
              </a:ext>
            </a:extLst>
          </p:cNvPr>
          <p:cNvSpPr>
            <a:spLocks noGrp="1"/>
          </p:cNvSpPr>
          <p:nvPr>
            <p:ph type="title"/>
          </p:nvPr>
        </p:nvSpPr>
        <p:spPr/>
        <p:txBody>
          <a:bodyPr/>
          <a:lstStyle/>
          <a:p>
            <a:r>
              <a:rPr lang="en-US" dirty="0">
                <a:solidFill>
                  <a:srgbClr val="FF5361"/>
                </a:solidFill>
              </a:rPr>
              <a:t>COVID-19 Secretariat</a:t>
            </a:r>
          </a:p>
        </p:txBody>
      </p:sp>
      <p:sp>
        <p:nvSpPr>
          <p:cNvPr id="6" name="Text Placeholder 5">
            <a:extLst>
              <a:ext uri="{FF2B5EF4-FFF2-40B4-BE49-F238E27FC236}">
                <a16:creationId xmlns:a16="http://schemas.microsoft.com/office/drawing/2014/main" id="{070C3A3E-F829-483D-9230-280AC0E8561C}"/>
              </a:ext>
            </a:extLst>
          </p:cNvPr>
          <p:cNvSpPr>
            <a:spLocks noGrp="1"/>
          </p:cNvSpPr>
          <p:nvPr>
            <p:ph type="body" sz="quarter" idx="10"/>
          </p:nvPr>
        </p:nvSpPr>
        <p:spPr/>
        <p:txBody>
          <a:bodyPr/>
          <a:lstStyle/>
          <a:p>
            <a:r>
              <a:rPr lang="en-US" dirty="0">
                <a:solidFill>
                  <a:schemeClr val="tx1"/>
                </a:solidFill>
              </a:rPr>
              <a:t>Strengthening Partner Coordination &amp; Data Ecosystem</a:t>
            </a:r>
            <a:endParaRPr lang="en-US" dirty="0"/>
          </a:p>
        </p:txBody>
      </p:sp>
      <p:grpSp>
        <p:nvGrpSpPr>
          <p:cNvPr id="78" name="Level3">
            <a:extLst>
              <a:ext uri="{FF2B5EF4-FFF2-40B4-BE49-F238E27FC236}">
                <a16:creationId xmlns:a16="http://schemas.microsoft.com/office/drawing/2014/main" id="{7D85DE9F-44A0-4C22-9D07-3BB8185DA3C6}"/>
              </a:ext>
            </a:extLst>
          </p:cNvPr>
          <p:cNvGrpSpPr/>
          <p:nvPr/>
        </p:nvGrpSpPr>
        <p:grpSpPr>
          <a:xfrm>
            <a:off x="2674867" y="-807663"/>
            <a:ext cx="10245568" cy="8229600"/>
            <a:chOff x="2663981" y="-774070"/>
            <a:chExt cx="10245568" cy="8229600"/>
          </a:xfrm>
        </p:grpSpPr>
        <p:sp>
          <p:nvSpPr>
            <p:cNvPr id="37" name="Arc 36">
              <a:extLst>
                <a:ext uri="{FF2B5EF4-FFF2-40B4-BE49-F238E27FC236}">
                  <a16:creationId xmlns:a16="http://schemas.microsoft.com/office/drawing/2014/main" id="{47157292-1B31-4481-B685-6CB2DE4FDE85}"/>
                </a:ext>
              </a:extLst>
            </p:cNvPr>
            <p:cNvSpPr/>
            <p:nvPr/>
          </p:nvSpPr>
          <p:spPr>
            <a:xfrm>
              <a:off x="4679949" y="-774070"/>
              <a:ext cx="8229600" cy="8229600"/>
            </a:xfrm>
            <a:prstGeom prst="arc">
              <a:avLst>
                <a:gd name="adj1" fmla="val 7293010"/>
                <a:gd name="adj2" fmla="val 14038265"/>
              </a:avLst>
            </a:prstGeom>
            <a:ln w="38100">
              <a:solidFill>
                <a:schemeClr val="tx1">
                  <a:lumMod val="65000"/>
                  <a:lumOff val="3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C1BA4C0-A1ED-4A57-BB74-2DBF19DDE3D2}"/>
                </a:ext>
              </a:extLst>
            </p:cNvPr>
            <p:cNvSpPr/>
            <p:nvPr/>
          </p:nvSpPr>
          <p:spPr>
            <a:xfrm>
              <a:off x="4432937" y="373845"/>
              <a:ext cx="1561356" cy="5767448"/>
            </a:xfrm>
            <a:custGeom>
              <a:avLst/>
              <a:gdLst>
                <a:gd name="connsiteX0" fmla="*/ 1227350 w 1561356"/>
                <a:gd name="connsiteY0" fmla="*/ 5401688 h 5767448"/>
                <a:gd name="connsiteX1" fmla="*/ 1410230 w 1561356"/>
                <a:gd name="connsiteY1" fmla="*/ 5584568 h 5767448"/>
                <a:gd name="connsiteX2" fmla="*/ 1227350 w 1561356"/>
                <a:gd name="connsiteY2" fmla="*/ 5767448 h 5767448"/>
                <a:gd name="connsiteX3" fmla="*/ 1044470 w 1561356"/>
                <a:gd name="connsiteY3" fmla="*/ 5584568 h 5767448"/>
                <a:gd name="connsiteX4" fmla="*/ 1227350 w 1561356"/>
                <a:gd name="connsiteY4" fmla="*/ 5401688 h 5767448"/>
                <a:gd name="connsiteX5" fmla="*/ 413633 w 1561356"/>
                <a:gd name="connsiteY5" fmla="*/ 4051491 h 5767448"/>
                <a:gd name="connsiteX6" fmla="*/ 596513 w 1561356"/>
                <a:gd name="connsiteY6" fmla="*/ 4234371 h 5767448"/>
                <a:gd name="connsiteX7" fmla="*/ 413633 w 1561356"/>
                <a:gd name="connsiteY7" fmla="*/ 4417251 h 5767448"/>
                <a:gd name="connsiteX8" fmla="*/ 230753 w 1561356"/>
                <a:gd name="connsiteY8" fmla="*/ 4234371 h 5767448"/>
                <a:gd name="connsiteX9" fmla="*/ 413633 w 1561356"/>
                <a:gd name="connsiteY9" fmla="*/ 4051491 h 5767448"/>
                <a:gd name="connsiteX10" fmla="*/ 182880 w 1561356"/>
                <a:gd name="connsiteY10" fmla="*/ 2712648 h 5767448"/>
                <a:gd name="connsiteX11" fmla="*/ 365760 w 1561356"/>
                <a:gd name="connsiteY11" fmla="*/ 2895528 h 5767448"/>
                <a:gd name="connsiteX12" fmla="*/ 182880 w 1561356"/>
                <a:gd name="connsiteY12" fmla="*/ 3078408 h 5767448"/>
                <a:gd name="connsiteX13" fmla="*/ 0 w 1561356"/>
                <a:gd name="connsiteY13" fmla="*/ 2895528 h 5767448"/>
                <a:gd name="connsiteX14" fmla="*/ 182880 w 1561356"/>
                <a:gd name="connsiteY14" fmla="*/ 2712648 h 5767448"/>
                <a:gd name="connsiteX15" fmla="*/ 492875 w 1561356"/>
                <a:gd name="connsiteY15" fmla="*/ 1252389 h 5767448"/>
                <a:gd name="connsiteX16" fmla="*/ 675755 w 1561356"/>
                <a:gd name="connsiteY16" fmla="*/ 1435270 h 5767448"/>
                <a:gd name="connsiteX17" fmla="*/ 492875 w 1561356"/>
                <a:gd name="connsiteY17" fmla="*/ 1618149 h 5767448"/>
                <a:gd name="connsiteX18" fmla="*/ 309995 w 1561356"/>
                <a:gd name="connsiteY18" fmla="*/ 1435270 h 5767448"/>
                <a:gd name="connsiteX19" fmla="*/ 492875 w 1561356"/>
                <a:gd name="connsiteY19" fmla="*/ 1252389 h 5767448"/>
                <a:gd name="connsiteX20" fmla="*/ 1378476 w 1561356"/>
                <a:gd name="connsiteY20" fmla="*/ 0 h 5767448"/>
                <a:gd name="connsiteX21" fmla="*/ 1561356 w 1561356"/>
                <a:gd name="connsiteY21" fmla="*/ 182880 h 5767448"/>
                <a:gd name="connsiteX22" fmla="*/ 1378476 w 1561356"/>
                <a:gd name="connsiteY22" fmla="*/ 365760 h 5767448"/>
                <a:gd name="connsiteX23" fmla="*/ 1195596 w 1561356"/>
                <a:gd name="connsiteY23" fmla="*/ 182880 h 5767448"/>
                <a:gd name="connsiteX24" fmla="*/ 1378476 w 1561356"/>
                <a:gd name="connsiteY24" fmla="*/ 0 h 576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1356" h="5767448">
                  <a:moveTo>
                    <a:pt x="1227350" y="5401688"/>
                  </a:moveTo>
                  <a:cubicBezTo>
                    <a:pt x="1328353" y="5401688"/>
                    <a:pt x="1410230" y="5483567"/>
                    <a:pt x="1410230" y="5584568"/>
                  </a:cubicBezTo>
                  <a:cubicBezTo>
                    <a:pt x="1410230" y="5685570"/>
                    <a:pt x="1328353" y="5767448"/>
                    <a:pt x="1227350" y="5767448"/>
                  </a:cubicBezTo>
                  <a:cubicBezTo>
                    <a:pt x="1126348" y="5767448"/>
                    <a:pt x="1044470" y="5685570"/>
                    <a:pt x="1044470" y="5584568"/>
                  </a:cubicBezTo>
                  <a:cubicBezTo>
                    <a:pt x="1044470" y="5483567"/>
                    <a:pt x="1126348" y="5401688"/>
                    <a:pt x="1227350" y="5401688"/>
                  </a:cubicBezTo>
                  <a:close/>
                  <a:moveTo>
                    <a:pt x="413633" y="4051491"/>
                  </a:moveTo>
                  <a:cubicBezTo>
                    <a:pt x="514634" y="4051491"/>
                    <a:pt x="596513" y="4133369"/>
                    <a:pt x="596513" y="4234371"/>
                  </a:cubicBezTo>
                  <a:cubicBezTo>
                    <a:pt x="596513" y="4335373"/>
                    <a:pt x="514634" y="4417251"/>
                    <a:pt x="413633" y="4417251"/>
                  </a:cubicBezTo>
                  <a:cubicBezTo>
                    <a:pt x="312631" y="4417251"/>
                    <a:pt x="230753" y="4335373"/>
                    <a:pt x="230753" y="4234371"/>
                  </a:cubicBezTo>
                  <a:cubicBezTo>
                    <a:pt x="230753" y="4133369"/>
                    <a:pt x="312631" y="4051491"/>
                    <a:pt x="413633" y="4051491"/>
                  </a:cubicBezTo>
                  <a:close/>
                  <a:moveTo>
                    <a:pt x="182880" y="2712648"/>
                  </a:moveTo>
                  <a:cubicBezTo>
                    <a:pt x="283882" y="2712648"/>
                    <a:pt x="365760" y="2794526"/>
                    <a:pt x="365760" y="2895528"/>
                  </a:cubicBezTo>
                  <a:cubicBezTo>
                    <a:pt x="365760" y="2996530"/>
                    <a:pt x="283882" y="3078408"/>
                    <a:pt x="182880" y="3078408"/>
                  </a:cubicBezTo>
                  <a:cubicBezTo>
                    <a:pt x="81878" y="3078408"/>
                    <a:pt x="0" y="2996530"/>
                    <a:pt x="0" y="2895528"/>
                  </a:cubicBezTo>
                  <a:cubicBezTo>
                    <a:pt x="0" y="2794526"/>
                    <a:pt x="81878" y="2712648"/>
                    <a:pt x="182880" y="2712648"/>
                  </a:cubicBezTo>
                  <a:close/>
                  <a:moveTo>
                    <a:pt x="492875" y="1252389"/>
                  </a:moveTo>
                  <a:cubicBezTo>
                    <a:pt x="593876" y="1252389"/>
                    <a:pt x="675755" y="1334267"/>
                    <a:pt x="675755" y="1435270"/>
                  </a:cubicBezTo>
                  <a:cubicBezTo>
                    <a:pt x="675755" y="1536271"/>
                    <a:pt x="593876" y="1618149"/>
                    <a:pt x="492875" y="1618149"/>
                  </a:cubicBezTo>
                  <a:cubicBezTo>
                    <a:pt x="391873" y="1618149"/>
                    <a:pt x="309995" y="1536271"/>
                    <a:pt x="309995" y="1435270"/>
                  </a:cubicBezTo>
                  <a:cubicBezTo>
                    <a:pt x="309995" y="1334267"/>
                    <a:pt x="391873" y="1252389"/>
                    <a:pt x="492875" y="1252389"/>
                  </a:cubicBezTo>
                  <a:close/>
                  <a:moveTo>
                    <a:pt x="1378476" y="0"/>
                  </a:moveTo>
                  <a:cubicBezTo>
                    <a:pt x="1479479" y="0"/>
                    <a:pt x="1561356" y="81879"/>
                    <a:pt x="1561356" y="182880"/>
                  </a:cubicBezTo>
                  <a:cubicBezTo>
                    <a:pt x="1561356" y="283882"/>
                    <a:pt x="1479479" y="365760"/>
                    <a:pt x="1378476" y="365760"/>
                  </a:cubicBezTo>
                  <a:cubicBezTo>
                    <a:pt x="1277474" y="365760"/>
                    <a:pt x="1195596" y="283882"/>
                    <a:pt x="1195596" y="182880"/>
                  </a:cubicBezTo>
                  <a:cubicBezTo>
                    <a:pt x="1195596" y="81879"/>
                    <a:pt x="1277474" y="0"/>
                    <a:pt x="1378476" y="0"/>
                  </a:cubicBezTo>
                  <a:close/>
                </a:path>
              </a:pathLst>
            </a:custGeom>
            <a:solidFill>
              <a:schemeClr val="accent5">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0AB8C294-C341-4B14-9F0D-85B023DA4683}"/>
                </a:ext>
              </a:extLst>
            </p:cNvPr>
            <p:cNvSpPr txBox="1"/>
            <p:nvPr/>
          </p:nvSpPr>
          <p:spPr>
            <a:xfrm rot="1593241">
              <a:off x="3607612" y="980231"/>
              <a:ext cx="1232866"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National Academic and Research Institutions </a:t>
              </a:r>
            </a:p>
          </p:txBody>
        </p:sp>
        <p:sp>
          <p:nvSpPr>
            <p:cNvPr id="72" name="TextBox 71">
              <a:extLst>
                <a:ext uri="{FF2B5EF4-FFF2-40B4-BE49-F238E27FC236}">
                  <a16:creationId xmlns:a16="http://schemas.microsoft.com/office/drawing/2014/main" id="{DD4E70F8-954D-4D3B-890D-5003C9BD6F26}"/>
                </a:ext>
              </a:extLst>
            </p:cNvPr>
            <p:cNvSpPr txBox="1"/>
            <p:nvPr/>
          </p:nvSpPr>
          <p:spPr>
            <a:xfrm>
              <a:off x="2663981" y="3064666"/>
              <a:ext cx="17366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International Think Tanks </a:t>
              </a:r>
            </a:p>
          </p:txBody>
        </p:sp>
        <p:sp>
          <p:nvSpPr>
            <p:cNvPr id="73" name="TextBox 72">
              <a:extLst>
                <a:ext uri="{FF2B5EF4-FFF2-40B4-BE49-F238E27FC236}">
                  <a16:creationId xmlns:a16="http://schemas.microsoft.com/office/drawing/2014/main" id="{9F140044-4FC2-4161-8DE7-235BACB049E2}"/>
                </a:ext>
              </a:extLst>
            </p:cNvPr>
            <p:cNvSpPr txBox="1"/>
            <p:nvPr/>
          </p:nvSpPr>
          <p:spPr>
            <a:xfrm rot="20741734">
              <a:off x="2998455" y="4779294"/>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ADB</a:t>
              </a:r>
            </a:p>
          </p:txBody>
        </p:sp>
        <p:sp>
          <p:nvSpPr>
            <p:cNvPr id="74" name="TextBox 73">
              <a:extLst>
                <a:ext uri="{FF2B5EF4-FFF2-40B4-BE49-F238E27FC236}">
                  <a16:creationId xmlns:a16="http://schemas.microsoft.com/office/drawing/2014/main" id="{B2497308-0D73-4400-A75F-9A879B279348}"/>
                </a:ext>
              </a:extLst>
            </p:cNvPr>
            <p:cNvSpPr txBox="1"/>
            <p:nvPr/>
          </p:nvSpPr>
          <p:spPr>
            <a:xfrm rot="19347717">
              <a:off x="3902865" y="6530473"/>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PIDE</a:t>
              </a:r>
            </a:p>
          </p:txBody>
        </p:sp>
        <p:sp>
          <p:nvSpPr>
            <p:cNvPr id="76" name="TextBox 75">
              <a:extLst>
                <a:ext uri="{FF2B5EF4-FFF2-40B4-BE49-F238E27FC236}">
                  <a16:creationId xmlns:a16="http://schemas.microsoft.com/office/drawing/2014/main" id="{FD0262DB-F28D-4292-96EF-8ECBD6C596FE}"/>
                </a:ext>
              </a:extLst>
            </p:cNvPr>
            <p:cNvSpPr txBox="1"/>
            <p:nvPr/>
          </p:nvSpPr>
          <p:spPr>
            <a:xfrm rot="1593241">
              <a:off x="4385318" y="670371"/>
              <a:ext cx="8836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CERP </a:t>
              </a:r>
            </a:p>
          </p:txBody>
        </p:sp>
      </p:grpSp>
      <p:sp>
        <p:nvSpPr>
          <p:cNvPr id="84" name="Rectangle: Rounded Corners 83">
            <a:extLst>
              <a:ext uri="{FF2B5EF4-FFF2-40B4-BE49-F238E27FC236}">
                <a16:creationId xmlns:a16="http://schemas.microsoft.com/office/drawing/2014/main" id="{93DBB30E-0F71-4F54-8D0C-AF8CCDEA671D}"/>
              </a:ext>
            </a:extLst>
          </p:cNvPr>
          <p:cNvSpPr/>
          <p:nvPr/>
        </p:nvSpPr>
        <p:spPr>
          <a:xfrm>
            <a:off x="244241" y="2673079"/>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Indepth Analysis by UN Partners in relevant thematic areas</a:t>
            </a:r>
          </a:p>
        </p:txBody>
      </p:sp>
      <p:sp>
        <p:nvSpPr>
          <p:cNvPr id="85" name="Rectangle: Rounded Corners 84">
            <a:extLst>
              <a:ext uri="{FF2B5EF4-FFF2-40B4-BE49-F238E27FC236}">
                <a16:creationId xmlns:a16="http://schemas.microsoft.com/office/drawing/2014/main" id="{73F878C9-3BF8-453C-875D-3FB2E2528950}"/>
              </a:ext>
            </a:extLst>
          </p:cNvPr>
          <p:cNvSpPr/>
          <p:nvPr/>
        </p:nvSpPr>
        <p:spPr>
          <a:xfrm>
            <a:off x="244241" y="3703747"/>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1– Review by COVID19 Secretariat</a:t>
            </a:r>
          </a:p>
        </p:txBody>
      </p:sp>
      <p:sp>
        <p:nvSpPr>
          <p:cNvPr id="86" name="Rectangle: Rounded Corners 85">
            <a:extLst>
              <a:ext uri="{FF2B5EF4-FFF2-40B4-BE49-F238E27FC236}">
                <a16:creationId xmlns:a16="http://schemas.microsoft.com/office/drawing/2014/main" id="{720E2648-2E20-4D5B-8133-AA6C1171153F}"/>
              </a:ext>
            </a:extLst>
          </p:cNvPr>
          <p:cNvSpPr/>
          <p:nvPr/>
        </p:nvSpPr>
        <p:spPr>
          <a:xfrm>
            <a:off x="244241" y="4734415"/>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2– Review by Intl/</a:t>
            </a:r>
            <a:r>
              <a:rPr kumimoji="0" lang="en-US" sz="14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Nl</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experts</a:t>
            </a:r>
          </a:p>
        </p:txBody>
      </p:sp>
      <p:sp>
        <p:nvSpPr>
          <p:cNvPr id="87" name="Rectangle: Rounded Corners 86">
            <a:extLst>
              <a:ext uri="{FF2B5EF4-FFF2-40B4-BE49-F238E27FC236}">
                <a16:creationId xmlns:a16="http://schemas.microsoft.com/office/drawing/2014/main" id="{1EE561D9-A49B-42F5-8CCD-3202BA5B2075}"/>
              </a:ext>
            </a:extLst>
          </p:cNvPr>
          <p:cNvSpPr/>
          <p:nvPr/>
        </p:nvSpPr>
        <p:spPr>
          <a:xfrm>
            <a:off x="244241" y="5765082"/>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3 – Review by Ministries </a:t>
            </a:r>
          </a:p>
        </p:txBody>
      </p:sp>
      <p:sp>
        <p:nvSpPr>
          <p:cNvPr id="2" name="Oval 1">
            <a:extLst>
              <a:ext uri="{FF2B5EF4-FFF2-40B4-BE49-F238E27FC236}">
                <a16:creationId xmlns:a16="http://schemas.microsoft.com/office/drawing/2014/main" id="{04540803-66D7-4358-9472-2F7CA4FEAB10}"/>
              </a:ext>
            </a:extLst>
          </p:cNvPr>
          <p:cNvSpPr/>
          <p:nvPr/>
        </p:nvSpPr>
        <p:spPr>
          <a:xfrm>
            <a:off x="5007081" y="5103229"/>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B1664DC-2097-4D61-A987-D3C5C986A0CD}"/>
              </a:ext>
            </a:extLst>
          </p:cNvPr>
          <p:cNvSpPr txBox="1"/>
          <p:nvPr/>
        </p:nvSpPr>
        <p:spPr>
          <a:xfrm rot="20067080">
            <a:off x="3743662" y="5288624"/>
            <a:ext cx="1321068"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Harvard Kennedy School</a:t>
            </a:r>
          </a:p>
        </p:txBody>
      </p:sp>
      <p:sp>
        <p:nvSpPr>
          <p:cNvPr id="48" name="Oval 47">
            <a:extLst>
              <a:ext uri="{FF2B5EF4-FFF2-40B4-BE49-F238E27FC236}">
                <a16:creationId xmlns:a16="http://schemas.microsoft.com/office/drawing/2014/main" id="{FB0E2C09-591A-4F0A-BE39-0620D6373FFF}"/>
              </a:ext>
            </a:extLst>
          </p:cNvPr>
          <p:cNvSpPr/>
          <p:nvPr/>
        </p:nvSpPr>
        <p:spPr>
          <a:xfrm>
            <a:off x="4495327" y="3760485"/>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F811CB5-CD30-46C2-B7C8-59E9F2EB6AA4}"/>
              </a:ext>
            </a:extLst>
          </p:cNvPr>
          <p:cNvSpPr txBox="1"/>
          <p:nvPr/>
        </p:nvSpPr>
        <p:spPr>
          <a:xfrm rot="20741734">
            <a:off x="2790853" y="4069628"/>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World Bank</a:t>
            </a:r>
          </a:p>
        </p:txBody>
      </p:sp>
      <p:sp>
        <p:nvSpPr>
          <p:cNvPr id="50" name="Oval 49">
            <a:extLst>
              <a:ext uri="{FF2B5EF4-FFF2-40B4-BE49-F238E27FC236}">
                <a16:creationId xmlns:a16="http://schemas.microsoft.com/office/drawing/2014/main" id="{F4CB40E8-19AB-47F7-8CEA-06584C73BB7B}"/>
              </a:ext>
            </a:extLst>
          </p:cNvPr>
          <p:cNvSpPr/>
          <p:nvPr/>
        </p:nvSpPr>
        <p:spPr>
          <a:xfrm>
            <a:off x="4538613" y="2307479"/>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C722D0C-C517-4645-B61E-90C909A72AE9}"/>
              </a:ext>
            </a:extLst>
          </p:cNvPr>
          <p:cNvSpPr txBox="1"/>
          <p:nvPr/>
        </p:nvSpPr>
        <p:spPr>
          <a:xfrm rot="424269">
            <a:off x="2800225" y="2090428"/>
            <a:ext cx="17366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Harvard Global Health Institute</a:t>
            </a:r>
          </a:p>
        </p:txBody>
      </p:sp>
      <p:sp>
        <p:nvSpPr>
          <p:cNvPr id="52" name="Oval 51">
            <a:extLst>
              <a:ext uri="{FF2B5EF4-FFF2-40B4-BE49-F238E27FC236}">
                <a16:creationId xmlns:a16="http://schemas.microsoft.com/office/drawing/2014/main" id="{FBD11293-504A-4699-8E9C-2D4E3FFD8560}"/>
              </a:ext>
            </a:extLst>
          </p:cNvPr>
          <p:cNvSpPr/>
          <p:nvPr/>
        </p:nvSpPr>
        <p:spPr>
          <a:xfrm>
            <a:off x="5115640" y="934496"/>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DF7F517-01F2-45BE-A8EF-761FC2D629D2}"/>
              </a:ext>
            </a:extLst>
          </p:cNvPr>
          <p:cNvSpPr txBox="1"/>
          <p:nvPr/>
        </p:nvSpPr>
        <p:spPr>
          <a:xfrm rot="1593241">
            <a:off x="4775791" y="-45851"/>
            <a:ext cx="9641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Int’l Experts </a:t>
            </a:r>
          </a:p>
        </p:txBody>
      </p:sp>
      <p:pic>
        <p:nvPicPr>
          <p:cNvPr id="25" name="Picture 2" descr="Image result for government of pakistan logo">
            <a:extLst>
              <a:ext uri="{FF2B5EF4-FFF2-40B4-BE49-F238E27FC236}">
                <a16:creationId xmlns:a16="http://schemas.microsoft.com/office/drawing/2014/main" id="{C4BDED3F-F835-4DF4-854B-77DA888124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3666" y="2576006"/>
            <a:ext cx="1274170" cy="146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rc 79">
            <a:extLst>
              <a:ext uri="{FF2B5EF4-FFF2-40B4-BE49-F238E27FC236}">
                <a16:creationId xmlns:a16="http://schemas.microsoft.com/office/drawing/2014/main" id="{C3B2C54C-F7F3-4BE0-9349-37BA11267455}"/>
              </a:ext>
            </a:extLst>
          </p:cNvPr>
          <p:cNvSpPr/>
          <p:nvPr/>
        </p:nvSpPr>
        <p:spPr>
          <a:xfrm>
            <a:off x="2898687" y="5161953"/>
            <a:ext cx="1645920" cy="1645920"/>
          </a:xfrm>
          <a:prstGeom prst="arc">
            <a:avLst>
              <a:gd name="adj1" fmla="val 991821"/>
              <a:gd name="adj2" fmla="val 17825610"/>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6" name="Arc 75">
            <a:extLst>
              <a:ext uri="{FF2B5EF4-FFF2-40B4-BE49-F238E27FC236}">
                <a16:creationId xmlns:a16="http://schemas.microsoft.com/office/drawing/2014/main" id="{67C5E039-0C66-41A9-ACEE-6AE9988A54DE}"/>
              </a:ext>
            </a:extLst>
          </p:cNvPr>
          <p:cNvSpPr/>
          <p:nvPr/>
        </p:nvSpPr>
        <p:spPr>
          <a:xfrm>
            <a:off x="7371795" y="-220865"/>
            <a:ext cx="1645920" cy="1645920"/>
          </a:xfrm>
          <a:prstGeom prst="arc">
            <a:avLst>
              <a:gd name="adj1" fmla="val 10147025"/>
              <a:gd name="adj2" fmla="val 5253949"/>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5" name="Arc 74">
            <a:extLst>
              <a:ext uri="{FF2B5EF4-FFF2-40B4-BE49-F238E27FC236}">
                <a16:creationId xmlns:a16="http://schemas.microsoft.com/office/drawing/2014/main" id="{4AD8EF91-5EE6-4DAC-80CD-B49F8E5FEBAA}"/>
              </a:ext>
            </a:extLst>
          </p:cNvPr>
          <p:cNvSpPr/>
          <p:nvPr/>
        </p:nvSpPr>
        <p:spPr>
          <a:xfrm>
            <a:off x="2192128" y="3378646"/>
            <a:ext cx="1645920" cy="1645920"/>
          </a:xfrm>
          <a:prstGeom prst="arc">
            <a:avLst>
              <a:gd name="adj1" fmla="val 3105966"/>
              <a:gd name="adj2" fmla="val 19639988"/>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4" name="Arc 73">
            <a:extLst>
              <a:ext uri="{FF2B5EF4-FFF2-40B4-BE49-F238E27FC236}">
                <a16:creationId xmlns:a16="http://schemas.microsoft.com/office/drawing/2014/main" id="{CE1BED9F-8A1A-4486-91D9-06B1DEC22B6F}"/>
              </a:ext>
            </a:extLst>
          </p:cNvPr>
          <p:cNvSpPr/>
          <p:nvPr/>
        </p:nvSpPr>
        <p:spPr>
          <a:xfrm>
            <a:off x="2897599" y="248026"/>
            <a:ext cx="1645920" cy="1645920"/>
          </a:xfrm>
          <a:prstGeom prst="arc">
            <a:avLst>
              <a:gd name="adj1" fmla="val 3105966"/>
              <a:gd name="adj2" fmla="val 19741105"/>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pic>
        <p:nvPicPr>
          <p:cNvPr id="50" name="Picture 49">
            <a:extLst>
              <a:ext uri="{FF2B5EF4-FFF2-40B4-BE49-F238E27FC236}">
                <a16:creationId xmlns:a16="http://schemas.microsoft.com/office/drawing/2014/main" id="{80887E84-94A2-4CCE-808E-E6CF8F6E8BBC}"/>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53" name="Picture 52">
            <a:extLst>
              <a:ext uri="{FF2B5EF4-FFF2-40B4-BE49-F238E27FC236}">
                <a16:creationId xmlns:a16="http://schemas.microsoft.com/office/drawing/2014/main" id="{996B969F-2262-4F7F-8B1E-66764329DF9F}"/>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2863171" y="6153651"/>
            <a:ext cx="705471" cy="240084"/>
          </a:xfrm>
          <a:prstGeom prst="rect">
            <a:avLst/>
          </a:prstGeom>
        </p:spPr>
      </p:pic>
      <p:pic>
        <p:nvPicPr>
          <p:cNvPr id="55" name="Picture 54">
            <a:extLst>
              <a:ext uri="{FF2B5EF4-FFF2-40B4-BE49-F238E27FC236}">
                <a16:creationId xmlns:a16="http://schemas.microsoft.com/office/drawing/2014/main" id="{03A764D5-CE3B-4DE3-8E58-A2564FFF2EC6}"/>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3084" r="61130"/>
          <a:stretch/>
        </p:blipFill>
        <p:spPr>
          <a:xfrm>
            <a:off x="2924516" y="5424879"/>
            <a:ext cx="402432" cy="334316"/>
          </a:xfrm>
          <a:prstGeom prst="rect">
            <a:avLst/>
          </a:prstGeom>
        </p:spPr>
      </p:pic>
      <p:pic>
        <p:nvPicPr>
          <p:cNvPr id="56" name="Picture 55">
            <a:extLst>
              <a:ext uri="{FF2B5EF4-FFF2-40B4-BE49-F238E27FC236}">
                <a16:creationId xmlns:a16="http://schemas.microsoft.com/office/drawing/2014/main" id="{010A3711-2063-42B0-9602-1F356E17B17C}"/>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8608631" y="111491"/>
            <a:ext cx="640005" cy="273069"/>
          </a:xfrm>
          <a:prstGeom prst="rect">
            <a:avLst/>
          </a:prstGeom>
        </p:spPr>
      </p:pic>
      <p:pic>
        <p:nvPicPr>
          <p:cNvPr id="58" name="Picture 57">
            <a:extLst>
              <a:ext uri="{FF2B5EF4-FFF2-40B4-BE49-F238E27FC236}">
                <a16:creationId xmlns:a16="http://schemas.microsoft.com/office/drawing/2014/main" id="{28AB9D62-9A5D-4445-8EF8-F4837E219383}"/>
              </a:ext>
            </a:extLst>
          </p:cNvPr>
          <p:cNvPicPr>
            <a:picLocks noChangeAspect="1"/>
          </p:cNvPicPr>
          <p:nvPr/>
        </p:nvPicPr>
        <p:blipFill rotWithShape="1">
          <a:blip r:embed="rId7">
            <a:grayscl/>
            <a:extLst>
              <a:ext uri="{28A0092B-C50C-407E-A947-70E740481C1C}">
                <a14:useLocalDpi xmlns:a14="http://schemas.microsoft.com/office/drawing/2010/main" val="0"/>
              </a:ext>
            </a:extLst>
          </a:blip>
          <a:srcRect l="8940" t="34072" r="7840" b="32940"/>
          <a:stretch/>
        </p:blipFill>
        <p:spPr>
          <a:xfrm>
            <a:off x="9571356" y="2671601"/>
            <a:ext cx="912470" cy="240694"/>
          </a:xfrm>
          <a:prstGeom prst="rect">
            <a:avLst/>
          </a:prstGeom>
        </p:spPr>
      </p:pic>
      <p:pic>
        <p:nvPicPr>
          <p:cNvPr id="60" name="Picture 59">
            <a:extLst>
              <a:ext uri="{FF2B5EF4-FFF2-40B4-BE49-F238E27FC236}">
                <a16:creationId xmlns:a16="http://schemas.microsoft.com/office/drawing/2014/main" id="{017E49BB-F659-4B02-AA03-29A8B18B012D}"/>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3518798" y="6468858"/>
            <a:ext cx="573427" cy="401826"/>
          </a:xfrm>
          <a:prstGeom prst="rect">
            <a:avLst/>
          </a:prstGeom>
        </p:spPr>
      </p:pic>
      <p:pic>
        <p:nvPicPr>
          <p:cNvPr id="61" name="Picture 60">
            <a:extLst>
              <a:ext uri="{FF2B5EF4-FFF2-40B4-BE49-F238E27FC236}">
                <a16:creationId xmlns:a16="http://schemas.microsoft.com/office/drawing/2014/main" id="{95B33023-5D54-4515-9D67-202D641C8EAF}"/>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8640597" y="756325"/>
            <a:ext cx="513746" cy="426377"/>
          </a:xfrm>
          <a:prstGeom prst="rect">
            <a:avLst/>
          </a:prstGeom>
        </p:spPr>
      </p:pic>
      <p:pic>
        <p:nvPicPr>
          <p:cNvPr id="63" name="Picture 62">
            <a:extLst>
              <a:ext uri="{FF2B5EF4-FFF2-40B4-BE49-F238E27FC236}">
                <a16:creationId xmlns:a16="http://schemas.microsoft.com/office/drawing/2014/main" id="{7D68482D-6166-47B4-8008-209ACA88577A}"/>
              </a:ext>
            </a:extLst>
          </p:cNvPr>
          <p:cNvPicPr>
            <a:picLocks noChangeAspect="1"/>
          </p:cNvPicPr>
          <p:nvPr/>
        </p:nvPicPr>
        <p:blipFill rotWithShape="1">
          <a:blip r:embed="rId11">
            <a:grayscl/>
            <a:extLst>
              <a:ext uri="{28A0092B-C50C-407E-A947-70E740481C1C}">
                <a14:useLocalDpi xmlns:a14="http://schemas.microsoft.com/office/drawing/2010/main" val="0"/>
              </a:ext>
            </a:extLst>
          </a:blip>
          <a:srcRect l="36446" r="36724"/>
          <a:stretch/>
        </p:blipFill>
        <p:spPr>
          <a:xfrm>
            <a:off x="4209997" y="6273693"/>
            <a:ext cx="216838" cy="426377"/>
          </a:xfrm>
          <a:prstGeom prst="rect">
            <a:avLst/>
          </a:prstGeom>
        </p:spPr>
      </p:pic>
      <p:pic>
        <p:nvPicPr>
          <p:cNvPr id="64" name="Picture 63">
            <a:extLst>
              <a:ext uri="{FF2B5EF4-FFF2-40B4-BE49-F238E27FC236}">
                <a16:creationId xmlns:a16="http://schemas.microsoft.com/office/drawing/2014/main" id="{750A8DAF-C637-4F82-8457-A3031B454434}"/>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976270" y="3743877"/>
            <a:ext cx="640005" cy="273069"/>
          </a:xfrm>
          <a:prstGeom prst="rect">
            <a:avLst/>
          </a:prstGeom>
        </p:spPr>
      </p:pic>
      <p:pic>
        <p:nvPicPr>
          <p:cNvPr id="65" name="Picture 64">
            <a:extLst>
              <a:ext uri="{FF2B5EF4-FFF2-40B4-BE49-F238E27FC236}">
                <a16:creationId xmlns:a16="http://schemas.microsoft.com/office/drawing/2014/main" id="{EBDAC07C-9FED-4614-B671-BA2096D9AE35}"/>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2047217" y="4300956"/>
            <a:ext cx="573427" cy="401826"/>
          </a:xfrm>
          <a:prstGeom prst="rect">
            <a:avLst/>
          </a:prstGeom>
        </p:spPr>
      </p:pic>
      <p:pic>
        <p:nvPicPr>
          <p:cNvPr id="66" name="Picture 65">
            <a:extLst>
              <a:ext uri="{FF2B5EF4-FFF2-40B4-BE49-F238E27FC236}">
                <a16:creationId xmlns:a16="http://schemas.microsoft.com/office/drawing/2014/main" id="{09F8AD22-7836-4D19-80D8-D77EA431C6A0}"/>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2611986" y="4811377"/>
            <a:ext cx="513746" cy="426377"/>
          </a:xfrm>
          <a:prstGeom prst="rect">
            <a:avLst/>
          </a:prstGeom>
        </p:spPr>
      </p:pic>
      <p:pic>
        <p:nvPicPr>
          <p:cNvPr id="68" name="Picture 67" descr="Logo, company name&#10;&#10;Description automatically generated">
            <a:extLst>
              <a:ext uri="{FF2B5EF4-FFF2-40B4-BE49-F238E27FC236}">
                <a16:creationId xmlns:a16="http://schemas.microsoft.com/office/drawing/2014/main" id="{6533C1FC-DEB4-43EF-A079-BB7AC615C42E}"/>
              </a:ext>
            </a:extLst>
          </p:cNvPr>
          <p:cNvPicPr>
            <a:picLocks noChangeAspect="1"/>
          </p:cNvPicPr>
          <p:nvPr/>
        </p:nvPicPr>
        <p:blipFill rotWithShape="1">
          <a:blip r:embed="rId12">
            <a:grayscl/>
            <a:extLst>
              <a:ext uri="{28A0092B-C50C-407E-A947-70E740481C1C}">
                <a14:useLocalDpi xmlns:a14="http://schemas.microsoft.com/office/drawing/2010/main" val="0"/>
              </a:ext>
            </a:extLst>
          </a:blip>
          <a:srcRect l="21231" r="15238"/>
          <a:stretch/>
        </p:blipFill>
        <p:spPr>
          <a:xfrm>
            <a:off x="2612655" y="3147606"/>
            <a:ext cx="402433" cy="462079"/>
          </a:xfrm>
          <a:prstGeom prst="rect">
            <a:avLst/>
          </a:prstGeom>
        </p:spPr>
      </p:pic>
      <p:pic>
        <p:nvPicPr>
          <p:cNvPr id="69" name="Picture 68">
            <a:extLst>
              <a:ext uri="{FF2B5EF4-FFF2-40B4-BE49-F238E27FC236}">
                <a16:creationId xmlns:a16="http://schemas.microsoft.com/office/drawing/2014/main" id="{671BE546-78BC-4D72-AF9A-807FE5352D96}"/>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2724617" y="1384161"/>
            <a:ext cx="705471" cy="240084"/>
          </a:xfrm>
          <a:prstGeom prst="rect">
            <a:avLst/>
          </a:prstGeom>
        </p:spPr>
      </p:pic>
      <p:pic>
        <p:nvPicPr>
          <p:cNvPr id="70" name="Picture 69">
            <a:extLst>
              <a:ext uri="{FF2B5EF4-FFF2-40B4-BE49-F238E27FC236}">
                <a16:creationId xmlns:a16="http://schemas.microsoft.com/office/drawing/2014/main" id="{D3FB6159-77D1-4E73-909D-B536BD8C66A0}"/>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2702852" y="665902"/>
            <a:ext cx="573427" cy="401826"/>
          </a:xfrm>
          <a:prstGeom prst="rect">
            <a:avLst/>
          </a:prstGeom>
        </p:spPr>
      </p:pic>
      <p:pic>
        <p:nvPicPr>
          <p:cNvPr id="72" name="Picture 71" descr="Logo&#10;&#10;Description automatically generated">
            <a:extLst>
              <a:ext uri="{FF2B5EF4-FFF2-40B4-BE49-F238E27FC236}">
                <a16:creationId xmlns:a16="http://schemas.microsoft.com/office/drawing/2014/main" id="{8B14245F-5F66-490D-B5BC-EB197D15DE9B}"/>
              </a:ext>
            </a:extLst>
          </p:cNvPr>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3367823" y="103664"/>
            <a:ext cx="461581" cy="480967"/>
          </a:xfrm>
          <a:prstGeom prst="rect">
            <a:avLst/>
          </a:prstGeom>
        </p:spPr>
      </p:pic>
      <p:sp>
        <p:nvSpPr>
          <p:cNvPr id="77" name="Arc 76">
            <a:extLst>
              <a:ext uri="{FF2B5EF4-FFF2-40B4-BE49-F238E27FC236}">
                <a16:creationId xmlns:a16="http://schemas.microsoft.com/office/drawing/2014/main" id="{9B0BF760-CED5-4C67-BFB7-BDB652C32B18}"/>
              </a:ext>
            </a:extLst>
          </p:cNvPr>
          <p:cNvSpPr/>
          <p:nvPr/>
        </p:nvSpPr>
        <p:spPr>
          <a:xfrm>
            <a:off x="8837906" y="1578213"/>
            <a:ext cx="1645920" cy="1645920"/>
          </a:xfrm>
          <a:prstGeom prst="arc">
            <a:avLst>
              <a:gd name="adj1" fmla="val 12220448"/>
              <a:gd name="adj2" fmla="val 8048055"/>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8" name="Arc 77">
            <a:extLst>
              <a:ext uri="{FF2B5EF4-FFF2-40B4-BE49-F238E27FC236}">
                <a16:creationId xmlns:a16="http://schemas.microsoft.com/office/drawing/2014/main" id="{CAC7787E-0C42-4691-B4CA-B78D93E44522}"/>
              </a:ext>
            </a:extLst>
          </p:cNvPr>
          <p:cNvSpPr/>
          <p:nvPr/>
        </p:nvSpPr>
        <p:spPr>
          <a:xfrm>
            <a:off x="8756385" y="3442605"/>
            <a:ext cx="1645920" cy="1645920"/>
          </a:xfrm>
          <a:prstGeom prst="arc">
            <a:avLst>
              <a:gd name="adj1" fmla="val 13037653"/>
              <a:gd name="adj2" fmla="val 8403844"/>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9" name="Arc 78">
            <a:extLst>
              <a:ext uri="{FF2B5EF4-FFF2-40B4-BE49-F238E27FC236}">
                <a16:creationId xmlns:a16="http://schemas.microsoft.com/office/drawing/2014/main" id="{361BC553-FC8B-4E70-8EA3-2A3C2AD24ECE}"/>
              </a:ext>
            </a:extLst>
          </p:cNvPr>
          <p:cNvSpPr/>
          <p:nvPr/>
        </p:nvSpPr>
        <p:spPr>
          <a:xfrm>
            <a:off x="7708079" y="5161953"/>
            <a:ext cx="1645920" cy="1645920"/>
          </a:xfrm>
          <a:prstGeom prst="arc">
            <a:avLst>
              <a:gd name="adj1" fmla="val 14500074"/>
              <a:gd name="adj2" fmla="val 9804594"/>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cxnSp>
        <p:nvCxnSpPr>
          <p:cNvPr id="92" name="Straight Arrow Connector 91">
            <a:extLst>
              <a:ext uri="{FF2B5EF4-FFF2-40B4-BE49-F238E27FC236}">
                <a16:creationId xmlns:a16="http://schemas.microsoft.com/office/drawing/2014/main" id="{5C015D76-1F98-4EA8-87D0-7E7713706581}"/>
              </a:ext>
            </a:extLst>
          </p:cNvPr>
          <p:cNvCxnSpPr>
            <a:cxnSpLocks/>
          </p:cNvCxnSpPr>
          <p:nvPr/>
        </p:nvCxnSpPr>
        <p:spPr>
          <a:xfrm flipH="1" flipV="1">
            <a:off x="2645598" y="139433"/>
            <a:ext cx="431754" cy="373191"/>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9192BB7-DDE5-4163-97B3-E15E5D094E85}"/>
              </a:ext>
            </a:extLst>
          </p:cNvPr>
          <p:cNvCxnSpPr>
            <a:cxnSpLocks/>
          </p:cNvCxnSpPr>
          <p:nvPr/>
        </p:nvCxnSpPr>
        <p:spPr>
          <a:xfrm flipH="1">
            <a:off x="2343230" y="1244206"/>
            <a:ext cx="554369" cy="139955"/>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33D7AD2-8806-4DF3-8A0F-A3525B09CD37}"/>
              </a:ext>
            </a:extLst>
          </p:cNvPr>
          <p:cNvCxnSpPr>
            <a:cxnSpLocks/>
          </p:cNvCxnSpPr>
          <p:nvPr/>
        </p:nvCxnSpPr>
        <p:spPr>
          <a:xfrm flipH="1" flipV="1">
            <a:off x="2244535" y="3053409"/>
            <a:ext cx="367452" cy="43787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DE373BE-7B3C-49E8-8760-6AD663B014DD}"/>
              </a:ext>
            </a:extLst>
          </p:cNvPr>
          <p:cNvCxnSpPr>
            <a:cxnSpLocks/>
          </p:cNvCxnSpPr>
          <p:nvPr/>
        </p:nvCxnSpPr>
        <p:spPr>
          <a:xfrm flipH="1">
            <a:off x="1684615" y="4250176"/>
            <a:ext cx="528010" cy="1538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E094DE6-89D8-45C6-8ABC-7CF0D70E0C52}"/>
              </a:ext>
            </a:extLst>
          </p:cNvPr>
          <p:cNvCxnSpPr>
            <a:cxnSpLocks/>
          </p:cNvCxnSpPr>
          <p:nvPr/>
        </p:nvCxnSpPr>
        <p:spPr>
          <a:xfrm flipH="1">
            <a:off x="2192128" y="4886858"/>
            <a:ext cx="355657" cy="39030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624BF2D-7CC8-4491-82B0-1DA9672DF9C4}"/>
              </a:ext>
            </a:extLst>
          </p:cNvPr>
          <p:cNvCxnSpPr>
            <a:cxnSpLocks/>
          </p:cNvCxnSpPr>
          <p:nvPr/>
        </p:nvCxnSpPr>
        <p:spPr>
          <a:xfrm flipH="1">
            <a:off x="2357633" y="6059799"/>
            <a:ext cx="528010" cy="1538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29895A4-B168-43C0-BC8E-E88E73BDA25D}"/>
              </a:ext>
            </a:extLst>
          </p:cNvPr>
          <p:cNvCxnSpPr>
            <a:cxnSpLocks/>
          </p:cNvCxnSpPr>
          <p:nvPr/>
        </p:nvCxnSpPr>
        <p:spPr>
          <a:xfrm flipH="1" flipV="1">
            <a:off x="2539510" y="5524827"/>
            <a:ext cx="406299" cy="236293"/>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6E1CC9ED-750C-4990-A576-2B994A02A972}"/>
              </a:ext>
            </a:extLst>
          </p:cNvPr>
          <p:cNvCxnSpPr>
            <a:cxnSpLocks/>
          </p:cNvCxnSpPr>
          <p:nvPr/>
        </p:nvCxnSpPr>
        <p:spPr>
          <a:xfrm>
            <a:off x="9248636" y="6290042"/>
            <a:ext cx="504964" cy="19683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9BF07D1-DBE1-44F5-9E0B-42F587A9F3F7}"/>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8671760" y="6203583"/>
            <a:ext cx="513746" cy="426377"/>
          </a:xfrm>
          <a:prstGeom prst="rect">
            <a:avLst/>
          </a:prstGeom>
        </p:spPr>
      </p:pic>
      <p:pic>
        <p:nvPicPr>
          <p:cNvPr id="52" name="Picture 51">
            <a:extLst>
              <a:ext uri="{FF2B5EF4-FFF2-40B4-BE49-F238E27FC236}">
                <a16:creationId xmlns:a16="http://schemas.microsoft.com/office/drawing/2014/main" id="{CA43A71A-ACF5-4A0C-88EB-BEE5A390F85E}"/>
              </a:ext>
            </a:extLst>
          </p:cNvPr>
          <p:cNvPicPr>
            <a:picLocks noChangeAspect="1"/>
          </p:cNvPicPr>
          <p:nvPr/>
        </p:nvPicPr>
        <p:blipFill rotWithShape="1">
          <a:blip r:embed="rId11">
            <a:grayscl/>
            <a:extLst>
              <a:ext uri="{28A0092B-C50C-407E-A947-70E740481C1C}">
                <a14:useLocalDpi xmlns:a14="http://schemas.microsoft.com/office/drawing/2010/main" val="0"/>
              </a:ext>
            </a:extLst>
          </a:blip>
          <a:srcRect l="36446" r="36724"/>
          <a:stretch/>
        </p:blipFill>
        <p:spPr>
          <a:xfrm>
            <a:off x="8985643" y="5135491"/>
            <a:ext cx="216838" cy="426377"/>
          </a:xfrm>
          <a:prstGeom prst="rect">
            <a:avLst/>
          </a:prstGeom>
        </p:spPr>
      </p:pic>
      <p:cxnSp>
        <p:nvCxnSpPr>
          <p:cNvPr id="114" name="Straight Arrow Connector 113">
            <a:extLst>
              <a:ext uri="{FF2B5EF4-FFF2-40B4-BE49-F238E27FC236}">
                <a16:creationId xmlns:a16="http://schemas.microsoft.com/office/drawing/2014/main" id="{D3E9A1A0-74DE-4CAC-8123-7217DA2949F9}"/>
              </a:ext>
            </a:extLst>
          </p:cNvPr>
          <p:cNvCxnSpPr>
            <a:cxnSpLocks/>
          </p:cNvCxnSpPr>
          <p:nvPr/>
        </p:nvCxnSpPr>
        <p:spPr>
          <a:xfrm flipV="1">
            <a:off x="9292069" y="5627578"/>
            <a:ext cx="537731" cy="119727"/>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0991E3F-8985-4056-AE8C-30C7ED2C764C}"/>
              </a:ext>
            </a:extLst>
          </p:cNvPr>
          <p:cNvCxnSpPr>
            <a:cxnSpLocks/>
          </p:cNvCxnSpPr>
          <p:nvPr/>
        </p:nvCxnSpPr>
        <p:spPr>
          <a:xfrm flipV="1">
            <a:off x="10133439" y="3319307"/>
            <a:ext cx="350387" cy="29150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CEE0E43-4DAD-4D82-A88F-861A49D2A21B}"/>
              </a:ext>
            </a:extLst>
          </p:cNvPr>
          <p:cNvCxnSpPr>
            <a:cxnSpLocks/>
          </p:cNvCxnSpPr>
          <p:nvPr/>
        </p:nvCxnSpPr>
        <p:spPr>
          <a:xfrm>
            <a:off x="9803668" y="5037071"/>
            <a:ext cx="223923" cy="457584"/>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869B7A0-35A0-4A19-9629-D2B93C8E1388}"/>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9933958" y="4300956"/>
            <a:ext cx="573427" cy="401826"/>
          </a:xfrm>
          <a:prstGeom prst="rect">
            <a:avLst/>
          </a:prstGeom>
        </p:spPr>
      </p:pic>
      <p:cxnSp>
        <p:nvCxnSpPr>
          <p:cNvPr id="121" name="Straight Arrow Connector 120">
            <a:extLst>
              <a:ext uri="{FF2B5EF4-FFF2-40B4-BE49-F238E27FC236}">
                <a16:creationId xmlns:a16="http://schemas.microsoft.com/office/drawing/2014/main" id="{9BDD9037-666D-416B-89B1-9F49550BC21E}"/>
              </a:ext>
            </a:extLst>
          </p:cNvPr>
          <p:cNvCxnSpPr>
            <a:cxnSpLocks/>
          </p:cNvCxnSpPr>
          <p:nvPr/>
        </p:nvCxnSpPr>
        <p:spPr>
          <a:xfrm>
            <a:off x="10402305" y="4242789"/>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C8209AB9-8A5E-402E-BC1D-A24AFE561D11}"/>
              </a:ext>
            </a:extLst>
          </p:cNvPr>
          <p:cNvCxnSpPr>
            <a:cxnSpLocks/>
          </p:cNvCxnSpPr>
          <p:nvPr/>
        </p:nvCxnSpPr>
        <p:spPr>
          <a:xfrm>
            <a:off x="10507385" y="2378794"/>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67AD1939-38E6-4AF3-829C-87CFBC7E6594}"/>
              </a:ext>
            </a:extLst>
          </p:cNvPr>
          <p:cNvCxnSpPr>
            <a:cxnSpLocks/>
          </p:cNvCxnSpPr>
          <p:nvPr/>
        </p:nvCxnSpPr>
        <p:spPr>
          <a:xfrm flipV="1">
            <a:off x="10191143" y="1472546"/>
            <a:ext cx="350387" cy="29150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A8C604BF-E78F-438D-BB88-4566D8DAB207}"/>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9501464" y="1893946"/>
            <a:ext cx="982362" cy="334315"/>
          </a:xfrm>
          <a:prstGeom prst="rect">
            <a:avLst/>
          </a:prstGeom>
        </p:spPr>
      </p:pic>
      <p:cxnSp>
        <p:nvCxnSpPr>
          <p:cNvPr id="125" name="Straight Arrow Connector 124">
            <a:extLst>
              <a:ext uri="{FF2B5EF4-FFF2-40B4-BE49-F238E27FC236}">
                <a16:creationId xmlns:a16="http://schemas.microsoft.com/office/drawing/2014/main" id="{68B34211-ABB9-4C9A-929B-0761FD85E4CD}"/>
              </a:ext>
            </a:extLst>
          </p:cNvPr>
          <p:cNvCxnSpPr>
            <a:cxnSpLocks/>
          </p:cNvCxnSpPr>
          <p:nvPr/>
        </p:nvCxnSpPr>
        <p:spPr>
          <a:xfrm>
            <a:off x="10331888" y="2882827"/>
            <a:ext cx="339336" cy="31557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81EB6F7-2E4E-43C7-A54C-5DA54CF37A90}"/>
              </a:ext>
            </a:extLst>
          </p:cNvPr>
          <p:cNvCxnSpPr>
            <a:cxnSpLocks/>
          </p:cNvCxnSpPr>
          <p:nvPr/>
        </p:nvCxnSpPr>
        <p:spPr>
          <a:xfrm>
            <a:off x="9023150" y="512624"/>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8810EA0E-414B-4CDB-B105-0AD5BC1CE578}"/>
              </a:ext>
            </a:extLst>
          </p:cNvPr>
          <p:cNvCxnSpPr>
            <a:cxnSpLocks/>
          </p:cNvCxnSpPr>
          <p:nvPr/>
        </p:nvCxnSpPr>
        <p:spPr>
          <a:xfrm>
            <a:off x="8611855" y="1303980"/>
            <a:ext cx="339336" cy="31557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659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1" name="Picture 1" descr="Text&#10;&#10;Description automatically generated with medium confidence">
            <a:extLst>
              <a:ext uri="{FF2B5EF4-FFF2-40B4-BE49-F238E27FC236}">
                <a16:creationId xmlns:a16="http://schemas.microsoft.com/office/drawing/2014/main" id="{4EEABCC0-C756-4428-99D0-3159D7C073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456" y="5450194"/>
            <a:ext cx="1262063"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2" descr="A picture containing logo&#10;&#10;Description automatically generated">
            <a:extLst>
              <a:ext uri="{FF2B5EF4-FFF2-40B4-BE49-F238E27FC236}">
                <a16:creationId xmlns:a16="http://schemas.microsoft.com/office/drawing/2014/main" id="{08CCEDF5-8CDA-4325-BA1C-781A21DED8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3448" y="3904734"/>
            <a:ext cx="581025" cy="1282700"/>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3" descr="Logo, company name&#10;&#10;Description automatically generated">
            <a:extLst>
              <a:ext uri="{FF2B5EF4-FFF2-40B4-BE49-F238E27FC236}">
                <a16:creationId xmlns:a16="http://schemas.microsoft.com/office/drawing/2014/main" id="{519D1F5C-8D4B-4C2D-96CB-A4DCA1D3B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628" y="2297952"/>
            <a:ext cx="970635" cy="1049335"/>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4" descr="Logo, company name&#10;&#10;Description automatically generated">
            <a:extLst>
              <a:ext uri="{FF2B5EF4-FFF2-40B4-BE49-F238E27FC236}">
                <a16:creationId xmlns:a16="http://schemas.microsoft.com/office/drawing/2014/main" id="{13518ED9-C76B-4B7D-8F71-A65DB17F73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496" y="1312806"/>
            <a:ext cx="20193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5" descr="Logo, company name&#10;&#10;Description automatically generated">
            <a:extLst>
              <a:ext uri="{FF2B5EF4-FFF2-40B4-BE49-F238E27FC236}">
                <a16:creationId xmlns:a16="http://schemas.microsoft.com/office/drawing/2014/main" id="{904608F7-5854-4597-9EDF-F16EA192FE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4525" y="2438068"/>
            <a:ext cx="15811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6" descr="A close-up of a logo&#10;&#10;Description automatically generated with medium confidence">
            <a:extLst>
              <a:ext uri="{FF2B5EF4-FFF2-40B4-BE49-F238E27FC236}">
                <a16:creationId xmlns:a16="http://schemas.microsoft.com/office/drawing/2014/main" id="{18AA1E40-A756-4F57-A64C-AC4CB130E8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9406" y="2426633"/>
            <a:ext cx="1419225" cy="35560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7" descr="A picture containing text, clipart&#10;&#10;Description automatically generated">
            <a:extLst>
              <a:ext uri="{FF2B5EF4-FFF2-40B4-BE49-F238E27FC236}">
                <a16:creationId xmlns:a16="http://schemas.microsoft.com/office/drawing/2014/main" id="{38BF0D6A-F82A-449F-974D-C2C041F0F9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72376" y="3835400"/>
            <a:ext cx="1257300" cy="450850"/>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9" descr="Logo&#10;&#10;Description automatically generated">
            <a:extLst>
              <a:ext uri="{FF2B5EF4-FFF2-40B4-BE49-F238E27FC236}">
                <a16:creationId xmlns:a16="http://schemas.microsoft.com/office/drawing/2014/main" id="{69402362-A072-4157-8832-459327C0B12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0232" y="3050813"/>
            <a:ext cx="1147763"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63" name="Picture 10" descr="Logo&#10;&#10;Description automatically generated">
            <a:extLst>
              <a:ext uri="{FF2B5EF4-FFF2-40B4-BE49-F238E27FC236}">
                <a16:creationId xmlns:a16="http://schemas.microsoft.com/office/drawing/2014/main" id="{9621A7CF-1559-4017-A448-549751A1BF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9406" y="1140504"/>
            <a:ext cx="1419225" cy="889000"/>
          </a:xfrm>
          <a:prstGeom prst="rect">
            <a:avLst/>
          </a:prstGeom>
          <a:noFill/>
          <a:extLst>
            <a:ext uri="{909E8E84-426E-40DD-AFC4-6F175D3DCCD1}">
              <a14:hiddenFill xmlns:a14="http://schemas.microsoft.com/office/drawing/2010/main">
                <a:solidFill>
                  <a:srgbClr val="FFFFFF"/>
                </a:solidFill>
              </a14:hiddenFill>
            </a:ext>
          </a:extLst>
        </p:spPr>
      </p:pic>
      <p:pic>
        <p:nvPicPr>
          <p:cNvPr id="1162" name="Picture 11" descr="Logo, company name&#10;&#10;Description automatically generated">
            <a:extLst>
              <a:ext uri="{FF2B5EF4-FFF2-40B4-BE49-F238E27FC236}">
                <a16:creationId xmlns:a16="http://schemas.microsoft.com/office/drawing/2014/main" id="{CF61BFF2-002B-40A1-996A-6559326DCC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4817" y="4760280"/>
            <a:ext cx="881063" cy="1384300"/>
          </a:xfrm>
          <a:prstGeom prst="rect">
            <a:avLst/>
          </a:prstGeom>
          <a:noFill/>
          <a:extLst>
            <a:ext uri="{909E8E84-426E-40DD-AFC4-6F175D3DCCD1}">
              <a14:hiddenFill xmlns:a14="http://schemas.microsoft.com/office/drawing/2010/main">
                <a:solidFill>
                  <a:srgbClr val="FFFFFF"/>
                </a:solidFill>
              </a14:hiddenFill>
            </a:ext>
          </a:extLst>
        </p:spPr>
      </p:pic>
      <p:pic>
        <p:nvPicPr>
          <p:cNvPr id="1161" name="Picture 12" descr="A picture containing text, clipart&#10;&#10;Description automatically generated">
            <a:extLst>
              <a:ext uri="{FF2B5EF4-FFF2-40B4-BE49-F238E27FC236}">
                <a16:creationId xmlns:a16="http://schemas.microsoft.com/office/drawing/2014/main" id="{AD6100AA-D873-427C-A078-0E29BA9634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9225" y="1383281"/>
            <a:ext cx="1406450" cy="457193"/>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 descr="Logo, company name&#10;&#10;Description automatically generated">
            <a:extLst>
              <a:ext uri="{FF2B5EF4-FFF2-40B4-BE49-F238E27FC236}">
                <a16:creationId xmlns:a16="http://schemas.microsoft.com/office/drawing/2014/main" id="{DAF71F71-9292-46C8-A462-F3542899B1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31993" y="2759413"/>
            <a:ext cx="785606" cy="906769"/>
          </a:xfrm>
          <a:prstGeom prst="rect">
            <a:avLst/>
          </a:prstGeom>
          <a:noFill/>
          <a:extLst>
            <a:ext uri="{909E8E84-426E-40DD-AFC4-6F175D3DCCD1}">
              <a14:hiddenFill xmlns:a14="http://schemas.microsoft.com/office/drawing/2010/main">
                <a:solidFill>
                  <a:srgbClr val="FFFFFF"/>
                </a:solidFill>
              </a14:hiddenFill>
            </a:ext>
          </a:extLst>
        </p:spPr>
      </p:pic>
      <p:pic>
        <p:nvPicPr>
          <p:cNvPr id="1159" name="Picture 14" descr="Text&#10;&#10;Description automatically generated">
            <a:extLst>
              <a:ext uri="{FF2B5EF4-FFF2-40B4-BE49-F238E27FC236}">
                <a16:creationId xmlns:a16="http://schemas.microsoft.com/office/drawing/2014/main" id="{1A233915-A985-4FFC-A711-D924BD585F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1419" y="4786760"/>
            <a:ext cx="2219272" cy="530735"/>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5" descr="Logo, company name&#10;&#10;Description automatically generated">
            <a:extLst>
              <a:ext uri="{FF2B5EF4-FFF2-40B4-BE49-F238E27FC236}">
                <a16:creationId xmlns:a16="http://schemas.microsoft.com/office/drawing/2014/main" id="{8F3D7492-7D4F-4B0E-AECF-E69768FEE2A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72137" y="3114272"/>
            <a:ext cx="64770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1157" name="Picture 16" descr="A picture containing text, clipart&#10;&#10;Description automatically generated">
            <a:extLst>
              <a:ext uri="{FF2B5EF4-FFF2-40B4-BE49-F238E27FC236}">
                <a16:creationId xmlns:a16="http://schemas.microsoft.com/office/drawing/2014/main" id="{D69FCBA6-FC75-48F1-B393-00D248A6A5D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40348" y="4831953"/>
            <a:ext cx="160020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7" descr="Logo&#10;&#10;Description automatically generated">
            <a:extLst>
              <a:ext uri="{FF2B5EF4-FFF2-40B4-BE49-F238E27FC236}">
                <a16:creationId xmlns:a16="http://schemas.microsoft.com/office/drawing/2014/main" id="{F1618EBB-C7A8-4280-A3F6-E0D016729F1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34476" y="5889052"/>
            <a:ext cx="1414463" cy="323850"/>
          </a:xfrm>
          <a:prstGeom prst="rect">
            <a:avLst/>
          </a:prstGeom>
          <a:noFill/>
          <a:extLst>
            <a:ext uri="{909E8E84-426E-40DD-AFC4-6F175D3DCCD1}">
              <a14:hiddenFill xmlns:a14="http://schemas.microsoft.com/office/drawing/2010/main">
                <a:solidFill>
                  <a:srgbClr val="FFFFFF"/>
                </a:solidFill>
              </a14:hiddenFill>
            </a:ext>
          </a:extLst>
        </p:spPr>
      </p:pic>
      <p:pic>
        <p:nvPicPr>
          <p:cNvPr id="1155" name="Picture 18" descr="A picture containing text, clipart&#10;&#10;Description automatically generated">
            <a:extLst>
              <a:ext uri="{FF2B5EF4-FFF2-40B4-BE49-F238E27FC236}">
                <a16:creationId xmlns:a16="http://schemas.microsoft.com/office/drawing/2014/main" id="{D7D5FB14-28A7-4F6F-A2C8-F657ABD2E5A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13300" y="5880616"/>
            <a:ext cx="1328738" cy="317500"/>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9" descr="Logo&#10;&#10;Description automatically generated">
            <a:extLst>
              <a:ext uri="{FF2B5EF4-FFF2-40B4-BE49-F238E27FC236}">
                <a16:creationId xmlns:a16="http://schemas.microsoft.com/office/drawing/2014/main" id="{BC6ECDC0-FCFC-4295-8BAC-7DF7C176663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439400" y="1178112"/>
            <a:ext cx="1095375" cy="412750"/>
          </a:xfrm>
          <a:prstGeom prst="rect">
            <a:avLst/>
          </a:prstGeom>
          <a:noFill/>
          <a:extLst>
            <a:ext uri="{909E8E84-426E-40DD-AFC4-6F175D3DCCD1}">
              <a14:hiddenFill xmlns:a14="http://schemas.microsoft.com/office/drawing/2010/main">
                <a:solidFill>
                  <a:srgbClr val="FFFFFF"/>
                </a:solidFill>
              </a14:hiddenFill>
            </a:ext>
          </a:extLst>
        </p:spPr>
      </p:pic>
      <p:pic>
        <p:nvPicPr>
          <p:cNvPr id="1153" name="Picture 20" descr="Text, logo&#10;&#10;Description automatically generated with medium confidence">
            <a:extLst>
              <a:ext uri="{FF2B5EF4-FFF2-40B4-BE49-F238E27FC236}">
                <a16:creationId xmlns:a16="http://schemas.microsoft.com/office/drawing/2014/main" id="{0C4033D1-9D6B-4E56-97E6-E0397A7E0D4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71742" y="4493407"/>
            <a:ext cx="1701557" cy="975076"/>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21" descr="A picture containing icon&#10;&#10;Description automatically generated">
            <a:extLst>
              <a:ext uri="{FF2B5EF4-FFF2-40B4-BE49-F238E27FC236}">
                <a16:creationId xmlns:a16="http://schemas.microsoft.com/office/drawing/2014/main" id="{ADC27112-36E9-480B-BD64-AC4CF7E71C3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068315" y="2127689"/>
            <a:ext cx="1542671" cy="631724"/>
          </a:xfrm>
          <a:prstGeom prst="rect">
            <a:avLst/>
          </a:prstGeom>
          <a:noFill/>
          <a:extLst>
            <a:ext uri="{909E8E84-426E-40DD-AFC4-6F175D3DCCD1}">
              <a14:hiddenFill xmlns:a14="http://schemas.microsoft.com/office/drawing/2010/main">
                <a:solidFill>
                  <a:srgbClr val="FFFFFF"/>
                </a:solidFill>
              </a14:hiddenFill>
            </a:ext>
          </a:extLst>
        </p:spPr>
      </p:pic>
      <p:pic>
        <p:nvPicPr>
          <p:cNvPr id="1151" name="Picture 8">
            <a:extLst>
              <a:ext uri="{FF2B5EF4-FFF2-40B4-BE49-F238E27FC236}">
                <a16:creationId xmlns:a16="http://schemas.microsoft.com/office/drawing/2014/main" id="{46A44894-A839-47FC-98AC-B2060B69F95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8431" y="5554588"/>
            <a:ext cx="1609725" cy="914400"/>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48">
            <a:extLst>
              <a:ext uri="{FF2B5EF4-FFF2-40B4-BE49-F238E27FC236}">
                <a16:creationId xmlns:a16="http://schemas.microsoft.com/office/drawing/2014/main" id="{B5DFBD8A-8D8F-4B8C-8D34-92254424BE62}"/>
              </a:ext>
            </a:extLst>
          </p:cNvPr>
          <p:cNvSpPr>
            <a:spLocks noChangeArrowheads="1"/>
          </p:cNvSpPr>
          <p:nvPr/>
        </p:nvSpPr>
        <p:spPr bwMode="auto">
          <a:xfrm>
            <a:off x="1524002"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49" name="Rectangle 149">
            <a:extLst>
              <a:ext uri="{FF2B5EF4-FFF2-40B4-BE49-F238E27FC236}">
                <a16:creationId xmlns:a16="http://schemas.microsoft.com/office/drawing/2014/main" id="{807CE6BA-03B3-4E61-90C4-E5C1FC2E600C}"/>
              </a:ext>
            </a:extLst>
          </p:cNvPr>
          <p:cNvSpPr>
            <a:spLocks noChangeArrowheads="1"/>
          </p:cNvSpPr>
          <p:nvPr/>
        </p:nvSpPr>
        <p:spPr bwMode="auto">
          <a:xfrm>
            <a:off x="1524000" y="1431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0" name="Rectangle 150">
            <a:extLst>
              <a:ext uri="{FF2B5EF4-FFF2-40B4-BE49-F238E27FC236}">
                <a16:creationId xmlns:a16="http://schemas.microsoft.com/office/drawing/2014/main" id="{BCF632DF-17F9-4C91-8A3E-307842C5A735}"/>
              </a:ext>
            </a:extLst>
          </p:cNvPr>
          <p:cNvSpPr>
            <a:spLocks noChangeArrowheads="1"/>
          </p:cNvSpPr>
          <p:nvPr/>
        </p:nvSpPr>
        <p:spPr bwMode="auto">
          <a:xfrm>
            <a:off x="1524002" y="2713995"/>
            <a:ext cx="95410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1" name="Rectangle 151">
            <a:extLst>
              <a:ext uri="{FF2B5EF4-FFF2-40B4-BE49-F238E27FC236}">
                <a16:creationId xmlns:a16="http://schemas.microsoft.com/office/drawing/2014/main" id="{8356B15E-CAB7-455A-97B4-7AFB4732A7AE}"/>
              </a:ext>
            </a:extLst>
          </p:cNvPr>
          <p:cNvSpPr>
            <a:spLocks noChangeArrowheads="1"/>
          </p:cNvSpPr>
          <p:nvPr/>
        </p:nvSpPr>
        <p:spPr bwMode="auto">
          <a:xfrm>
            <a:off x="1524002" y="3650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2" name="Rectangle 152">
            <a:extLst>
              <a:ext uri="{FF2B5EF4-FFF2-40B4-BE49-F238E27FC236}">
                <a16:creationId xmlns:a16="http://schemas.microsoft.com/office/drawing/2014/main" id="{451AC040-A8F6-43DC-A4F2-077518009027}"/>
              </a:ext>
            </a:extLst>
          </p:cNvPr>
          <p:cNvSpPr>
            <a:spLocks noChangeArrowheads="1"/>
          </p:cNvSpPr>
          <p:nvPr/>
        </p:nvSpPr>
        <p:spPr bwMode="auto">
          <a:xfrm>
            <a:off x="1524002" y="4546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3" name="Rectangle 153">
            <a:extLst>
              <a:ext uri="{FF2B5EF4-FFF2-40B4-BE49-F238E27FC236}">
                <a16:creationId xmlns:a16="http://schemas.microsoft.com/office/drawing/2014/main" id="{53D51B9D-CB3D-48DE-A00C-AC4B3466C56B}"/>
              </a:ext>
            </a:extLst>
          </p:cNvPr>
          <p:cNvSpPr>
            <a:spLocks noChangeArrowheads="1"/>
          </p:cNvSpPr>
          <p:nvPr/>
        </p:nvSpPr>
        <p:spPr bwMode="auto">
          <a:xfrm>
            <a:off x="1524000" y="4980945"/>
            <a:ext cx="377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4" name="Rectangle 154">
            <a:extLst>
              <a:ext uri="{FF2B5EF4-FFF2-40B4-BE49-F238E27FC236}">
                <a16:creationId xmlns:a16="http://schemas.microsoft.com/office/drawing/2014/main" id="{52C68727-0665-48C5-B08D-8666DD219B45}"/>
              </a:ext>
            </a:extLst>
          </p:cNvPr>
          <p:cNvSpPr>
            <a:spLocks noChangeArrowheads="1"/>
          </p:cNvSpPr>
          <p:nvPr/>
        </p:nvSpPr>
        <p:spPr bwMode="auto">
          <a:xfrm>
            <a:off x="1524002" y="5511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5" name="Rectangle 155">
            <a:extLst>
              <a:ext uri="{FF2B5EF4-FFF2-40B4-BE49-F238E27FC236}">
                <a16:creationId xmlns:a16="http://schemas.microsoft.com/office/drawing/2014/main" id="{438A022D-F032-410E-B39C-A9336C832471}"/>
              </a:ext>
            </a:extLst>
          </p:cNvPr>
          <p:cNvSpPr>
            <a:spLocks noChangeArrowheads="1"/>
          </p:cNvSpPr>
          <p:nvPr/>
        </p:nvSpPr>
        <p:spPr bwMode="auto">
          <a:xfrm>
            <a:off x="1524000" y="624459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6" name="Rectangle 156">
            <a:extLst>
              <a:ext uri="{FF2B5EF4-FFF2-40B4-BE49-F238E27FC236}">
                <a16:creationId xmlns:a16="http://schemas.microsoft.com/office/drawing/2014/main" id="{33A1DA2E-C980-4EC7-AD28-504EF48D5AAA}"/>
              </a:ext>
            </a:extLst>
          </p:cNvPr>
          <p:cNvSpPr>
            <a:spLocks noChangeArrowheads="1"/>
          </p:cNvSpPr>
          <p:nvPr/>
        </p:nvSpPr>
        <p:spPr bwMode="auto">
          <a:xfrm>
            <a:off x="1524000" y="7673345"/>
            <a:ext cx="377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7" name="Rectangle 157">
            <a:extLst>
              <a:ext uri="{FF2B5EF4-FFF2-40B4-BE49-F238E27FC236}">
                <a16:creationId xmlns:a16="http://schemas.microsoft.com/office/drawing/2014/main" id="{B7648A49-4B03-4919-BBDE-DA33308BC9D8}"/>
              </a:ext>
            </a:extLst>
          </p:cNvPr>
          <p:cNvSpPr>
            <a:spLocks noChangeArrowheads="1"/>
          </p:cNvSpPr>
          <p:nvPr/>
        </p:nvSpPr>
        <p:spPr bwMode="auto">
          <a:xfrm>
            <a:off x="1524002" y="8737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8" name="Rectangle 158">
            <a:extLst>
              <a:ext uri="{FF2B5EF4-FFF2-40B4-BE49-F238E27FC236}">
                <a16:creationId xmlns:a16="http://schemas.microsoft.com/office/drawing/2014/main" id="{BEE69D94-3F01-47D8-AA24-6840E51DD7C3}"/>
              </a:ext>
            </a:extLst>
          </p:cNvPr>
          <p:cNvSpPr>
            <a:spLocks noChangeArrowheads="1"/>
          </p:cNvSpPr>
          <p:nvPr/>
        </p:nvSpPr>
        <p:spPr bwMode="auto">
          <a:xfrm>
            <a:off x="1524002" y="10403845"/>
            <a:ext cx="50526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9" name="Rectangle 159">
            <a:extLst>
              <a:ext uri="{FF2B5EF4-FFF2-40B4-BE49-F238E27FC236}">
                <a16:creationId xmlns:a16="http://schemas.microsoft.com/office/drawing/2014/main" id="{971C784E-1986-4CF8-AC4C-3A4ED027033A}"/>
              </a:ext>
            </a:extLst>
          </p:cNvPr>
          <p:cNvSpPr>
            <a:spLocks noChangeArrowheads="1"/>
          </p:cNvSpPr>
          <p:nvPr/>
        </p:nvSpPr>
        <p:spPr bwMode="auto">
          <a:xfrm>
            <a:off x="1524002" y="11689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60" name="Rectangle 160">
            <a:extLst>
              <a:ext uri="{FF2B5EF4-FFF2-40B4-BE49-F238E27FC236}">
                <a16:creationId xmlns:a16="http://schemas.microsoft.com/office/drawing/2014/main" id="{CFED2B2A-0AB4-4B12-AF19-396A4597E942}"/>
              </a:ext>
            </a:extLst>
          </p:cNvPr>
          <p:cNvSpPr>
            <a:spLocks noChangeArrowheads="1"/>
          </p:cNvSpPr>
          <p:nvPr/>
        </p:nvSpPr>
        <p:spPr bwMode="auto">
          <a:xfrm>
            <a:off x="1524000" y="12435845"/>
            <a:ext cx="2487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61" name="Rectangle 161">
            <a:extLst>
              <a:ext uri="{FF2B5EF4-FFF2-40B4-BE49-F238E27FC236}">
                <a16:creationId xmlns:a16="http://schemas.microsoft.com/office/drawing/2014/main" id="{AAF0020A-0D2F-4A1C-91EB-0CF5C5FC3BA0}"/>
              </a:ext>
            </a:extLst>
          </p:cNvPr>
          <p:cNvSpPr>
            <a:spLocks noChangeArrowheads="1"/>
          </p:cNvSpPr>
          <p:nvPr/>
        </p:nvSpPr>
        <p:spPr bwMode="auto">
          <a:xfrm>
            <a:off x="1524002" y="13950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62" name="Rectangle 162">
            <a:extLst>
              <a:ext uri="{FF2B5EF4-FFF2-40B4-BE49-F238E27FC236}">
                <a16:creationId xmlns:a16="http://schemas.microsoft.com/office/drawing/2014/main" id="{66C3D99B-1D09-4AA9-9500-C71009149CD3}"/>
              </a:ext>
            </a:extLst>
          </p:cNvPr>
          <p:cNvSpPr>
            <a:spLocks noChangeArrowheads="1"/>
          </p:cNvSpPr>
          <p:nvPr/>
        </p:nvSpPr>
        <p:spPr bwMode="auto">
          <a:xfrm>
            <a:off x="1524000" y="14481748"/>
            <a:ext cx="24878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sz="800">
              <a:solidFill>
                <a:prstClr val="black"/>
              </a:solidFill>
            </a:endParaRPr>
          </a:p>
          <a:p>
            <a:pPr eaLnBrk="0" fontAlgn="base" hangingPunct="0">
              <a:spcBef>
                <a:spcPct val="0"/>
              </a:spcBef>
              <a:spcAft>
                <a:spcPct val="0"/>
              </a:spcAft>
            </a:pPr>
            <a:endParaRPr lang="en-US" altLang="x-none">
              <a:solidFill>
                <a:prstClr val="black"/>
              </a:solidFill>
              <a:latin typeface="Arial" panose="020B0604020202020204" pitchFamily="34" charset="0"/>
            </a:endParaRPr>
          </a:p>
        </p:txBody>
      </p:sp>
      <p:sp>
        <p:nvSpPr>
          <p:cNvPr id="1063" name="Rectangle 163">
            <a:extLst>
              <a:ext uri="{FF2B5EF4-FFF2-40B4-BE49-F238E27FC236}">
                <a16:creationId xmlns:a16="http://schemas.microsoft.com/office/drawing/2014/main" id="{7A4967C3-A8A4-4363-B6D3-FA0F134D7F8B}"/>
              </a:ext>
            </a:extLst>
          </p:cNvPr>
          <p:cNvSpPr>
            <a:spLocks noChangeArrowheads="1"/>
          </p:cNvSpPr>
          <p:nvPr/>
        </p:nvSpPr>
        <p:spPr bwMode="auto">
          <a:xfrm>
            <a:off x="1418605" y="850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64" name="Rectangle 164">
            <a:extLst>
              <a:ext uri="{FF2B5EF4-FFF2-40B4-BE49-F238E27FC236}">
                <a16:creationId xmlns:a16="http://schemas.microsoft.com/office/drawing/2014/main" id="{EB94D587-552D-4787-BA95-48EC8D9C3E07}"/>
              </a:ext>
            </a:extLst>
          </p:cNvPr>
          <p:cNvSpPr>
            <a:spLocks noChangeArrowheads="1"/>
          </p:cNvSpPr>
          <p:nvPr/>
        </p:nvSpPr>
        <p:spPr bwMode="auto">
          <a:xfrm>
            <a:off x="1524000" y="1571879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65" name="Rectangle 165">
            <a:extLst>
              <a:ext uri="{FF2B5EF4-FFF2-40B4-BE49-F238E27FC236}">
                <a16:creationId xmlns:a16="http://schemas.microsoft.com/office/drawing/2014/main" id="{75528E93-D941-4D31-A5B3-144560255EE4}"/>
              </a:ext>
            </a:extLst>
          </p:cNvPr>
          <p:cNvSpPr>
            <a:spLocks noChangeArrowheads="1"/>
          </p:cNvSpPr>
          <p:nvPr/>
        </p:nvSpPr>
        <p:spPr bwMode="auto">
          <a:xfrm>
            <a:off x="1524000" y="16131545"/>
            <a:ext cx="3449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66" name="Rectangle 166">
            <a:extLst>
              <a:ext uri="{FF2B5EF4-FFF2-40B4-BE49-F238E27FC236}">
                <a16:creationId xmlns:a16="http://schemas.microsoft.com/office/drawing/2014/main" id="{3D9D94AB-7F07-460B-8BC0-EC0298E8C6C5}"/>
              </a:ext>
            </a:extLst>
          </p:cNvPr>
          <p:cNvSpPr>
            <a:spLocks noChangeArrowheads="1"/>
          </p:cNvSpPr>
          <p:nvPr/>
        </p:nvSpPr>
        <p:spPr bwMode="auto">
          <a:xfrm>
            <a:off x="1524002" y="16947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88" name="Rectangle 167">
            <a:extLst>
              <a:ext uri="{FF2B5EF4-FFF2-40B4-BE49-F238E27FC236}">
                <a16:creationId xmlns:a16="http://schemas.microsoft.com/office/drawing/2014/main" id="{46994C6B-653E-4F40-A076-271BDFE27114}"/>
              </a:ext>
            </a:extLst>
          </p:cNvPr>
          <p:cNvSpPr>
            <a:spLocks noChangeArrowheads="1"/>
          </p:cNvSpPr>
          <p:nvPr/>
        </p:nvSpPr>
        <p:spPr bwMode="auto">
          <a:xfrm>
            <a:off x="1524002" y="17969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89" name="Rectangle 168">
            <a:extLst>
              <a:ext uri="{FF2B5EF4-FFF2-40B4-BE49-F238E27FC236}">
                <a16:creationId xmlns:a16="http://schemas.microsoft.com/office/drawing/2014/main" id="{148507B9-2A46-4C58-91F7-BC5BE54C59E1}"/>
              </a:ext>
            </a:extLst>
          </p:cNvPr>
          <p:cNvSpPr>
            <a:spLocks noChangeArrowheads="1"/>
          </p:cNvSpPr>
          <p:nvPr/>
        </p:nvSpPr>
        <p:spPr bwMode="auto">
          <a:xfrm>
            <a:off x="1524002" y="188843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pic>
        <p:nvPicPr>
          <p:cNvPr id="1091" name="Graphic 1090">
            <a:extLst>
              <a:ext uri="{FF2B5EF4-FFF2-40B4-BE49-F238E27FC236}">
                <a16:creationId xmlns:a16="http://schemas.microsoft.com/office/drawing/2014/main" id="{16F7F2CF-B0F2-4DA2-989E-083D51C1AF1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8700570" y="977406"/>
            <a:ext cx="540710" cy="1465925"/>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4F843DBC-850C-4FCE-B23B-94992A18315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11778" y="3298968"/>
            <a:ext cx="2049982" cy="965435"/>
          </a:xfrm>
          <a:prstGeom prst="rect">
            <a:avLst/>
          </a:prstGeom>
        </p:spPr>
      </p:pic>
      <p:sp>
        <p:nvSpPr>
          <p:cNvPr id="5" name="Title 4">
            <a:extLst>
              <a:ext uri="{FF2B5EF4-FFF2-40B4-BE49-F238E27FC236}">
                <a16:creationId xmlns:a16="http://schemas.microsoft.com/office/drawing/2014/main" id="{2BA1A1E9-7F5C-4B50-A9D8-663DC5617B3E}"/>
              </a:ext>
            </a:extLst>
          </p:cNvPr>
          <p:cNvSpPr>
            <a:spLocks noGrp="1"/>
          </p:cNvSpPr>
          <p:nvPr>
            <p:ph type="title"/>
          </p:nvPr>
        </p:nvSpPr>
        <p:spPr/>
        <p:txBody>
          <a:bodyPr>
            <a:normAutofit fontScale="90000"/>
          </a:bodyPr>
          <a:lstStyle/>
          <a:p>
            <a:r>
              <a:rPr lang="en-US" dirty="0"/>
              <a:t>Pledges from the UN Agencies at the Launch</a:t>
            </a:r>
            <a:r>
              <a:rPr lang="en-US" b="1" dirty="0"/>
              <a:t/>
            </a:r>
            <a:br>
              <a:rPr lang="en-US" b="1" dirty="0"/>
            </a:br>
            <a:endParaRPr lang="en-US" dirty="0"/>
          </a:p>
        </p:txBody>
      </p:sp>
      <p:sp>
        <p:nvSpPr>
          <p:cNvPr id="6" name="Content Placeholder 5">
            <a:extLst>
              <a:ext uri="{FF2B5EF4-FFF2-40B4-BE49-F238E27FC236}">
                <a16:creationId xmlns:a16="http://schemas.microsoft.com/office/drawing/2014/main" id="{90643571-E435-4519-82D0-F23F98CD550B}"/>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75358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FE89-7D52-4397-9AA0-0A804B0AAF48}"/>
              </a:ext>
            </a:extLst>
          </p:cNvPr>
          <p:cNvSpPr>
            <a:spLocks noGrp="1"/>
          </p:cNvSpPr>
          <p:nvPr>
            <p:ph type="title"/>
          </p:nvPr>
        </p:nvSpPr>
        <p:spPr>
          <a:xfrm>
            <a:off x="1995792" y="18255"/>
            <a:ext cx="6157608" cy="1325563"/>
          </a:xfrm>
        </p:spPr>
        <p:txBody>
          <a:bodyPr/>
          <a:lstStyle/>
          <a:p>
            <a:r>
              <a:rPr lang="en-GB" dirty="0">
                <a:solidFill>
                  <a:srgbClr val="941651"/>
                </a:solidFill>
              </a:rPr>
              <a:t>David </a:t>
            </a:r>
            <a:r>
              <a:rPr lang="en-GB" dirty="0" err="1">
                <a:solidFill>
                  <a:srgbClr val="941651"/>
                </a:solidFill>
              </a:rPr>
              <a:t>Marchessault</a:t>
            </a:r>
            <a:endParaRPr lang="en-GB" dirty="0">
              <a:solidFill>
                <a:srgbClr val="941651"/>
              </a:solidFill>
            </a:endParaRPr>
          </a:p>
        </p:txBody>
      </p:sp>
      <p:sp>
        <p:nvSpPr>
          <p:cNvPr id="3" name="Content Placeholder 2">
            <a:extLst>
              <a:ext uri="{FF2B5EF4-FFF2-40B4-BE49-F238E27FC236}">
                <a16:creationId xmlns:a16="http://schemas.microsoft.com/office/drawing/2014/main" id="{492E7218-0EE1-4801-A188-DF8664F8C553}"/>
              </a:ext>
            </a:extLst>
          </p:cNvPr>
          <p:cNvSpPr>
            <a:spLocks noGrp="1"/>
          </p:cNvSpPr>
          <p:nvPr>
            <p:ph sz="half" idx="4294967295"/>
          </p:nvPr>
        </p:nvSpPr>
        <p:spPr>
          <a:xfrm>
            <a:off x="838200" y="1825625"/>
            <a:ext cx="5181600" cy="4351338"/>
          </a:xfrm>
        </p:spPr>
        <p:txBody>
          <a:bodyPr/>
          <a:lstStyle/>
          <a:p>
            <a:endParaRPr lang="en-GB" dirty="0"/>
          </a:p>
        </p:txBody>
      </p:sp>
      <p:sp>
        <p:nvSpPr>
          <p:cNvPr id="4" name="Content Placeholder 3">
            <a:extLst>
              <a:ext uri="{FF2B5EF4-FFF2-40B4-BE49-F238E27FC236}">
                <a16:creationId xmlns:a16="http://schemas.microsoft.com/office/drawing/2014/main" id="{0B6A3819-D705-4E15-A1B6-8F1D3209D7AF}"/>
              </a:ext>
            </a:extLst>
          </p:cNvPr>
          <p:cNvSpPr>
            <a:spLocks noGrp="1"/>
          </p:cNvSpPr>
          <p:nvPr>
            <p:ph sz="half" idx="4294967295"/>
          </p:nvPr>
        </p:nvSpPr>
        <p:spPr>
          <a:xfrm>
            <a:off x="6172200" y="1825625"/>
            <a:ext cx="5181600" cy="4351338"/>
          </a:xfrm>
        </p:spPr>
        <p:txBody>
          <a:bodyPr/>
          <a:lstStyle/>
          <a:p>
            <a:pPr marL="0" indent="0">
              <a:buNone/>
            </a:pPr>
            <a:r>
              <a:rPr lang="en-US" sz="2800" dirty="0">
                <a:solidFill>
                  <a:srgbClr val="941651"/>
                </a:solidFill>
                <a:effectLst/>
                <a:latin typeface="Calibri" panose="020F0502020204030204" pitchFamily="34" charset="0"/>
                <a:ea typeface="Franklin Gothic Book" panose="020B0503020102020204" pitchFamily="34" charset="0"/>
              </a:rPr>
              <a:t>Evaluation Manager</a:t>
            </a:r>
            <a:endParaRPr lang="en-US" dirty="0">
              <a:solidFill>
                <a:srgbClr val="941651"/>
              </a:solidFill>
              <a:latin typeface="Calibri" panose="020F0502020204030204" pitchFamily="34" charset="0"/>
              <a:ea typeface="Franklin Gothic Book" panose="020B0503020102020204" pitchFamily="34" charset="0"/>
            </a:endParaRPr>
          </a:p>
          <a:p>
            <a:pPr marL="0" indent="0">
              <a:buNone/>
            </a:pPr>
            <a:r>
              <a:rPr lang="en-US" dirty="0">
                <a:solidFill>
                  <a:srgbClr val="941651"/>
                </a:solidFill>
                <a:latin typeface="Calibri" panose="020F0502020204030204" pitchFamily="34" charset="0"/>
              </a:rPr>
              <a:t>Global Affairs Canada</a:t>
            </a:r>
            <a:endParaRPr lang="en-GB" dirty="0">
              <a:solidFill>
                <a:srgbClr val="941651"/>
              </a:solidFill>
            </a:endParaRPr>
          </a:p>
        </p:txBody>
      </p:sp>
      <p:grpSp>
        <p:nvGrpSpPr>
          <p:cNvPr id="8" name="Group 7">
            <a:extLst>
              <a:ext uri="{FF2B5EF4-FFF2-40B4-BE49-F238E27FC236}">
                <a16:creationId xmlns:a16="http://schemas.microsoft.com/office/drawing/2014/main" id="{E431FA19-4D92-6AFF-1B5A-EF18681E1585}"/>
              </a:ext>
            </a:extLst>
          </p:cNvPr>
          <p:cNvGrpSpPr/>
          <p:nvPr/>
        </p:nvGrpSpPr>
        <p:grpSpPr>
          <a:xfrm>
            <a:off x="1105408" y="1825625"/>
            <a:ext cx="3673981" cy="3924726"/>
            <a:chOff x="3506939" y="1100803"/>
            <a:chExt cx="2834272" cy="2834272"/>
          </a:xfrm>
        </p:grpSpPr>
        <p:sp>
          <p:nvSpPr>
            <p:cNvPr id="9" name="Flowchart: Connector 8">
              <a:extLst>
                <a:ext uri="{FF2B5EF4-FFF2-40B4-BE49-F238E27FC236}">
                  <a16:creationId xmlns:a16="http://schemas.microsoft.com/office/drawing/2014/main" id="{FC5F4E54-BAE0-E027-3B23-C1F07D109300}"/>
                </a:ext>
              </a:extLst>
            </p:cNvPr>
            <p:cNvSpPr/>
            <p:nvPr/>
          </p:nvSpPr>
          <p:spPr>
            <a:xfrm>
              <a:off x="3506939" y="1100803"/>
              <a:ext cx="2834272" cy="2834272"/>
            </a:xfrm>
            <a:prstGeom prst="flowChartConnector">
              <a:avLst/>
            </a:prstGeom>
            <a:solidFill>
              <a:srgbClr val="94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BF66E1-75CF-3F4A-A03B-822657FB798D}"/>
                </a:ext>
              </a:extLst>
            </p:cNvPr>
            <p:cNvPicPr>
              <a:picLocks noChangeAspect="1"/>
            </p:cNvPicPr>
            <p:nvPr/>
          </p:nvPicPr>
          <p:blipFill rotWithShape="1">
            <a:blip r:embed="rId2"/>
            <a:srcRect l="17250" r="16000"/>
            <a:stretch/>
          </p:blipFill>
          <p:spPr>
            <a:xfrm>
              <a:off x="3716486" y="1312840"/>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spTree>
    <p:extLst>
      <p:ext uri="{BB962C8B-B14F-4D97-AF65-F5344CB8AC3E}">
        <p14:creationId xmlns:p14="http://schemas.microsoft.com/office/powerpoint/2010/main" val="76750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FE89-7D52-4397-9AA0-0A804B0AAF48}"/>
              </a:ext>
            </a:extLst>
          </p:cNvPr>
          <p:cNvSpPr>
            <a:spLocks noGrp="1"/>
          </p:cNvSpPr>
          <p:nvPr>
            <p:ph type="title"/>
          </p:nvPr>
        </p:nvSpPr>
        <p:spPr>
          <a:xfrm>
            <a:off x="1995792" y="18255"/>
            <a:ext cx="6157608" cy="1325563"/>
          </a:xfrm>
        </p:spPr>
        <p:txBody>
          <a:bodyPr/>
          <a:lstStyle/>
          <a:p>
            <a:r>
              <a:rPr lang="en-GB" dirty="0" err="1">
                <a:solidFill>
                  <a:srgbClr val="941651"/>
                </a:solidFill>
              </a:rPr>
              <a:t>Dr.</a:t>
            </a:r>
            <a:r>
              <a:rPr lang="en-GB" dirty="0">
                <a:solidFill>
                  <a:srgbClr val="941651"/>
                </a:solidFill>
              </a:rPr>
              <a:t> Shabnum Sarfraz</a:t>
            </a:r>
          </a:p>
        </p:txBody>
      </p:sp>
      <p:sp>
        <p:nvSpPr>
          <p:cNvPr id="3" name="Content Placeholder 2">
            <a:extLst>
              <a:ext uri="{FF2B5EF4-FFF2-40B4-BE49-F238E27FC236}">
                <a16:creationId xmlns:a16="http://schemas.microsoft.com/office/drawing/2014/main" id="{492E7218-0EE1-4801-A188-DF8664F8C553}"/>
              </a:ext>
            </a:extLst>
          </p:cNvPr>
          <p:cNvSpPr>
            <a:spLocks noGrp="1"/>
          </p:cNvSpPr>
          <p:nvPr>
            <p:ph sz="half" idx="4294967295"/>
          </p:nvPr>
        </p:nvSpPr>
        <p:spPr>
          <a:xfrm>
            <a:off x="838200" y="1825625"/>
            <a:ext cx="5181600" cy="4351338"/>
          </a:xfrm>
        </p:spPr>
        <p:txBody>
          <a:bodyPr/>
          <a:lstStyle/>
          <a:p>
            <a:endParaRPr lang="en-GB" dirty="0"/>
          </a:p>
        </p:txBody>
      </p:sp>
      <p:sp>
        <p:nvSpPr>
          <p:cNvPr id="4" name="Content Placeholder 3">
            <a:extLst>
              <a:ext uri="{FF2B5EF4-FFF2-40B4-BE49-F238E27FC236}">
                <a16:creationId xmlns:a16="http://schemas.microsoft.com/office/drawing/2014/main" id="{0B6A3819-D705-4E15-A1B6-8F1D3209D7AF}"/>
              </a:ext>
            </a:extLst>
          </p:cNvPr>
          <p:cNvSpPr>
            <a:spLocks noGrp="1"/>
          </p:cNvSpPr>
          <p:nvPr>
            <p:ph sz="half" idx="4294967295"/>
          </p:nvPr>
        </p:nvSpPr>
        <p:spPr>
          <a:xfrm>
            <a:off x="6172200" y="1825625"/>
            <a:ext cx="5181600" cy="4351338"/>
          </a:xfrm>
        </p:spPr>
        <p:txBody>
          <a:bodyPr/>
          <a:lstStyle/>
          <a:p>
            <a:pPr marL="0" indent="0">
              <a:buNone/>
            </a:pPr>
            <a:r>
              <a:rPr lang="en-US" sz="2800" dirty="0">
                <a:solidFill>
                  <a:srgbClr val="941651"/>
                </a:solidFill>
                <a:effectLst/>
                <a:latin typeface="Calibri" panose="020F0502020204030204" pitchFamily="34" charset="0"/>
                <a:ea typeface="Calibri" panose="020F0502020204030204" pitchFamily="34" charset="0"/>
                <a:cs typeface="Times New Roman" panose="02020603050405020304" pitchFamily="18" charset="0"/>
              </a:rPr>
              <a:t>Senior Advisor Socia</a:t>
            </a:r>
            <a:r>
              <a:rPr lang="en-US" dirty="0">
                <a:solidFill>
                  <a:srgbClr val="941651"/>
                </a:solidFill>
                <a:latin typeface="Calibri" panose="020F0502020204030204" pitchFamily="34" charset="0"/>
                <a:ea typeface="Calibri" panose="020F0502020204030204" pitchFamily="34" charset="0"/>
                <a:cs typeface="Times New Roman" panose="02020603050405020304" pitchFamily="18" charset="0"/>
              </a:rPr>
              <a:t>l</a:t>
            </a:r>
            <a:r>
              <a:rPr lang="en-US" sz="2800" dirty="0">
                <a:solidFill>
                  <a:srgbClr val="941651"/>
                </a:solidFill>
                <a:effectLst/>
                <a:latin typeface="Calibri" panose="020F0502020204030204" pitchFamily="34" charset="0"/>
                <a:ea typeface="Calibri" panose="020F0502020204030204" pitchFamily="34" charset="0"/>
                <a:cs typeface="Times New Roman" panose="02020603050405020304" pitchFamily="18" charset="0"/>
              </a:rPr>
              <a:t> Sector &amp; Development</a:t>
            </a:r>
          </a:p>
          <a:p>
            <a:pPr marL="0" indent="0">
              <a:buNone/>
            </a:pPr>
            <a:r>
              <a:rPr lang="en-US" sz="2800" dirty="0">
                <a:solidFill>
                  <a:srgbClr val="941651"/>
                </a:solidFill>
                <a:effectLst/>
                <a:latin typeface="Calibri" panose="020F0502020204030204" pitchFamily="34" charset="0"/>
                <a:ea typeface="Calibri" panose="020F0502020204030204" pitchFamily="34" charset="0"/>
                <a:cs typeface="Times New Roman" panose="02020603050405020304" pitchFamily="18" charset="0"/>
              </a:rPr>
              <a:t>Served as Member Planning Commission, Government of Pakistan</a:t>
            </a:r>
            <a:endParaRPr lang="en-US" dirty="0">
              <a:solidFill>
                <a:srgbClr val="941651"/>
              </a:solidFill>
            </a:endParaRPr>
          </a:p>
          <a:p>
            <a:endParaRPr lang="en-GB" dirty="0"/>
          </a:p>
        </p:txBody>
      </p:sp>
      <p:grpSp>
        <p:nvGrpSpPr>
          <p:cNvPr id="5" name="Group 4">
            <a:extLst>
              <a:ext uri="{FF2B5EF4-FFF2-40B4-BE49-F238E27FC236}">
                <a16:creationId xmlns:a16="http://schemas.microsoft.com/office/drawing/2014/main" id="{903B4BE7-AAF5-4EE1-C334-0C94C4887CA8}"/>
              </a:ext>
            </a:extLst>
          </p:cNvPr>
          <p:cNvGrpSpPr/>
          <p:nvPr/>
        </p:nvGrpSpPr>
        <p:grpSpPr>
          <a:xfrm>
            <a:off x="838199" y="2011863"/>
            <a:ext cx="3923372" cy="3809073"/>
            <a:chOff x="550116" y="1100803"/>
            <a:chExt cx="2834272" cy="2834272"/>
          </a:xfrm>
        </p:grpSpPr>
        <p:sp>
          <p:nvSpPr>
            <p:cNvPr id="6" name="Flowchart: Connector 5">
              <a:extLst>
                <a:ext uri="{FF2B5EF4-FFF2-40B4-BE49-F238E27FC236}">
                  <a16:creationId xmlns:a16="http://schemas.microsoft.com/office/drawing/2014/main" id="{2B7C9359-005D-409A-535C-BEE7D18443EF}"/>
                </a:ext>
              </a:extLst>
            </p:cNvPr>
            <p:cNvSpPr/>
            <p:nvPr/>
          </p:nvSpPr>
          <p:spPr>
            <a:xfrm>
              <a:off x="550116" y="1100803"/>
              <a:ext cx="2834272" cy="2834272"/>
            </a:xfrm>
            <a:prstGeom prst="flowChartConnector">
              <a:avLst/>
            </a:prstGeom>
            <a:solidFill>
              <a:srgbClr val="94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CA82E26-8F4A-6576-F2F4-121A92A5435C}"/>
                </a:ext>
              </a:extLst>
            </p:cNvPr>
            <p:cNvPicPr>
              <a:picLocks noChangeAspect="1"/>
            </p:cNvPicPr>
            <p:nvPr/>
          </p:nvPicPr>
          <p:blipFill rotWithShape="1">
            <a:blip r:embed="rId2"/>
            <a:srcRect t="1000" r="-1" b="25999"/>
            <a:stretch/>
          </p:blipFill>
          <p:spPr>
            <a:xfrm>
              <a:off x="762153" y="1312840"/>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spTree>
    <p:extLst>
      <p:ext uri="{BB962C8B-B14F-4D97-AF65-F5344CB8AC3E}">
        <p14:creationId xmlns:p14="http://schemas.microsoft.com/office/powerpoint/2010/main" val="1907699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E8D8"/>
        </a:solidFill>
        <a:effectLst/>
      </p:bgPr>
    </p:bg>
    <p:spTree>
      <p:nvGrpSpPr>
        <p:cNvPr id="1" name=""/>
        <p:cNvGrpSpPr/>
        <p:nvPr/>
      </p:nvGrpSpPr>
      <p:grpSpPr>
        <a:xfrm>
          <a:off x="0" y="0"/>
          <a:ext cx="0" cy="0"/>
          <a:chOff x="0" y="0"/>
          <a:chExt cx="0" cy="0"/>
        </a:xfrm>
      </p:grpSpPr>
      <p:sp>
        <p:nvSpPr>
          <p:cNvPr id="2" name="TextBox 2"/>
          <p:cNvSpPr txBox="1"/>
          <p:nvPr/>
        </p:nvSpPr>
        <p:spPr>
          <a:xfrm>
            <a:off x="685801" y="2330365"/>
            <a:ext cx="11279983" cy="3000821"/>
          </a:xfrm>
          <a:prstGeom prst="rect">
            <a:avLst/>
          </a:prstGeom>
        </p:spPr>
        <p:txBody>
          <a:bodyPr lIns="0" tIns="0" rIns="0" bIns="0" rtlCol="0" anchor="t">
            <a:spAutoFit/>
          </a:bodyPr>
          <a:lstStyle/>
          <a:p>
            <a:pPr defTabSz="609630">
              <a:lnSpc>
                <a:spcPts val="11659"/>
              </a:lnSpc>
            </a:pPr>
            <a:r>
              <a:rPr lang="en-US" sz="12673" spc="-253">
                <a:solidFill>
                  <a:srgbClr val="20212F"/>
                </a:solidFill>
                <a:latin typeface="Open Sauce SemiBold Bold"/>
              </a:rPr>
              <a:t>WE CAN DO HARD THINGS</a:t>
            </a:r>
          </a:p>
        </p:txBody>
      </p:sp>
      <p:pic>
        <p:nvPicPr>
          <p:cNvPr id="3" name="Picture 3"/>
          <p:cNvPicPr>
            <a:picLocks noChangeAspect="1"/>
          </p:cNvPicPr>
          <p:nvPr/>
        </p:nvPicPr>
        <p:blipFill>
          <a:blip r:embed="rId2"/>
          <a:srcRect/>
          <a:stretch>
            <a:fillRect/>
          </a:stretch>
        </p:blipFill>
        <p:spPr>
          <a:xfrm>
            <a:off x="10125283" y="6172200"/>
            <a:ext cx="1840501" cy="428930"/>
          </a:xfrm>
          <a:prstGeom prst="rect">
            <a:avLst/>
          </a:prstGeom>
        </p:spPr>
      </p:pic>
      <p:sp>
        <p:nvSpPr>
          <p:cNvPr id="4" name="TextBox 4"/>
          <p:cNvSpPr txBox="1"/>
          <p:nvPr/>
        </p:nvSpPr>
        <p:spPr>
          <a:xfrm>
            <a:off x="685800" y="5170490"/>
            <a:ext cx="6734241" cy="397160"/>
          </a:xfrm>
          <a:prstGeom prst="rect">
            <a:avLst/>
          </a:prstGeom>
        </p:spPr>
        <p:txBody>
          <a:bodyPr lIns="0" tIns="0" rIns="0" bIns="0" rtlCol="0" anchor="t">
            <a:spAutoFit/>
          </a:bodyPr>
          <a:lstStyle/>
          <a:p>
            <a:pPr defTabSz="609630">
              <a:lnSpc>
                <a:spcPts val="3360"/>
              </a:lnSpc>
              <a:spcBef>
                <a:spcPct val="0"/>
              </a:spcBef>
            </a:pPr>
            <a:r>
              <a:rPr lang="en-US" sz="2400" u="sng" spc="48">
                <a:solidFill>
                  <a:srgbClr val="20212F"/>
                </a:solidFill>
                <a:latin typeface="Open Sauce"/>
              </a:rPr>
              <a:t>Feminist Evaluation in Practice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E8D8"/>
        </a:solidFill>
        <a:effectLst/>
      </p:bgPr>
    </p:bg>
    <p:spTree>
      <p:nvGrpSpPr>
        <p:cNvPr id="1" name=""/>
        <p:cNvGrpSpPr/>
        <p:nvPr/>
      </p:nvGrpSpPr>
      <p:grpSpPr>
        <a:xfrm>
          <a:off x="0" y="0"/>
          <a:ext cx="0" cy="0"/>
          <a:chOff x="0" y="0"/>
          <a:chExt cx="0" cy="0"/>
        </a:xfrm>
      </p:grpSpPr>
      <p:sp>
        <p:nvSpPr>
          <p:cNvPr id="2" name="TextBox 2"/>
          <p:cNvSpPr txBox="1"/>
          <p:nvPr/>
        </p:nvSpPr>
        <p:spPr>
          <a:xfrm>
            <a:off x="685800" y="1765301"/>
            <a:ext cx="6897204" cy="3385542"/>
          </a:xfrm>
          <a:prstGeom prst="rect">
            <a:avLst/>
          </a:prstGeom>
        </p:spPr>
        <p:txBody>
          <a:bodyPr lIns="0" tIns="0" rIns="0" bIns="0" rtlCol="0" anchor="t">
            <a:spAutoFit/>
          </a:bodyPr>
          <a:lstStyle/>
          <a:p>
            <a:pPr defTabSz="609630">
              <a:lnSpc>
                <a:spcPts val="6600"/>
              </a:lnSpc>
            </a:pPr>
            <a:r>
              <a:rPr lang="en-US" sz="6000">
                <a:solidFill>
                  <a:srgbClr val="253532"/>
                </a:solidFill>
                <a:latin typeface="Open Sauce SemiBold Bold"/>
              </a:rPr>
              <a:t>A </a:t>
            </a:r>
            <a:r>
              <a:rPr lang="en-US" sz="6000" u="sng">
                <a:solidFill>
                  <a:srgbClr val="253532"/>
                </a:solidFill>
                <a:latin typeface="Open Sauce SemiBold Bold"/>
              </a:rPr>
              <a:t>FUNDAMENTAL</a:t>
            </a:r>
            <a:r>
              <a:rPr lang="en-US" sz="6000">
                <a:solidFill>
                  <a:srgbClr val="253532"/>
                </a:solidFill>
                <a:latin typeface="Open Sauce SemiBold Bold"/>
              </a:rPr>
              <a:t> SHIFT IN WHAT WE DO AND HOW WE DO IT</a:t>
            </a:r>
          </a:p>
        </p:txBody>
      </p:sp>
      <p:pic>
        <p:nvPicPr>
          <p:cNvPr id="3" name="Picture 3"/>
          <p:cNvPicPr>
            <a:picLocks noChangeAspect="1"/>
          </p:cNvPicPr>
          <p:nvPr/>
        </p:nvPicPr>
        <p:blipFill>
          <a:blip r:embed="rId2"/>
          <a:srcRect/>
          <a:stretch>
            <a:fillRect/>
          </a:stretch>
        </p:blipFill>
        <p:spPr>
          <a:xfrm>
            <a:off x="10125283" y="6172200"/>
            <a:ext cx="1840501" cy="428930"/>
          </a:xfrm>
          <a:prstGeom prst="rect">
            <a:avLst/>
          </a:prstGeom>
        </p:spPr>
      </p:pic>
      <p:pic>
        <p:nvPicPr>
          <p:cNvPr id="4" name="Picture 4"/>
          <p:cNvPicPr>
            <a:picLocks noChangeAspect="1"/>
          </p:cNvPicPr>
          <p:nvPr/>
        </p:nvPicPr>
        <p:blipFill>
          <a:blip r:embed="rId3"/>
          <a:srcRect t="4225" b="18327"/>
          <a:stretch>
            <a:fillRect/>
          </a:stretch>
        </p:blipFill>
        <p:spPr>
          <a:xfrm>
            <a:off x="8065334" y="1200150"/>
            <a:ext cx="3900449" cy="44577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8D8"/>
        </a:solidFill>
        <a:effectLst/>
      </p:bgPr>
    </p:bg>
    <p:spTree>
      <p:nvGrpSpPr>
        <p:cNvPr id="1" name=""/>
        <p:cNvGrpSpPr/>
        <p:nvPr/>
      </p:nvGrpSpPr>
      <p:grpSpPr>
        <a:xfrm>
          <a:off x="0" y="0"/>
          <a:ext cx="0" cy="0"/>
          <a:chOff x="0" y="0"/>
          <a:chExt cx="0" cy="0"/>
        </a:xfrm>
      </p:grpSpPr>
      <p:grpSp>
        <p:nvGrpSpPr>
          <p:cNvPr id="2" name="Group 2"/>
          <p:cNvGrpSpPr/>
          <p:nvPr/>
        </p:nvGrpSpPr>
        <p:grpSpPr>
          <a:xfrm>
            <a:off x="5899043" y="706911"/>
            <a:ext cx="5607157" cy="5465011"/>
            <a:chOff x="0" y="-104775"/>
            <a:chExt cx="11214315" cy="10930023"/>
          </a:xfrm>
        </p:grpSpPr>
        <p:grpSp>
          <p:nvGrpSpPr>
            <p:cNvPr id="3" name="Group 3"/>
            <p:cNvGrpSpPr/>
            <p:nvPr/>
          </p:nvGrpSpPr>
          <p:grpSpPr>
            <a:xfrm>
              <a:off x="0" y="1131706"/>
              <a:ext cx="1612627" cy="161262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3532">
                  <a:alpha val="4706"/>
                </a:srgbClr>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6824" y="1356165"/>
              <a:ext cx="1138979" cy="1163708"/>
            </a:xfrm>
            <a:prstGeom prst="rect">
              <a:avLst/>
            </a:prstGeom>
          </p:spPr>
        </p:pic>
        <p:grpSp>
          <p:nvGrpSpPr>
            <p:cNvPr id="6" name="Group 6"/>
            <p:cNvGrpSpPr/>
            <p:nvPr/>
          </p:nvGrpSpPr>
          <p:grpSpPr>
            <a:xfrm>
              <a:off x="302" y="3500679"/>
              <a:ext cx="1612627" cy="16126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3532">
                  <a:alpha val="4706"/>
                </a:srgbClr>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4037" y="3704625"/>
              <a:ext cx="1185158" cy="1204735"/>
            </a:xfrm>
            <a:prstGeom prst="rect">
              <a:avLst/>
            </a:prstGeom>
          </p:spPr>
        </p:pic>
        <p:grpSp>
          <p:nvGrpSpPr>
            <p:cNvPr id="9" name="Group 9"/>
            <p:cNvGrpSpPr/>
            <p:nvPr/>
          </p:nvGrpSpPr>
          <p:grpSpPr>
            <a:xfrm>
              <a:off x="302" y="6199687"/>
              <a:ext cx="1612627" cy="161262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3532">
                  <a:alpha val="4706"/>
                </a:srgbClr>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969" y="6418353"/>
              <a:ext cx="1175295" cy="1175295"/>
            </a:xfrm>
            <a:prstGeom prst="rect">
              <a:avLst/>
            </a:prstGeom>
          </p:spPr>
        </p:pic>
        <p:grpSp>
          <p:nvGrpSpPr>
            <p:cNvPr id="12" name="Group 12"/>
            <p:cNvGrpSpPr/>
            <p:nvPr/>
          </p:nvGrpSpPr>
          <p:grpSpPr>
            <a:xfrm>
              <a:off x="302" y="8987079"/>
              <a:ext cx="1612627" cy="1612627"/>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3532">
                  <a:alpha val="4706"/>
                </a:srgbClr>
              </a:solidFill>
            </p:spPr>
          </p:sp>
        </p:grpSp>
        <p:sp>
          <p:nvSpPr>
            <p:cNvPr id="14" name="TextBox 14"/>
            <p:cNvSpPr txBox="1"/>
            <p:nvPr/>
          </p:nvSpPr>
          <p:spPr>
            <a:xfrm>
              <a:off x="2564824" y="3636855"/>
              <a:ext cx="8554191" cy="1276120"/>
            </a:xfrm>
            <a:prstGeom prst="rect">
              <a:avLst/>
            </a:prstGeom>
          </p:spPr>
          <p:txBody>
            <a:bodyPr lIns="0" tIns="0" rIns="0" bIns="0" rtlCol="0" anchor="t">
              <a:spAutoFit/>
            </a:bodyPr>
            <a:lstStyle/>
            <a:p>
              <a:pPr defTabSz="609630">
                <a:lnSpc>
                  <a:spcPts val="2613"/>
                </a:lnSpc>
                <a:spcBef>
                  <a:spcPct val="0"/>
                </a:spcBef>
              </a:pPr>
              <a:r>
                <a:rPr lang="en-US" sz="1867">
                  <a:solidFill>
                    <a:srgbClr val="253532"/>
                  </a:solidFill>
                  <a:latin typeface="Open Sauce Bold"/>
                </a:rPr>
                <a:t>It values the process as much as the findings</a:t>
              </a:r>
            </a:p>
          </p:txBody>
        </p:sp>
        <p:sp>
          <p:nvSpPr>
            <p:cNvPr id="15" name="TextBox 15"/>
            <p:cNvSpPr txBox="1"/>
            <p:nvPr/>
          </p:nvSpPr>
          <p:spPr>
            <a:xfrm>
              <a:off x="2564824" y="937681"/>
              <a:ext cx="8554191" cy="1942968"/>
            </a:xfrm>
            <a:prstGeom prst="rect">
              <a:avLst/>
            </a:prstGeom>
          </p:spPr>
          <p:txBody>
            <a:bodyPr lIns="0" tIns="0" rIns="0" bIns="0" rtlCol="0" anchor="t">
              <a:spAutoFit/>
            </a:bodyPr>
            <a:lstStyle/>
            <a:p>
              <a:pPr defTabSz="609630">
                <a:lnSpc>
                  <a:spcPts val="2613"/>
                </a:lnSpc>
                <a:spcBef>
                  <a:spcPct val="0"/>
                </a:spcBef>
              </a:pPr>
              <a:r>
                <a:rPr lang="en-US" sz="1867">
                  <a:solidFill>
                    <a:srgbClr val="253532"/>
                  </a:solidFill>
                  <a:latin typeface="Open Sauce Bold"/>
                </a:rPr>
                <a:t>It is a way to think about the evaluations, not a set of methods and tools</a:t>
              </a:r>
            </a:p>
          </p:txBody>
        </p:sp>
        <p:sp>
          <p:nvSpPr>
            <p:cNvPr id="16" name="TextBox 16"/>
            <p:cNvSpPr txBox="1"/>
            <p:nvPr/>
          </p:nvSpPr>
          <p:spPr>
            <a:xfrm>
              <a:off x="2564824" y="5675464"/>
              <a:ext cx="8554191" cy="2609818"/>
            </a:xfrm>
            <a:prstGeom prst="rect">
              <a:avLst/>
            </a:prstGeom>
          </p:spPr>
          <p:txBody>
            <a:bodyPr lIns="0" tIns="0" rIns="0" bIns="0" rtlCol="0" anchor="t">
              <a:spAutoFit/>
            </a:bodyPr>
            <a:lstStyle/>
            <a:p>
              <a:pPr defTabSz="609630">
                <a:lnSpc>
                  <a:spcPts val="2613"/>
                </a:lnSpc>
                <a:spcBef>
                  <a:spcPct val="0"/>
                </a:spcBef>
              </a:pPr>
              <a:r>
                <a:rPr lang="en-US" sz="1867">
                  <a:solidFill>
                    <a:srgbClr val="253532"/>
                  </a:solidFill>
                  <a:latin typeface="Open Sauce Bold"/>
                </a:rPr>
                <a:t>It demands reflective, empowering, collaborative and participatory processes that actively support social justice agendas</a:t>
              </a:r>
            </a:p>
          </p:txBody>
        </p:sp>
        <p:sp>
          <p:nvSpPr>
            <p:cNvPr id="17" name="TextBox 17"/>
            <p:cNvSpPr txBox="1"/>
            <p:nvPr/>
          </p:nvSpPr>
          <p:spPr>
            <a:xfrm>
              <a:off x="2564824" y="8882280"/>
              <a:ext cx="8554191" cy="1942968"/>
            </a:xfrm>
            <a:prstGeom prst="rect">
              <a:avLst/>
            </a:prstGeom>
          </p:spPr>
          <p:txBody>
            <a:bodyPr lIns="0" tIns="0" rIns="0" bIns="0" rtlCol="0" anchor="t">
              <a:spAutoFit/>
            </a:bodyPr>
            <a:lstStyle/>
            <a:p>
              <a:pPr defTabSz="609630">
                <a:lnSpc>
                  <a:spcPts val="2613"/>
                </a:lnSpc>
                <a:spcBef>
                  <a:spcPct val="0"/>
                </a:spcBef>
              </a:pPr>
              <a:r>
                <a:rPr lang="en-US" sz="1867">
                  <a:solidFill>
                    <a:srgbClr val="253532"/>
                  </a:solidFill>
                  <a:latin typeface="Open Sauce Bold"/>
                </a:rPr>
                <a:t>It aims to provide a platform to women’s voices and others who are often unheard</a:t>
              </a:r>
            </a:p>
          </p:txBody>
        </p:sp>
        <p:sp>
          <p:nvSpPr>
            <p:cNvPr id="18" name="TextBox 18"/>
            <p:cNvSpPr txBox="1"/>
            <p:nvPr/>
          </p:nvSpPr>
          <p:spPr>
            <a:xfrm>
              <a:off x="298616" y="-104775"/>
              <a:ext cx="10915699" cy="770980"/>
            </a:xfrm>
            <a:prstGeom prst="rect">
              <a:avLst/>
            </a:prstGeom>
          </p:spPr>
          <p:txBody>
            <a:bodyPr lIns="0" tIns="0" rIns="0" bIns="0" rtlCol="0" anchor="t">
              <a:spAutoFit/>
            </a:bodyPr>
            <a:lstStyle/>
            <a:p>
              <a:pPr defTabSz="609630">
                <a:lnSpc>
                  <a:spcPts val="3267"/>
                </a:lnSpc>
              </a:pPr>
              <a:r>
                <a:rPr lang="en-US" sz="2333">
                  <a:solidFill>
                    <a:srgbClr val="253532"/>
                  </a:solidFill>
                  <a:latin typeface="Canva Sans Bold"/>
                </a:rPr>
                <a:t>How is Feminist Evaluation Different?</a:t>
              </a:r>
            </a:p>
          </p:txBody>
        </p:sp>
      </p:grpSp>
      <p:pic>
        <p:nvPicPr>
          <p:cNvPr id="19" name="Picture 19"/>
          <p:cNvPicPr>
            <a:picLocks noChangeAspect="1"/>
          </p:cNvPicPr>
          <p:nvPr/>
        </p:nvPicPr>
        <p:blipFill>
          <a:blip r:embed="rId8"/>
          <a:srcRect/>
          <a:stretch>
            <a:fillRect/>
          </a:stretch>
        </p:blipFill>
        <p:spPr>
          <a:xfrm>
            <a:off x="10125283" y="6172200"/>
            <a:ext cx="1840501" cy="428930"/>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76224" y="5349011"/>
            <a:ext cx="609699" cy="609699"/>
          </a:xfrm>
          <a:prstGeom prst="rect">
            <a:avLst/>
          </a:prstGeom>
        </p:spPr>
      </p:pic>
      <p:sp>
        <p:nvSpPr>
          <p:cNvPr id="21" name="TextBox 21"/>
          <p:cNvSpPr txBox="1"/>
          <p:nvPr/>
        </p:nvSpPr>
        <p:spPr>
          <a:xfrm>
            <a:off x="472397" y="950091"/>
            <a:ext cx="4998045" cy="5027017"/>
          </a:xfrm>
          <a:prstGeom prst="rect">
            <a:avLst/>
          </a:prstGeom>
        </p:spPr>
        <p:txBody>
          <a:bodyPr lIns="0" tIns="0" rIns="0" bIns="0" rtlCol="0" anchor="t">
            <a:spAutoFit/>
          </a:bodyPr>
          <a:lstStyle/>
          <a:p>
            <a:pPr defTabSz="609630">
              <a:lnSpc>
                <a:spcPts val="5638"/>
              </a:lnSpc>
            </a:pPr>
            <a:r>
              <a:rPr lang="en-US" sz="5126">
                <a:solidFill>
                  <a:srgbClr val="253532"/>
                </a:solidFill>
                <a:latin typeface="Open Sauce SemiBold Bold"/>
              </a:rPr>
              <a:t>DO YOU NEED TO BE A FEMINIST OR LABELLED AS A FEMINIST TO DO FEMINIST EVALUATION?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E8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8773" y="1192726"/>
            <a:ext cx="447027" cy="339741"/>
          </a:xfrm>
          <a:prstGeom prst="rect">
            <a:avLst/>
          </a:prstGeom>
        </p:spPr>
      </p:pic>
      <p:pic>
        <p:nvPicPr>
          <p:cNvPr id="3" name="Picture 3"/>
          <p:cNvPicPr>
            <a:picLocks noChangeAspect="1"/>
          </p:cNvPicPr>
          <p:nvPr/>
        </p:nvPicPr>
        <p:blipFill>
          <a:blip r:embed="rId4"/>
          <a:srcRect/>
          <a:stretch>
            <a:fillRect/>
          </a:stretch>
        </p:blipFill>
        <p:spPr>
          <a:xfrm>
            <a:off x="10125283" y="6172200"/>
            <a:ext cx="1840501" cy="428930"/>
          </a:xfrm>
          <a:prstGeom prst="rect">
            <a:avLst/>
          </a:prstGeom>
        </p:spPr>
      </p:pic>
      <p:pic>
        <p:nvPicPr>
          <p:cNvPr id="4" name="Picture 4"/>
          <p:cNvPicPr>
            <a:picLocks noChangeAspect="1"/>
          </p:cNvPicPr>
          <p:nvPr/>
        </p:nvPicPr>
        <p:blipFill>
          <a:blip r:embed="rId5"/>
          <a:srcRect/>
          <a:stretch>
            <a:fillRect/>
          </a:stretch>
        </p:blipFill>
        <p:spPr>
          <a:xfrm>
            <a:off x="5835042" y="1254981"/>
            <a:ext cx="6356958" cy="4237972"/>
          </a:xfrm>
          <a:prstGeom prst="rect">
            <a:avLst/>
          </a:prstGeom>
        </p:spPr>
      </p:pic>
      <p:sp>
        <p:nvSpPr>
          <p:cNvPr id="5" name="TextBox 5"/>
          <p:cNvSpPr txBox="1"/>
          <p:nvPr/>
        </p:nvSpPr>
        <p:spPr>
          <a:xfrm>
            <a:off x="685800" y="1532467"/>
            <a:ext cx="4858951" cy="3586944"/>
          </a:xfrm>
          <a:prstGeom prst="rect">
            <a:avLst/>
          </a:prstGeom>
        </p:spPr>
        <p:txBody>
          <a:bodyPr lIns="0" tIns="0" rIns="0" bIns="0" rtlCol="0" anchor="t">
            <a:spAutoFit/>
          </a:bodyPr>
          <a:lstStyle/>
          <a:p>
            <a:pPr defTabSz="609630">
              <a:lnSpc>
                <a:spcPts val="7091"/>
              </a:lnSpc>
            </a:pPr>
            <a:r>
              <a:rPr lang="en-US" sz="5909" spc="-59">
                <a:solidFill>
                  <a:srgbClr val="253532"/>
                </a:solidFill>
                <a:latin typeface="Open Sauce SemiBold Bold"/>
              </a:rPr>
              <a:t>YOU MISS 100% OF THE SHOTS YOU DON'T TAKE</a:t>
            </a:r>
          </a:p>
        </p:txBody>
      </p:sp>
      <p:sp>
        <p:nvSpPr>
          <p:cNvPr id="6" name="TextBox 6"/>
          <p:cNvSpPr txBox="1"/>
          <p:nvPr/>
        </p:nvSpPr>
        <p:spPr>
          <a:xfrm>
            <a:off x="685800" y="5822950"/>
            <a:ext cx="3058534" cy="327718"/>
          </a:xfrm>
          <a:prstGeom prst="rect">
            <a:avLst/>
          </a:prstGeom>
        </p:spPr>
        <p:txBody>
          <a:bodyPr lIns="0" tIns="0" rIns="0" bIns="0" rtlCol="0" anchor="t">
            <a:spAutoFit/>
          </a:bodyPr>
          <a:lstStyle/>
          <a:p>
            <a:pPr defTabSz="609630">
              <a:lnSpc>
                <a:spcPts val="2800"/>
              </a:lnSpc>
            </a:pPr>
            <a:r>
              <a:rPr lang="en-US" sz="2000">
                <a:solidFill>
                  <a:srgbClr val="253532"/>
                </a:solidFill>
                <a:latin typeface="Open Sauce"/>
              </a:rPr>
              <a:t>-Wayne Gretzky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E8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125283" y="6172200"/>
            <a:ext cx="1840501" cy="42893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68370" y="5155307"/>
            <a:ext cx="4876800" cy="718219"/>
          </a:xfrm>
          <a:prstGeom prst="rect">
            <a:avLst/>
          </a:prstGeom>
        </p:spPr>
      </p:pic>
      <p:sp>
        <p:nvSpPr>
          <p:cNvPr id="4" name="TextBox 4"/>
          <p:cNvSpPr txBox="1"/>
          <p:nvPr/>
        </p:nvSpPr>
        <p:spPr>
          <a:xfrm>
            <a:off x="1010549" y="1125241"/>
            <a:ext cx="10592440" cy="3783087"/>
          </a:xfrm>
          <a:prstGeom prst="rect">
            <a:avLst/>
          </a:prstGeom>
        </p:spPr>
        <p:txBody>
          <a:bodyPr lIns="0" tIns="0" rIns="0" bIns="0" rtlCol="0" anchor="t">
            <a:spAutoFit/>
          </a:bodyPr>
          <a:lstStyle/>
          <a:p>
            <a:pPr algn="ctr" defTabSz="609630">
              <a:lnSpc>
                <a:spcPts val="5861"/>
              </a:lnSpc>
            </a:pPr>
            <a:r>
              <a:rPr lang="en-US" sz="5328">
                <a:solidFill>
                  <a:srgbClr val="253532"/>
                </a:solidFill>
                <a:latin typeface="Open Sauce SemiBold Bold"/>
              </a:rPr>
              <a:t>WE FOCUS OUR SUPPORT ON EFFORTS THAT ARE COUNTRY-OWNED AND ALIGNED WITH LOCAL NEEDS, GOALS AND PERSPECTIVES.</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523" y="685800"/>
            <a:ext cx="447027" cy="33974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E8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488" r="8332"/>
          <a:stretch>
            <a:fillRect/>
          </a:stretch>
        </p:blipFill>
        <p:spPr>
          <a:xfrm>
            <a:off x="6507111" y="1107919"/>
            <a:ext cx="5461000" cy="4296401"/>
          </a:xfrm>
          <a:prstGeom prst="rect">
            <a:avLst/>
          </a:prstGeom>
        </p:spPr>
      </p:pic>
      <p:sp>
        <p:nvSpPr>
          <p:cNvPr id="3" name="TextBox 3"/>
          <p:cNvSpPr txBox="1"/>
          <p:nvPr/>
        </p:nvSpPr>
        <p:spPr>
          <a:xfrm>
            <a:off x="685800" y="1158719"/>
            <a:ext cx="5577064" cy="4231928"/>
          </a:xfrm>
          <a:prstGeom prst="rect">
            <a:avLst/>
          </a:prstGeom>
        </p:spPr>
        <p:txBody>
          <a:bodyPr lIns="0" tIns="0" rIns="0" bIns="0" rtlCol="0" anchor="t">
            <a:spAutoFit/>
          </a:bodyPr>
          <a:lstStyle/>
          <a:p>
            <a:pPr defTabSz="609630">
              <a:lnSpc>
                <a:spcPts val="6600"/>
              </a:lnSpc>
            </a:pPr>
            <a:r>
              <a:rPr lang="en-US" sz="6000">
                <a:solidFill>
                  <a:srgbClr val="253532"/>
                </a:solidFill>
                <a:latin typeface="Open Sauce SemiBold Bold"/>
              </a:rPr>
              <a:t>THE MOST DIFFICULT THING IS THE DECISION TO ACT</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8773" y="768178"/>
            <a:ext cx="447027" cy="339741"/>
          </a:xfrm>
          <a:prstGeom prst="rect">
            <a:avLst/>
          </a:prstGeom>
        </p:spPr>
      </p:pic>
      <p:sp>
        <p:nvSpPr>
          <p:cNvPr id="5" name="TextBox 5"/>
          <p:cNvSpPr txBox="1"/>
          <p:nvPr/>
        </p:nvSpPr>
        <p:spPr>
          <a:xfrm>
            <a:off x="787400" y="5924550"/>
            <a:ext cx="3058534" cy="327718"/>
          </a:xfrm>
          <a:prstGeom prst="rect">
            <a:avLst/>
          </a:prstGeom>
        </p:spPr>
        <p:txBody>
          <a:bodyPr lIns="0" tIns="0" rIns="0" bIns="0" rtlCol="0" anchor="t">
            <a:spAutoFit/>
          </a:bodyPr>
          <a:lstStyle/>
          <a:p>
            <a:pPr defTabSz="609630">
              <a:lnSpc>
                <a:spcPts val="2800"/>
              </a:lnSpc>
            </a:pPr>
            <a:r>
              <a:rPr lang="en-US" sz="2000">
                <a:solidFill>
                  <a:srgbClr val="253532"/>
                </a:solidFill>
                <a:latin typeface="Open Sauce"/>
              </a:rPr>
              <a:t>- Amelia Earhart</a:t>
            </a:r>
          </a:p>
        </p:txBody>
      </p:sp>
      <p:pic>
        <p:nvPicPr>
          <p:cNvPr id="6" name="Picture 6"/>
          <p:cNvPicPr>
            <a:picLocks noChangeAspect="1"/>
          </p:cNvPicPr>
          <p:nvPr/>
        </p:nvPicPr>
        <p:blipFill>
          <a:blip r:embed="rId5"/>
          <a:srcRect/>
          <a:stretch>
            <a:fillRect/>
          </a:stretch>
        </p:blipFill>
        <p:spPr>
          <a:xfrm>
            <a:off x="10125283" y="6172200"/>
            <a:ext cx="1840501" cy="42893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53532"/>
        </a:solidFill>
        <a:effectLst/>
      </p:bgPr>
    </p:bg>
    <p:spTree>
      <p:nvGrpSpPr>
        <p:cNvPr id="1" name=""/>
        <p:cNvGrpSpPr/>
        <p:nvPr/>
      </p:nvGrpSpPr>
      <p:grpSpPr>
        <a:xfrm>
          <a:off x="0" y="0"/>
          <a:ext cx="0" cy="0"/>
          <a:chOff x="0" y="0"/>
          <a:chExt cx="0" cy="0"/>
        </a:xfrm>
      </p:grpSpPr>
      <p:sp>
        <p:nvSpPr>
          <p:cNvPr id="2" name="TextBox 2"/>
          <p:cNvSpPr txBox="1"/>
          <p:nvPr/>
        </p:nvSpPr>
        <p:spPr>
          <a:xfrm>
            <a:off x="5266840" y="3022600"/>
            <a:ext cx="6239360" cy="846386"/>
          </a:xfrm>
          <a:prstGeom prst="rect">
            <a:avLst/>
          </a:prstGeom>
        </p:spPr>
        <p:txBody>
          <a:bodyPr lIns="0" tIns="0" rIns="0" bIns="0" rtlCol="0" anchor="t">
            <a:spAutoFit/>
          </a:bodyPr>
          <a:lstStyle/>
          <a:p>
            <a:pPr defTabSz="609630">
              <a:lnSpc>
                <a:spcPts val="6600"/>
              </a:lnSpc>
            </a:pPr>
            <a:r>
              <a:rPr lang="en-US" sz="6000">
                <a:solidFill>
                  <a:srgbClr val="EBE8D8"/>
                </a:solidFill>
                <a:latin typeface="Open Sauce SemiBold Bold"/>
              </a:rPr>
              <a:t>THANK YOU</a:t>
            </a:r>
          </a:p>
        </p:txBody>
      </p:sp>
      <p:sp>
        <p:nvSpPr>
          <p:cNvPr id="3" name="TextBox 3"/>
          <p:cNvSpPr txBox="1"/>
          <p:nvPr/>
        </p:nvSpPr>
        <p:spPr>
          <a:xfrm>
            <a:off x="5266840" y="5598195"/>
            <a:ext cx="6239360" cy="327718"/>
          </a:xfrm>
          <a:prstGeom prst="rect">
            <a:avLst/>
          </a:prstGeom>
        </p:spPr>
        <p:txBody>
          <a:bodyPr lIns="0" tIns="0" rIns="0" bIns="0" rtlCol="0" anchor="t">
            <a:spAutoFit/>
          </a:bodyPr>
          <a:lstStyle/>
          <a:p>
            <a:pPr defTabSz="609630">
              <a:lnSpc>
                <a:spcPts val="2800"/>
              </a:lnSpc>
            </a:pPr>
            <a:r>
              <a:rPr lang="en-US" sz="2000">
                <a:solidFill>
                  <a:srgbClr val="EBE8D8"/>
                </a:solidFill>
                <a:latin typeface="Open Sauce"/>
              </a:rPr>
              <a:t>David.marchesseault2@international.gc.ca </a:t>
            </a:r>
          </a:p>
        </p:txBody>
      </p:sp>
      <p:pic>
        <p:nvPicPr>
          <p:cNvPr id="4" name="Picture 4"/>
          <p:cNvPicPr>
            <a:picLocks noChangeAspect="1"/>
          </p:cNvPicPr>
          <p:nvPr/>
        </p:nvPicPr>
        <p:blipFill>
          <a:blip r:embed="rId2"/>
          <a:srcRect/>
          <a:stretch>
            <a:fillRect/>
          </a:stretch>
        </p:blipFill>
        <p:spPr>
          <a:xfrm>
            <a:off x="10125283" y="6172200"/>
            <a:ext cx="1840501" cy="42893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FE89-7D52-4397-9AA0-0A804B0AAF48}"/>
              </a:ext>
            </a:extLst>
          </p:cNvPr>
          <p:cNvSpPr>
            <a:spLocks noGrp="1"/>
          </p:cNvSpPr>
          <p:nvPr>
            <p:ph type="title"/>
          </p:nvPr>
        </p:nvSpPr>
        <p:spPr>
          <a:xfrm>
            <a:off x="1995791" y="18255"/>
            <a:ext cx="8252179" cy="1325563"/>
          </a:xfrm>
        </p:spPr>
        <p:txBody>
          <a:bodyPr/>
          <a:lstStyle/>
          <a:p>
            <a:r>
              <a:rPr lang="en-GB" dirty="0" err="1">
                <a:solidFill>
                  <a:srgbClr val="941651"/>
                </a:solidFill>
              </a:rPr>
              <a:t>Dr.</a:t>
            </a:r>
            <a:r>
              <a:rPr lang="en-GB" dirty="0">
                <a:solidFill>
                  <a:srgbClr val="941651"/>
                </a:solidFill>
              </a:rPr>
              <a:t> Angelina </a:t>
            </a:r>
            <a:r>
              <a:rPr lang="en-GB" dirty="0" err="1">
                <a:solidFill>
                  <a:srgbClr val="941651"/>
                </a:solidFill>
              </a:rPr>
              <a:t>Mattijo-Bazugba</a:t>
            </a:r>
            <a:endParaRPr lang="en-GB" dirty="0">
              <a:solidFill>
                <a:srgbClr val="941651"/>
              </a:solidFill>
            </a:endParaRPr>
          </a:p>
        </p:txBody>
      </p:sp>
      <p:sp>
        <p:nvSpPr>
          <p:cNvPr id="3" name="Content Placeholder 2">
            <a:extLst>
              <a:ext uri="{FF2B5EF4-FFF2-40B4-BE49-F238E27FC236}">
                <a16:creationId xmlns:a16="http://schemas.microsoft.com/office/drawing/2014/main" id="{492E7218-0EE1-4801-A188-DF8664F8C553}"/>
              </a:ext>
            </a:extLst>
          </p:cNvPr>
          <p:cNvSpPr>
            <a:spLocks noGrp="1"/>
          </p:cNvSpPr>
          <p:nvPr>
            <p:ph sz="half" idx="4294967295"/>
          </p:nvPr>
        </p:nvSpPr>
        <p:spPr>
          <a:xfrm>
            <a:off x="838200" y="1825625"/>
            <a:ext cx="5181600" cy="4351338"/>
          </a:xfrm>
        </p:spPr>
        <p:txBody>
          <a:bodyPr/>
          <a:lstStyle/>
          <a:p>
            <a:endParaRPr lang="en-GB" dirty="0"/>
          </a:p>
        </p:txBody>
      </p:sp>
      <p:sp>
        <p:nvSpPr>
          <p:cNvPr id="4" name="Content Placeholder 3">
            <a:extLst>
              <a:ext uri="{FF2B5EF4-FFF2-40B4-BE49-F238E27FC236}">
                <a16:creationId xmlns:a16="http://schemas.microsoft.com/office/drawing/2014/main" id="{0B6A3819-D705-4E15-A1B6-8F1D3209D7AF}"/>
              </a:ext>
            </a:extLst>
          </p:cNvPr>
          <p:cNvSpPr>
            <a:spLocks noGrp="1"/>
          </p:cNvSpPr>
          <p:nvPr>
            <p:ph sz="half" idx="4294967295"/>
          </p:nvPr>
        </p:nvSpPr>
        <p:spPr>
          <a:xfrm>
            <a:off x="6172200" y="1825625"/>
            <a:ext cx="5181600" cy="4351338"/>
          </a:xfrm>
        </p:spPr>
        <p:txBody>
          <a:bodyPr/>
          <a:lstStyle/>
          <a:p>
            <a:pPr marL="0" indent="0">
              <a:buNone/>
            </a:pPr>
            <a:r>
              <a:rPr lang="en-US" dirty="0">
                <a:solidFill>
                  <a:srgbClr val="005493"/>
                </a:solidFill>
                <a:latin typeface="Calibri" panose="020F0502020204030204" pitchFamily="34" charset="0"/>
              </a:rPr>
              <a:t>Assistant Professor of Social Policy and Dean/Director</a:t>
            </a:r>
          </a:p>
          <a:p>
            <a:pPr marL="0" indent="0">
              <a:buNone/>
            </a:pPr>
            <a:r>
              <a:rPr lang="en-US" dirty="0">
                <a:solidFill>
                  <a:srgbClr val="005493"/>
                </a:solidFill>
                <a:latin typeface="Calibri" panose="020F0502020204030204" pitchFamily="34" charset="0"/>
              </a:rPr>
              <a:t>National Transformational Leadership Institute (NTLI), University of Juba, South Sudan</a:t>
            </a:r>
          </a:p>
          <a:p>
            <a:pPr marL="0" indent="0">
              <a:buNone/>
            </a:pPr>
            <a:endParaRPr lang="en-GB" dirty="0">
              <a:solidFill>
                <a:srgbClr val="941651"/>
              </a:solidFill>
            </a:endParaRPr>
          </a:p>
        </p:txBody>
      </p:sp>
      <p:grpSp>
        <p:nvGrpSpPr>
          <p:cNvPr id="5" name="Group 4">
            <a:extLst>
              <a:ext uri="{FF2B5EF4-FFF2-40B4-BE49-F238E27FC236}">
                <a16:creationId xmlns:a16="http://schemas.microsoft.com/office/drawing/2014/main" id="{6236550E-0630-E7EF-4694-E34935C3B4FE}"/>
              </a:ext>
            </a:extLst>
          </p:cNvPr>
          <p:cNvGrpSpPr/>
          <p:nvPr/>
        </p:nvGrpSpPr>
        <p:grpSpPr>
          <a:xfrm>
            <a:off x="774016" y="1498908"/>
            <a:ext cx="4307588" cy="4307588"/>
            <a:chOff x="6194944" y="1242502"/>
            <a:chExt cx="2834272" cy="2834272"/>
          </a:xfrm>
        </p:grpSpPr>
        <p:sp>
          <p:nvSpPr>
            <p:cNvPr id="6" name="Flowchart: Connector 5">
              <a:extLst>
                <a:ext uri="{FF2B5EF4-FFF2-40B4-BE49-F238E27FC236}">
                  <a16:creationId xmlns:a16="http://schemas.microsoft.com/office/drawing/2014/main" id="{DF08B764-91E7-591C-876F-F7B5094D14FA}"/>
                </a:ext>
              </a:extLst>
            </p:cNvPr>
            <p:cNvSpPr/>
            <p:nvPr/>
          </p:nvSpPr>
          <p:spPr>
            <a:xfrm>
              <a:off x="6194944" y="1242502"/>
              <a:ext cx="2834272" cy="2834272"/>
            </a:xfrm>
            <a:prstGeom prst="flowChartConnector">
              <a:avLst/>
            </a:prstGeom>
            <a:solidFill>
              <a:srgbClr val="94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5FDEDA-D207-24C7-F751-DB85A4B9C46D}"/>
                </a:ext>
              </a:extLst>
            </p:cNvPr>
            <p:cNvPicPr>
              <a:picLocks noChangeAspect="1"/>
            </p:cNvPicPr>
            <p:nvPr/>
          </p:nvPicPr>
          <p:blipFill rotWithShape="1">
            <a:blip r:embed="rId2"/>
            <a:srcRect t="7541" r="1" b="14427"/>
            <a:stretch/>
          </p:blipFill>
          <p:spPr>
            <a:xfrm>
              <a:off x="6432974" y="145453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spTree>
    <p:extLst>
      <p:ext uri="{BB962C8B-B14F-4D97-AF65-F5344CB8AC3E}">
        <p14:creationId xmlns:p14="http://schemas.microsoft.com/office/powerpoint/2010/main" val="4239044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FC96DF-513F-5E44-9E83-2557597DE907}" type="datetimeFigureOut">
              <a:rPr kumimoji="0" lang="en-US" sz="1200" b="0" i="0" u="none" strike="noStrike" kern="1200" cap="none" spc="0" normalizeH="0" baseline="0" noProof="0" smtClean="0">
                <a:ln>
                  <a:noFill/>
                </a:ln>
                <a:solidFill>
                  <a:srgbClr val="00206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10/28/2022</a:t>
            </a:fld>
            <a:endParaRPr kumimoji="0" lang="en-US" sz="1200" b="0" i="0" u="none" strike="noStrike" kern="1200" cap="none" spc="0" normalizeH="0" baseline="0" noProof="0">
              <a:ln>
                <a:noFill/>
              </a:ln>
              <a:solidFill>
                <a:srgbClr val="002060"/>
              </a:solidFill>
              <a:effectLst/>
              <a:uLnTx/>
              <a:uFillTx/>
              <a:latin typeface="Calibri"/>
              <a:ea typeface="+mn-ea"/>
              <a:cs typeface="+mn-cs"/>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A67BC-DD03-FF45-A387-D007E712BE67}" type="slidenum">
              <a:rPr kumimoji="0" lang="en-US" sz="1200" b="0" i="0" u="none" strike="noStrike" kern="1200" cap="none" spc="0" normalizeH="0" baseline="0" noProof="0" smtClean="0">
                <a:ln>
                  <a:noFill/>
                </a:ln>
                <a:solidFill>
                  <a:srgbClr val="0020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2060"/>
              </a:solidFill>
              <a:effectLst/>
              <a:uLnTx/>
              <a:uFillTx/>
              <a:latin typeface="Calibri"/>
              <a:ea typeface="+mn-ea"/>
              <a:cs typeface="+mn-cs"/>
            </a:endParaRPr>
          </a:p>
        </p:txBody>
      </p:sp>
      <p:sp>
        <p:nvSpPr>
          <p:cNvPr id="5" name="Title 1"/>
          <p:cNvSpPr txBox="1"/>
          <p:nvPr/>
        </p:nvSpPr>
        <p:spPr>
          <a:xfrm>
            <a:off x="1757680" y="2603005"/>
            <a:ext cx="765048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Role of Government Entities and Strategies for ensuring Gender Responsive M&amp;E </a:t>
            </a:r>
          </a:p>
        </p:txBody>
      </p:sp>
      <p:cxnSp>
        <p:nvCxnSpPr>
          <p:cNvPr id="6" name="Straight Connector 5"/>
          <p:cNvCxnSpPr/>
          <p:nvPr/>
        </p:nvCxnSpPr>
        <p:spPr>
          <a:xfrm>
            <a:off x="4125484" y="3930402"/>
            <a:ext cx="3749040" cy="0"/>
          </a:xfrm>
          <a:prstGeom prst="line">
            <a:avLst/>
          </a:prstGeom>
          <a:ln w="28575">
            <a:solidFill>
              <a:srgbClr val="009193"/>
            </a:solidFill>
          </a:ln>
        </p:spPr>
        <p:style>
          <a:lnRef idx="1">
            <a:schemeClr val="accent1"/>
          </a:lnRef>
          <a:fillRef idx="0">
            <a:schemeClr val="accent1"/>
          </a:fillRef>
          <a:effectRef idx="0">
            <a:schemeClr val="accent1"/>
          </a:effectRef>
          <a:fontRef idx="minor">
            <a:schemeClr val="tx1"/>
          </a:fontRef>
        </p:style>
      </p:cxnSp>
      <p:sp>
        <p:nvSpPr>
          <p:cNvPr id="7" name="Subtitle 2"/>
          <p:cNvSpPr txBox="1"/>
          <p:nvPr/>
        </p:nvSpPr>
        <p:spPr>
          <a:xfrm>
            <a:off x="2106592" y="4192898"/>
            <a:ext cx="7533867" cy="1238613"/>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rgbClr val="1CADE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By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Dr. Angelina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Bazugba</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509" y="18255"/>
            <a:ext cx="10086109" cy="1498029"/>
          </a:xfrm>
        </p:spPr>
        <p:txBody>
          <a:bodyPr>
            <a:normAutofit/>
          </a:bodyPr>
          <a:lstStyle/>
          <a:p>
            <a:pPr algn="ctr"/>
            <a:r>
              <a:rPr lang="en-GB" dirty="0"/>
              <a:t>Role of Government Entities in Strengthening M&amp;E Systems </a:t>
            </a:r>
          </a:p>
        </p:txBody>
      </p:sp>
      <p:sp>
        <p:nvSpPr>
          <p:cNvPr id="3" name="Content Placeholder 2"/>
          <p:cNvSpPr>
            <a:spLocks noGrp="1"/>
          </p:cNvSpPr>
          <p:nvPr>
            <p:ph sz="half" idx="4294967295"/>
          </p:nvPr>
        </p:nvSpPr>
        <p:spPr>
          <a:xfrm>
            <a:off x="497711" y="1343818"/>
            <a:ext cx="11444907" cy="5300049"/>
          </a:xfrm>
        </p:spPr>
        <p:txBody>
          <a:bodyPr>
            <a:noAutofit/>
          </a:bodyPr>
          <a:lstStyle/>
          <a:p>
            <a:pPr>
              <a:lnSpc>
                <a:spcPct val="150000"/>
              </a:lnSpc>
              <a:defRPr/>
            </a:pPr>
            <a:r>
              <a:rPr lang="en-GB" sz="2500" dirty="0"/>
              <a:t>Political will, </a:t>
            </a:r>
            <a:r>
              <a:rPr lang="en-US" altLang="en-US" sz="2500" dirty="0"/>
              <a:t>Legal and Policy frameworks addressing gendered norms (Fig 1)</a:t>
            </a:r>
          </a:p>
          <a:p>
            <a:pPr>
              <a:lnSpc>
                <a:spcPct val="150000"/>
              </a:lnSpc>
              <a:defRPr/>
            </a:pPr>
            <a:r>
              <a:rPr lang="en-US" altLang="en-US" sz="2500" dirty="0"/>
              <a:t>Make GE central in policy development, research, advocacy/ dialogue, resource allocation and M&amp;E</a:t>
            </a:r>
          </a:p>
          <a:p>
            <a:pPr>
              <a:lnSpc>
                <a:spcPct val="150000"/>
              </a:lnSpc>
              <a:defRPr/>
            </a:pPr>
            <a:r>
              <a:rPr lang="en-US" altLang="en-US" sz="2500" dirty="0"/>
              <a:t>Training and capacity building for policy makers</a:t>
            </a:r>
          </a:p>
          <a:p>
            <a:pPr>
              <a:lnSpc>
                <a:spcPct val="150000"/>
              </a:lnSpc>
              <a:defRPr/>
            </a:pPr>
            <a:r>
              <a:rPr lang="en-US" altLang="en-US" sz="2500" dirty="0"/>
              <a:t>Understand Gender M&amp;E, collect, </a:t>
            </a:r>
            <a:r>
              <a:rPr lang="en-US" altLang="en-US" sz="2500" dirty="0" err="1"/>
              <a:t>analyse</a:t>
            </a:r>
            <a:r>
              <a:rPr lang="en-US" altLang="en-US" sz="2500" dirty="0"/>
              <a:t> and verify disaggregated data</a:t>
            </a:r>
          </a:p>
          <a:p>
            <a:pPr>
              <a:lnSpc>
                <a:spcPct val="150000"/>
              </a:lnSpc>
              <a:defRPr/>
            </a:pPr>
            <a:r>
              <a:rPr lang="en-US" altLang="en-US" sz="2500" dirty="0"/>
              <a:t>Establish Oversight Mechanisms for accountability.   </a:t>
            </a:r>
          </a:p>
          <a:p>
            <a:pPr>
              <a:lnSpc>
                <a:spcPct val="150000"/>
              </a:lnSpc>
              <a:defRPr/>
            </a:pPr>
            <a:r>
              <a:rPr lang="en-US" altLang="en-US" sz="2500" dirty="0"/>
              <a:t>Employ Gender Transformative Approaches- examine, question, change underlying conditions- the norms and power imbalances to attain  development objectives</a:t>
            </a:r>
          </a:p>
          <a:p>
            <a:pPr marL="0" indent="0">
              <a:buNone/>
            </a:pPr>
            <a:endParaRPr lang="en-GB" sz="2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Transformational Change </a:t>
            </a:r>
            <a:r>
              <a:rPr lang="en-US" sz="3600" dirty="0"/>
              <a:t/>
            </a:r>
            <a:br>
              <a:rPr lang="en-US" sz="3600" dirty="0"/>
            </a:br>
            <a:r>
              <a:rPr lang="en-US" sz="3600" b="1" dirty="0"/>
              <a:t>Integrating Human Rights-Based, Gender-Sensitive and Feminist Approaches in National Evaluation Systems for transformational change</a:t>
            </a:r>
            <a:r>
              <a:rPr lang="en-US" sz="3600" dirty="0"/>
              <a:t>? </a:t>
            </a:r>
          </a:p>
        </p:txBody>
      </p:sp>
      <p:sp>
        <p:nvSpPr>
          <p:cNvPr id="3" name="Text Placeholder 2"/>
          <p:cNvSpPr>
            <a:spLocks noGrp="1"/>
          </p:cNvSpPr>
          <p:nvPr>
            <p:ph type="body" sz="quarter" idx="10"/>
          </p:nvPr>
        </p:nvSpPr>
        <p:spPr/>
        <p:txBody>
          <a:bodyPr/>
          <a:lstStyle/>
          <a:p>
            <a:r>
              <a:rPr lang="en-US" dirty="0"/>
              <a:t>Case Study of Pakistan</a:t>
            </a:r>
          </a:p>
        </p:txBody>
      </p:sp>
      <p:sp>
        <p:nvSpPr>
          <p:cNvPr id="6" name="TextBox 5">
            <a:extLst>
              <a:ext uri="{FF2B5EF4-FFF2-40B4-BE49-F238E27FC236}">
                <a16:creationId xmlns:a16="http://schemas.microsoft.com/office/drawing/2014/main" id="{35377087-F5A4-4EB7-97CC-C04DF608D8BB}"/>
              </a:ext>
            </a:extLst>
          </p:cNvPr>
          <p:cNvSpPr txBox="1"/>
          <p:nvPr/>
        </p:nvSpPr>
        <p:spPr>
          <a:xfrm>
            <a:off x="7500881" y="5505651"/>
            <a:ext cx="4093029" cy="9848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chemeClr val="accent3">
                    <a:lumMod val="75000"/>
                  </a:schemeClr>
                </a:solidFill>
                <a:effectLst/>
                <a:uLnTx/>
                <a:uFillTx/>
                <a:latin typeface="Arial" panose="020B0604020202020204"/>
                <a:ea typeface="+mn-ea"/>
                <a:cs typeface="+mn-cs"/>
              </a:rPr>
              <a:t>Dr Shabnum Sarfraz</a:t>
            </a:r>
            <a:endPar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Senior Social Sector Development Professional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Former Member Social Sector &amp; Devolution,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 Ministry of Planning, Development and Special Initiatives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Government of Pakistan</a:t>
            </a:r>
          </a:p>
        </p:txBody>
      </p:sp>
      <p:pic>
        <p:nvPicPr>
          <p:cNvPr id="7" name="Picture 6" descr="Text&#10;&#10;Description automatically generated with medium confidence">
            <a:extLst>
              <a:ext uri="{FF2B5EF4-FFF2-40B4-BE49-F238E27FC236}">
                <a16:creationId xmlns:a16="http://schemas.microsoft.com/office/drawing/2014/main" id="{9EF9F09D-AF39-487B-9C12-1F4642AFFBFF}"/>
              </a:ext>
            </a:extLst>
          </p:cNvPr>
          <p:cNvPicPr>
            <a:picLocks noChangeAspect="1"/>
          </p:cNvPicPr>
          <p:nvPr/>
        </p:nvPicPr>
        <p:blipFill>
          <a:blip r:embed="rId2"/>
          <a:stretch>
            <a:fillRect/>
          </a:stretch>
        </p:blipFill>
        <p:spPr>
          <a:xfrm>
            <a:off x="0" y="-114680"/>
            <a:ext cx="3237397" cy="1718854"/>
          </a:xfrm>
          <a:prstGeom prst="rect">
            <a:avLst/>
          </a:prstGeom>
        </p:spPr>
      </p:pic>
      <p:pic>
        <p:nvPicPr>
          <p:cNvPr id="8" name="Picture 7" descr="Text&#10;&#10;Description automatically generated">
            <a:extLst>
              <a:ext uri="{FF2B5EF4-FFF2-40B4-BE49-F238E27FC236}">
                <a16:creationId xmlns:a16="http://schemas.microsoft.com/office/drawing/2014/main" id="{7B4E1667-BD07-4CE1-9F69-6E5670B718EA}"/>
              </a:ext>
            </a:extLst>
          </p:cNvPr>
          <p:cNvPicPr>
            <a:picLocks noChangeAspect="1"/>
          </p:cNvPicPr>
          <p:nvPr/>
        </p:nvPicPr>
        <p:blipFill>
          <a:blip r:embed="rId3"/>
          <a:stretch>
            <a:fillRect/>
          </a:stretch>
        </p:blipFill>
        <p:spPr>
          <a:xfrm>
            <a:off x="2924788" y="117671"/>
            <a:ext cx="1313224" cy="1253076"/>
          </a:xfrm>
          <a:prstGeom prst="rect">
            <a:avLst/>
          </a:prstGeom>
        </p:spPr>
      </p:pic>
    </p:spTree>
    <p:extLst>
      <p:ext uri="{BB962C8B-B14F-4D97-AF65-F5344CB8AC3E}">
        <p14:creationId xmlns:p14="http://schemas.microsoft.com/office/powerpoint/2010/main" val="3952169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706582" y="1510144"/>
            <a:ext cx="10934958" cy="4863359"/>
          </a:xfrm>
        </p:spPr>
        <p:txBody>
          <a:bodyPr vert="horz" lIns="91440" tIns="45720" rIns="91440" bIns="45720" rtlCol="0" anchor="t">
            <a:normAutofit fontScale="92500"/>
          </a:bodyPr>
          <a:lstStyle/>
          <a:p>
            <a:r>
              <a:rPr lang="en-US" sz="3200" dirty="0">
                <a:cs typeface="Calibri" panose="020F0502020204030204"/>
              </a:rPr>
              <a:t>Participatory  problem identification/situation to impact tracking  </a:t>
            </a:r>
          </a:p>
          <a:p>
            <a:r>
              <a:rPr lang="en-US" sz="3200" dirty="0">
                <a:cs typeface="Calibri" panose="020F0502020204030204"/>
              </a:rPr>
              <a:t>Mainstream Gender Equality Programming in Planning Cycles  and Policy Processes</a:t>
            </a:r>
          </a:p>
          <a:p>
            <a:r>
              <a:rPr lang="en-US" sz="3200" dirty="0">
                <a:cs typeface="Calibri" panose="020F0502020204030204"/>
              </a:rPr>
              <a:t>Develop tangible qualitative gender indicators and M&amp;E System</a:t>
            </a:r>
          </a:p>
          <a:p>
            <a:r>
              <a:rPr lang="en-US" sz="3200" dirty="0">
                <a:cs typeface="Calibri" panose="020F0502020204030204"/>
              </a:rPr>
              <a:t>Collect and analyze Gender disaggregated data- education, health  </a:t>
            </a:r>
          </a:p>
          <a:p>
            <a:r>
              <a:rPr lang="en-US" sz="3200" dirty="0">
                <a:cs typeface="Calibri" panose="020F0502020204030204"/>
              </a:rPr>
              <a:t>Establish and coordinate Institutional mechanisms –</a:t>
            </a:r>
            <a:r>
              <a:rPr lang="en-US" sz="3200" dirty="0" err="1">
                <a:cs typeface="Calibri" panose="020F0502020204030204"/>
              </a:rPr>
              <a:t>e.g</a:t>
            </a:r>
            <a:r>
              <a:rPr lang="en-US" sz="3200" dirty="0">
                <a:cs typeface="Calibri" panose="020F0502020204030204"/>
              </a:rPr>
              <a:t> gender focal persons, cluster meetings</a:t>
            </a:r>
          </a:p>
          <a:p>
            <a:r>
              <a:rPr lang="en-US" sz="3200" dirty="0">
                <a:cs typeface="Calibri" panose="020F0502020204030204"/>
              </a:rPr>
              <a:t>Technical backstopping on GM - Human capacity, partnership, M&amp;E, Costed, Advocacy and Organizational Structure</a:t>
            </a:r>
          </a:p>
        </p:txBody>
      </p:sp>
      <p:sp>
        <p:nvSpPr>
          <p:cNvPr id="3" name="TextBox 2"/>
          <p:cNvSpPr txBox="1"/>
          <p:nvPr/>
        </p:nvSpPr>
        <p:spPr>
          <a:xfrm>
            <a:off x="1814945" y="264912"/>
            <a:ext cx="100349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193"/>
                </a:solidFill>
                <a:effectLst/>
                <a:uLnTx/>
                <a:uFillTx/>
                <a:latin typeface="Tw Cen MT" panose="020B0602020104020603" pitchFamily="34" charset="0"/>
                <a:ea typeface="+mn-ea"/>
                <a:cs typeface="+mn-cs"/>
              </a:rPr>
              <a:t>Strategies for Ensuring an M&amp;E System is Gender Responsive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5622-9100-9A1A-A7BD-0D6727EEC3A0}"/>
              </a:ext>
            </a:extLst>
          </p:cNvPr>
          <p:cNvSpPr>
            <a:spLocks noGrp="1"/>
          </p:cNvSpPr>
          <p:nvPr>
            <p:ph type="title"/>
          </p:nvPr>
        </p:nvSpPr>
        <p:spPr>
          <a:xfrm>
            <a:off x="1650016" y="124117"/>
            <a:ext cx="10376080" cy="961009"/>
          </a:xfrm>
        </p:spPr>
        <p:txBody>
          <a:bodyPr>
            <a:normAutofit fontScale="90000"/>
          </a:bodyPr>
          <a:lstStyle/>
          <a:p>
            <a:r>
              <a:rPr lang="en-US" sz="3600" dirty="0"/>
              <a:t>Gender Continuum- from Exploitative to Transformative </a:t>
            </a:r>
          </a:p>
        </p:txBody>
      </p:sp>
      <p:sp>
        <p:nvSpPr>
          <p:cNvPr id="4" name="Content Placeholder 3">
            <a:extLst>
              <a:ext uri="{FF2B5EF4-FFF2-40B4-BE49-F238E27FC236}">
                <a16:creationId xmlns:a16="http://schemas.microsoft.com/office/drawing/2014/main" id="{D1328BF5-CBDE-A114-5B55-29D8083EA4E1}"/>
              </a:ext>
            </a:extLst>
          </p:cNvPr>
          <p:cNvSpPr>
            <a:spLocks noGrp="1"/>
          </p:cNvSpPr>
          <p:nvPr>
            <p:ph idx="1"/>
          </p:nvPr>
        </p:nvSpPr>
        <p:spPr>
          <a:xfrm>
            <a:off x="625033" y="1364776"/>
            <a:ext cx="11146420" cy="5493223"/>
          </a:xfrm>
          <a:ln>
            <a:solidFill>
              <a:schemeClr val="accent1"/>
            </a:solidFill>
            <a:prstDash val="lgDash"/>
          </a:ln>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2200" dirty="0"/>
          </a:p>
          <a:p>
            <a:endParaRPr lang="en-US" sz="2200" dirty="0"/>
          </a:p>
          <a:p>
            <a:r>
              <a:rPr lang="en-US" sz="1800" dirty="0">
                <a:solidFill>
                  <a:schemeClr val="tx1"/>
                </a:solidFill>
              </a:rPr>
              <a:t>Source: Figure adopted from the Interagency Gender Working Group. Available at www.igwg.org/training.</a:t>
            </a:r>
          </a:p>
        </p:txBody>
      </p:sp>
      <p:sp>
        <p:nvSpPr>
          <p:cNvPr id="5" name="Oval 4">
            <a:extLst>
              <a:ext uri="{FF2B5EF4-FFF2-40B4-BE49-F238E27FC236}">
                <a16:creationId xmlns:a16="http://schemas.microsoft.com/office/drawing/2014/main" id="{7B6EEAE1-B439-6DE0-8377-1D83C882C400}"/>
              </a:ext>
            </a:extLst>
          </p:cNvPr>
          <p:cNvSpPr/>
          <p:nvPr/>
        </p:nvSpPr>
        <p:spPr>
          <a:xfrm>
            <a:off x="2780663" y="1472876"/>
            <a:ext cx="4774868" cy="891251"/>
          </a:xfrm>
          <a:prstGeom prst="ellipse">
            <a:avLst/>
          </a:prstGeom>
          <a:gradFill flip="none" rotWithShape="1">
            <a:gsLst>
              <a:gs pos="94000">
                <a:srgbClr val="2AACE0"/>
              </a:gs>
              <a:gs pos="50000">
                <a:srgbClr val="5DE9C4">
                  <a:shade val="67500"/>
                  <a:satMod val="115000"/>
                </a:srgbClr>
              </a:gs>
              <a:gs pos="100000">
                <a:srgbClr val="5DE9C4">
                  <a:shade val="100000"/>
                  <a:satMod val="115000"/>
                </a:srgbClr>
              </a:gs>
            </a:gsLst>
            <a:path path="circle">
              <a:fillToRect l="50000" t="50000" r="50000" b="50000"/>
            </a:path>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Gender Awareness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D2E1460B-519D-0508-56CA-CECFA46CAC9B}"/>
              </a:ext>
            </a:extLst>
          </p:cNvPr>
          <p:cNvSpPr/>
          <p:nvPr/>
        </p:nvSpPr>
        <p:spPr>
          <a:xfrm>
            <a:off x="3032568" y="4777325"/>
            <a:ext cx="4664763" cy="891251"/>
          </a:xfrm>
          <a:prstGeom prst="ellipse">
            <a:avLst/>
          </a:prstGeom>
          <a:gradFill flip="none" rotWithShape="1">
            <a:gsLst>
              <a:gs pos="0">
                <a:srgbClr val="029292">
                  <a:tint val="66000"/>
                  <a:satMod val="160000"/>
                </a:srgbClr>
              </a:gs>
              <a:gs pos="50000">
                <a:srgbClr val="029292">
                  <a:tint val="44500"/>
                  <a:satMod val="160000"/>
                </a:srgbClr>
              </a:gs>
              <a:gs pos="100000">
                <a:srgbClr val="02929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Gender-Blind</a:t>
            </a:r>
          </a:p>
        </p:txBody>
      </p:sp>
      <p:sp>
        <p:nvSpPr>
          <p:cNvPr id="7" name="Arrow: Right 6">
            <a:extLst>
              <a:ext uri="{FF2B5EF4-FFF2-40B4-BE49-F238E27FC236}">
                <a16:creationId xmlns:a16="http://schemas.microsoft.com/office/drawing/2014/main" id="{EACB876E-27EE-5DDD-719D-171AD8ACCB85}"/>
              </a:ext>
            </a:extLst>
          </p:cNvPr>
          <p:cNvSpPr/>
          <p:nvPr/>
        </p:nvSpPr>
        <p:spPr>
          <a:xfrm>
            <a:off x="625034" y="2579427"/>
            <a:ext cx="8992088" cy="2428224"/>
          </a:xfrm>
          <a:prstGeom prst="rightArrow">
            <a:avLst>
              <a:gd name="adj1" fmla="val 50000"/>
              <a:gd name="adj2" fmla="val 32609"/>
            </a:avLst>
          </a:prstGeom>
          <a:gradFill flip="none" rotWithShape="1">
            <a:gsLst>
              <a:gs pos="99000">
                <a:schemeClr val="accent1">
                  <a:lumMod val="5000"/>
                  <a:lumOff val="95000"/>
                </a:schemeClr>
              </a:gs>
              <a:gs pos="99000">
                <a:srgbClr val="D02F3B"/>
              </a:gs>
              <a:gs pos="95000">
                <a:srgbClr val="33CCFF"/>
              </a:gs>
              <a:gs pos="44828">
                <a:srgbClr val="C07F7F"/>
              </a:gs>
              <a:gs pos="99000">
                <a:srgbClr val="94D8D8"/>
              </a:gs>
              <a:gs pos="9000">
                <a:srgbClr val="FF0000"/>
              </a:gs>
              <a:gs pos="0">
                <a:schemeClr val="accent1"/>
              </a:gs>
              <a:gs pos="31000">
                <a:srgbClr val="94D8D8"/>
              </a:gs>
            </a:gsLst>
            <a:lin ang="0" scaled="1"/>
            <a:tileRect/>
          </a:gradFill>
          <a:ln>
            <a:gradFill>
              <a:gsLst>
                <a:gs pos="0">
                  <a:schemeClr val="accent1">
                    <a:lumMod val="5000"/>
                    <a:lumOff val="95000"/>
                  </a:schemeClr>
                </a:gs>
                <a:gs pos="74000">
                  <a:schemeClr val="accent1">
                    <a:lumMod val="45000"/>
                    <a:lumOff val="55000"/>
                  </a:schemeClr>
                </a:gs>
                <a:gs pos="46000">
                  <a:srgbClr val="33CCFF"/>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a:ea typeface="+mn-ea"/>
                <a:cs typeface="+mn-cs"/>
              </a:rPr>
              <a:t>Exploitative 	 Accommodating 	Sensitive  	Transformative</a:t>
            </a:r>
          </a:p>
        </p:txBody>
      </p:sp>
      <p:sp>
        <p:nvSpPr>
          <p:cNvPr id="8" name="TextBox 7">
            <a:extLst>
              <a:ext uri="{FF2B5EF4-FFF2-40B4-BE49-F238E27FC236}">
                <a16:creationId xmlns:a16="http://schemas.microsoft.com/office/drawing/2014/main" id="{AB86C778-C9F5-7D43-41C2-5A4A63FCA5E3}"/>
              </a:ext>
            </a:extLst>
          </p:cNvPr>
          <p:cNvSpPr txBox="1"/>
          <p:nvPr/>
        </p:nvSpPr>
        <p:spPr>
          <a:xfrm>
            <a:off x="9851669" y="3008709"/>
            <a:ext cx="2190726" cy="1569660"/>
          </a:xfrm>
          <a:prstGeom prst="rect">
            <a:avLst/>
          </a:prstGeom>
          <a:gradFill flip="none" rotWithShape="1">
            <a:gsLst>
              <a:gs pos="19000">
                <a:schemeClr val="accent1">
                  <a:lumMod val="5000"/>
                  <a:lumOff val="95000"/>
                </a:schemeClr>
              </a:gs>
              <a:gs pos="100000">
                <a:schemeClr val="accent1">
                  <a:lumMod val="45000"/>
                  <a:lumOff val="55000"/>
                </a:schemeClr>
              </a:gs>
              <a:gs pos="46000">
                <a:srgbClr val="029292"/>
              </a:gs>
              <a:gs pos="100000">
                <a:schemeClr val="accent1">
                  <a:lumMod val="30000"/>
                  <a:lumOff val="70000"/>
                </a:scheme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Gender Equality and Improved development Outcomes</a:t>
            </a:r>
          </a:p>
        </p:txBody>
      </p:sp>
      <p:cxnSp>
        <p:nvCxnSpPr>
          <p:cNvPr id="11" name="Straight Arrow Connector 10">
            <a:extLst>
              <a:ext uri="{FF2B5EF4-FFF2-40B4-BE49-F238E27FC236}">
                <a16:creationId xmlns:a16="http://schemas.microsoft.com/office/drawing/2014/main" id="{7AF3AF2E-7EA8-74FE-3E73-12FD6E84C885}"/>
              </a:ext>
            </a:extLst>
          </p:cNvPr>
          <p:cNvCxnSpPr>
            <a:cxnSpLocks/>
          </p:cNvCxnSpPr>
          <p:nvPr/>
        </p:nvCxnSpPr>
        <p:spPr>
          <a:xfrm flipH="1">
            <a:off x="2142699" y="2364127"/>
            <a:ext cx="1460262" cy="760730"/>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942B4F1-05C4-DACA-C01A-6DFA94B33241}"/>
              </a:ext>
            </a:extLst>
          </p:cNvPr>
          <p:cNvCxnSpPr/>
          <p:nvPr/>
        </p:nvCxnSpPr>
        <p:spPr>
          <a:xfrm flipH="1">
            <a:off x="4224264" y="2326204"/>
            <a:ext cx="477672" cy="7986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E547EFD-0C7A-8E25-0348-A7FA2BFB2AFE}"/>
              </a:ext>
            </a:extLst>
          </p:cNvPr>
          <p:cNvCxnSpPr>
            <a:cxnSpLocks/>
          </p:cNvCxnSpPr>
          <p:nvPr/>
        </p:nvCxnSpPr>
        <p:spPr>
          <a:xfrm>
            <a:off x="5943290" y="2356608"/>
            <a:ext cx="0" cy="7682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AD9E0F4-BF31-A144-FB7A-D20C4FC522DF}"/>
              </a:ext>
            </a:extLst>
          </p:cNvPr>
          <p:cNvCxnSpPr>
            <a:cxnSpLocks/>
            <a:stCxn id="5" idx="5"/>
          </p:cNvCxnSpPr>
          <p:nvPr/>
        </p:nvCxnSpPr>
        <p:spPr>
          <a:xfrm>
            <a:off x="6856268" y="2233606"/>
            <a:ext cx="841069" cy="891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499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FE89-7D52-4397-9AA0-0A804B0AAF48}"/>
              </a:ext>
            </a:extLst>
          </p:cNvPr>
          <p:cNvSpPr>
            <a:spLocks noGrp="1"/>
          </p:cNvSpPr>
          <p:nvPr>
            <p:ph type="title"/>
          </p:nvPr>
        </p:nvSpPr>
        <p:spPr>
          <a:xfrm>
            <a:off x="1995791" y="18255"/>
            <a:ext cx="8252179" cy="1325563"/>
          </a:xfrm>
        </p:spPr>
        <p:txBody>
          <a:bodyPr/>
          <a:lstStyle/>
          <a:p>
            <a:r>
              <a:rPr lang="en-GB" dirty="0">
                <a:solidFill>
                  <a:srgbClr val="941651"/>
                </a:solidFill>
              </a:rPr>
              <a:t>Daniella Jacques</a:t>
            </a:r>
          </a:p>
        </p:txBody>
      </p:sp>
      <p:pic>
        <p:nvPicPr>
          <p:cNvPr id="8" name="Content Placeholder 7">
            <a:extLst>
              <a:ext uri="{FF2B5EF4-FFF2-40B4-BE49-F238E27FC236}">
                <a16:creationId xmlns:a16="http://schemas.microsoft.com/office/drawing/2014/main" id="{CF95733E-413F-2254-694F-07BDED9AD1EE}"/>
              </a:ext>
            </a:extLst>
          </p:cNvPr>
          <p:cNvPicPr>
            <a:picLocks noGrp="1" noChangeAspect="1"/>
          </p:cNvPicPr>
          <p:nvPr>
            <p:ph sz="half" idx="4294967295"/>
          </p:nvPr>
        </p:nvPicPr>
        <p:blipFill>
          <a:blip r:embed="rId2"/>
          <a:stretch>
            <a:fillRect/>
          </a:stretch>
        </p:blipFill>
        <p:spPr>
          <a:xfrm>
            <a:off x="838200" y="1719606"/>
            <a:ext cx="4351338" cy="4351338"/>
          </a:xfrm>
          <a:prstGeom prst="rect">
            <a:avLst/>
          </a:prstGeom>
        </p:spPr>
      </p:pic>
      <p:sp>
        <p:nvSpPr>
          <p:cNvPr id="4" name="Content Placeholder 3">
            <a:extLst>
              <a:ext uri="{FF2B5EF4-FFF2-40B4-BE49-F238E27FC236}">
                <a16:creationId xmlns:a16="http://schemas.microsoft.com/office/drawing/2014/main" id="{0B6A3819-D705-4E15-A1B6-8F1D3209D7AF}"/>
              </a:ext>
            </a:extLst>
          </p:cNvPr>
          <p:cNvSpPr>
            <a:spLocks noGrp="1"/>
          </p:cNvSpPr>
          <p:nvPr>
            <p:ph sz="half" idx="4294967295"/>
          </p:nvPr>
        </p:nvSpPr>
        <p:spPr>
          <a:xfrm>
            <a:off x="6172200" y="1825625"/>
            <a:ext cx="5181600" cy="4351338"/>
          </a:xfrm>
        </p:spPr>
        <p:txBody>
          <a:bodyPr/>
          <a:lstStyle/>
          <a:p>
            <a:pPr marL="0" indent="0">
              <a:buNone/>
            </a:pPr>
            <a:r>
              <a:rPr lang="en-US" dirty="0">
                <a:solidFill>
                  <a:srgbClr val="005493"/>
                </a:solidFill>
                <a:latin typeface="Calibri" panose="020F0502020204030204" pitchFamily="34" charset="0"/>
              </a:rPr>
              <a:t>  </a:t>
            </a:r>
          </a:p>
          <a:p>
            <a:pPr marL="0" indent="0">
              <a:buNone/>
            </a:pPr>
            <a:endParaRPr lang="en-GB" dirty="0">
              <a:solidFill>
                <a:srgbClr val="941651"/>
              </a:solidFill>
            </a:endParaRPr>
          </a:p>
        </p:txBody>
      </p:sp>
      <p:sp>
        <p:nvSpPr>
          <p:cNvPr id="10" name="TextBox 9">
            <a:extLst>
              <a:ext uri="{FF2B5EF4-FFF2-40B4-BE49-F238E27FC236}">
                <a16:creationId xmlns:a16="http://schemas.microsoft.com/office/drawing/2014/main" id="{F4AD7398-95D3-7EB9-7142-D4EA34E4BB3B}"/>
              </a:ext>
            </a:extLst>
          </p:cNvPr>
          <p:cNvSpPr txBox="1"/>
          <p:nvPr/>
        </p:nvSpPr>
        <p:spPr>
          <a:xfrm>
            <a:off x="6096000" y="1981742"/>
            <a:ext cx="4754137" cy="2554545"/>
          </a:xfrm>
          <a:prstGeom prst="rect">
            <a:avLst/>
          </a:prstGeom>
          <a:noFill/>
        </p:spPr>
        <p:txBody>
          <a:bodyPr wrap="square">
            <a:spAutoFit/>
          </a:bodyPr>
          <a:lstStyle/>
          <a:p>
            <a:r>
              <a:rPr lang="en-US" sz="3200" dirty="0" err="1">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Présidente</a:t>
            </a:r>
            <a:r>
              <a:rPr lang="en-US" sz="32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fr-FR" sz="32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endParaRPr>
          </a:p>
          <a:p>
            <a:r>
              <a:rPr lang="fr-FR" sz="32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Chambre de Commerce des Femmes Entrepreneures d’</a:t>
            </a:r>
            <a:r>
              <a:rPr lang="fr-FR" sz="3200" dirty="0" err="1">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Haiti</a:t>
            </a:r>
            <a:r>
              <a:rPr lang="fr-FR" sz="3200" dirty="0">
                <a:solidFill>
                  <a:srgbClr val="005493"/>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18004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A17C1FF-3F76-033D-52EF-C2048D631EB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FC96DF-513F-5E44-9E83-2557597DE907}" type="datetimeFigureOut">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69623BFE-7C66-55FB-E71A-F050A594D4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2EB64B82-E6DA-ACEA-6549-FF0E295C6D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A67BC-DD03-FF45-A387-D007E712B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909B0D7-60E2-A6C1-58AA-F98415A71C6F}"/>
              </a:ext>
            </a:extLst>
          </p:cNvPr>
          <p:cNvSpPr txBox="1">
            <a:spLocks/>
          </p:cNvSpPr>
          <p:nvPr/>
        </p:nvSpPr>
        <p:spPr>
          <a:xfrm>
            <a:off x="3385335" y="2603005"/>
            <a:ext cx="5421330" cy="1238616"/>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9193"/>
                </a:solidFill>
                <a:effectLst/>
                <a:uLnTx/>
                <a:uFillTx/>
                <a:latin typeface="Tw Cen MT" panose="020B0602020104020603" pitchFamily="34" charset="0"/>
                <a:ea typeface="+mj-ea"/>
                <a:cs typeface="+mj-cs"/>
              </a:rPr>
              <a:t>SUIVI ET EVALUATIONS POUR LA PRISE DE DECISIONS ECLAIREES AU BENEFICE DE L’EGALITE DES SEXES</a:t>
            </a:r>
          </a:p>
        </p:txBody>
      </p:sp>
      <p:sp>
        <p:nvSpPr>
          <p:cNvPr id="7" name="Subtitle 2">
            <a:extLst>
              <a:ext uri="{FF2B5EF4-FFF2-40B4-BE49-F238E27FC236}">
                <a16:creationId xmlns:a16="http://schemas.microsoft.com/office/drawing/2014/main" id="{69C78A19-69F6-C547-665A-4851F0380990}"/>
              </a:ext>
            </a:extLst>
          </p:cNvPr>
          <p:cNvSpPr txBox="1">
            <a:spLocks/>
          </p:cNvSpPr>
          <p:nvPr/>
        </p:nvSpPr>
        <p:spPr>
          <a:xfrm>
            <a:off x="3476555" y="4232228"/>
            <a:ext cx="5514975" cy="62484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rgbClr val="1CADE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84C22"/>
                </a:solidFill>
                <a:effectLst/>
                <a:uLnTx/>
                <a:uFillTx/>
                <a:latin typeface="Calibri" panose="020F0502020204030204"/>
                <a:ea typeface="+mn-ea"/>
                <a:cs typeface="+mn-cs"/>
              </a:rPr>
              <a:t>PROJET CCFEH-ATTEINDRE/ </a:t>
            </a:r>
            <a:r>
              <a:rPr kumimoji="0" lang="en-US" sz="1800" b="0" i="0" u="none" strike="noStrike" kern="1200" cap="none" spc="0" normalizeH="0" baseline="0" noProof="0" dirty="0" err="1">
                <a:ln>
                  <a:noFill/>
                </a:ln>
                <a:solidFill>
                  <a:srgbClr val="E84C22"/>
                </a:solidFill>
                <a:effectLst/>
                <a:uLnTx/>
                <a:uFillTx/>
                <a:latin typeface="Calibri" panose="020F0502020204030204"/>
                <a:ea typeface="+mn-ea"/>
                <a:cs typeface="+mn-cs"/>
              </a:rPr>
              <a:t>Financement</a:t>
            </a:r>
            <a:r>
              <a:rPr kumimoji="0" lang="en-US" sz="1800" b="0" i="0" u="none" strike="noStrike" kern="1200" cap="none" spc="0" normalizeH="0" baseline="0" noProof="0" dirty="0">
                <a:ln>
                  <a:noFill/>
                </a:ln>
                <a:solidFill>
                  <a:srgbClr val="E84C22"/>
                </a:solidFill>
                <a:effectLst/>
                <a:uLnTx/>
                <a:uFillTx/>
                <a:latin typeface="Calibri" panose="020F0502020204030204"/>
                <a:ea typeface="+mn-ea"/>
                <a:cs typeface="+mn-cs"/>
              </a:rPr>
              <a:t> USAID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84C22"/>
                </a:solidFill>
                <a:effectLst/>
                <a:uLnTx/>
                <a:uFillTx/>
                <a:latin typeface="Calibri" panose="020F0502020204030204"/>
                <a:ea typeface="+mn-ea"/>
                <a:cs typeface="+mn-cs"/>
              </a:rPr>
              <a:t>PROJET SPOTLIGHT/ </a:t>
            </a:r>
            <a:r>
              <a:rPr kumimoji="0" lang="en-US" sz="1800" b="0" i="0" u="none" strike="noStrike" kern="1200" cap="none" spc="0" normalizeH="0" baseline="0" noProof="0" dirty="0" err="1">
                <a:ln>
                  <a:noFill/>
                </a:ln>
                <a:solidFill>
                  <a:srgbClr val="E84C22"/>
                </a:solidFill>
                <a:effectLst/>
                <a:uLnTx/>
                <a:uFillTx/>
                <a:latin typeface="Calibri" panose="020F0502020204030204"/>
                <a:ea typeface="+mn-ea"/>
                <a:cs typeface="+mn-cs"/>
              </a:rPr>
              <a:t>Financement</a:t>
            </a:r>
            <a:r>
              <a:rPr kumimoji="0" lang="en-US" sz="1800" b="0" i="0" u="none" strike="noStrike" kern="1200" cap="none" spc="0" normalizeH="0" baseline="0" noProof="0" dirty="0">
                <a:ln>
                  <a:noFill/>
                </a:ln>
                <a:solidFill>
                  <a:srgbClr val="E84C22"/>
                </a:solidFill>
                <a:effectLst/>
                <a:uLnTx/>
                <a:uFillTx/>
                <a:latin typeface="Calibri" panose="020F0502020204030204"/>
                <a:ea typeface="+mn-ea"/>
                <a:cs typeface="+mn-cs"/>
              </a:rPr>
              <a:t> UN via ONU Femmes</a:t>
            </a:r>
          </a:p>
        </p:txBody>
      </p:sp>
    </p:spTree>
    <p:extLst>
      <p:ext uri="{BB962C8B-B14F-4D97-AF65-F5344CB8AC3E}">
        <p14:creationId xmlns:p14="http://schemas.microsoft.com/office/powerpoint/2010/main" val="619667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E956-26EB-46A4-88A2-1267F8E54436}"/>
              </a:ext>
            </a:extLst>
          </p:cNvPr>
          <p:cNvSpPr>
            <a:spLocks noGrp="1"/>
          </p:cNvSpPr>
          <p:nvPr>
            <p:ph type="title"/>
          </p:nvPr>
        </p:nvSpPr>
        <p:spPr>
          <a:xfrm>
            <a:off x="3937484" y="2766218"/>
            <a:ext cx="10515600" cy="1325563"/>
          </a:xfrm>
        </p:spPr>
        <p:txBody>
          <a:bodyPr/>
          <a:lstStyle/>
          <a:p>
            <a:r>
              <a:rPr lang="en-GB" dirty="0"/>
              <a:t>CCFEH EN BREF</a:t>
            </a:r>
          </a:p>
        </p:txBody>
      </p:sp>
    </p:spTree>
    <p:extLst>
      <p:ext uri="{BB962C8B-B14F-4D97-AF65-F5344CB8AC3E}">
        <p14:creationId xmlns:p14="http://schemas.microsoft.com/office/powerpoint/2010/main" val="1816954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860AA-24CC-5740-B772-E6463C8EBBCB}"/>
              </a:ext>
            </a:extLst>
          </p:cNvPr>
          <p:cNvSpPr>
            <a:spLocks noGrp="1"/>
          </p:cNvSpPr>
          <p:nvPr>
            <p:ph type="title"/>
          </p:nvPr>
        </p:nvSpPr>
        <p:spPr>
          <a:xfrm>
            <a:off x="2145541" y="223393"/>
            <a:ext cx="9543696" cy="815886"/>
          </a:xfrm>
          <a:prstGeom prst="rect">
            <a:avLst/>
          </a:prstGeom>
        </p:spPr>
        <p:txBody>
          <a:bodyPr>
            <a:normAutofit/>
          </a:bodyPr>
          <a:lstStyle>
            <a:lvl1pPr>
              <a:lnSpc>
                <a:spcPct val="100000"/>
              </a:lnSpc>
              <a:defRPr sz="2800" b="1">
                <a:latin typeface="Calibri" panose="020F0502020204030204" pitchFamily="34" charset="0"/>
                <a:cs typeface="Calibri" panose="020F0502020204030204" pitchFamily="34" charset="0"/>
              </a:defRPr>
            </a:lvl1pPr>
          </a:lstStyle>
          <a:p>
            <a:r>
              <a:rPr lang="en-US" u="sng" dirty="0">
                <a:latin typeface="Tw Cen MT" panose="020B0602020104020603" pitchFamily="34" charset="77"/>
                <a:cs typeface="Calibri"/>
              </a:rPr>
              <a:t>ACTIVITES PHARES</a:t>
            </a:r>
          </a:p>
        </p:txBody>
      </p:sp>
      <p:sp>
        <p:nvSpPr>
          <p:cNvPr id="8" name="TextBox 7">
            <a:extLst>
              <a:ext uri="{FF2B5EF4-FFF2-40B4-BE49-F238E27FC236}">
                <a16:creationId xmlns:a16="http://schemas.microsoft.com/office/drawing/2014/main" id="{166F4CA8-37D3-BB48-9884-74BCC14EEE4D}"/>
              </a:ext>
            </a:extLst>
          </p:cNvPr>
          <p:cNvSpPr txBox="1"/>
          <p:nvPr/>
        </p:nvSpPr>
        <p:spPr>
          <a:xfrm>
            <a:off x="898712" y="1378758"/>
            <a:ext cx="43418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rPr>
              <a:t>Women </a:t>
            </a:r>
            <a:r>
              <a:rPr kumimoji="0" lang="en-US" sz="2800" b="0" i="0" u="sng" strike="noStrike" kern="1200" cap="none" spc="0" normalizeH="0" baseline="0" noProof="0" dirty="0" err="1">
                <a:ln>
                  <a:noFill/>
                </a:ln>
                <a:solidFill>
                  <a:srgbClr val="009193"/>
                </a:solidFill>
                <a:effectLst/>
                <a:uLnTx/>
                <a:uFillTx/>
                <a:latin typeface="Tw Cen MT" panose="020B0602020104020603" pitchFamily="34" charset="77"/>
                <a:ea typeface="+mn-ea"/>
                <a:cs typeface="+mn-cs"/>
              </a:rPr>
              <a:t>Entrepreneuship</a:t>
            </a:r>
            <a:r>
              <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rPr>
              <a:t> Week (WEW)</a:t>
            </a:r>
            <a:endParaRPr kumimoji="0" lang="en-US" sz="1800" b="0" i="0" u="sng" strike="noStrike" kern="1200" cap="none" spc="0" normalizeH="0" baseline="0" noProof="0" dirty="0">
              <a:ln>
                <a:noFill/>
              </a:ln>
              <a:solidFill>
                <a:srgbClr val="009193"/>
              </a:solidFill>
              <a:effectLst/>
              <a:uLnTx/>
              <a:uFillTx/>
              <a:latin typeface="Calibri" panose="020F0502020204030204"/>
              <a:ea typeface="+mn-ea"/>
              <a:cs typeface="+mn-cs"/>
            </a:endParaRPr>
          </a:p>
        </p:txBody>
      </p:sp>
      <p:sp>
        <p:nvSpPr>
          <p:cNvPr id="6" name="TextBox 7">
            <a:extLst>
              <a:ext uri="{FF2B5EF4-FFF2-40B4-BE49-F238E27FC236}">
                <a16:creationId xmlns:a16="http://schemas.microsoft.com/office/drawing/2014/main" id="{166F4CA8-37D3-BB48-9884-74BCC14EEE4D}"/>
              </a:ext>
            </a:extLst>
          </p:cNvPr>
          <p:cNvSpPr txBox="1"/>
          <p:nvPr/>
        </p:nvSpPr>
        <p:spPr>
          <a:xfrm>
            <a:off x="6917389" y="1378757"/>
            <a:ext cx="47718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rPr>
              <a:t>National Women Business Academy</a:t>
            </a:r>
            <a:endParaRPr kumimoji="0" lang="en-US" sz="1800" b="0" i="0" u="sng" strike="noStrike" kern="1200" cap="none" spc="0" normalizeH="0" baseline="0" noProof="0" dirty="0">
              <a:ln>
                <a:noFill/>
              </a:ln>
              <a:solidFill>
                <a:srgbClr val="009193"/>
              </a:solidFill>
              <a:effectLst/>
              <a:uLnTx/>
              <a:uFillTx/>
              <a:latin typeface="Calibri" panose="020F0502020204030204"/>
              <a:ea typeface="+mn-ea"/>
              <a:cs typeface="+mn-cs"/>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33" y="2672344"/>
            <a:ext cx="5900657" cy="3903039"/>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718" y="2672341"/>
            <a:ext cx="3903041" cy="3903041"/>
          </a:xfrm>
          <a:prstGeom prst="rect">
            <a:avLst/>
          </a:prstGeom>
        </p:spPr>
      </p:pic>
    </p:spTree>
    <p:extLst>
      <p:ext uri="{BB962C8B-B14F-4D97-AF65-F5344CB8AC3E}">
        <p14:creationId xmlns:p14="http://schemas.microsoft.com/office/powerpoint/2010/main" val="2303023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860AA-24CC-5740-B772-E6463C8EBBCB}"/>
              </a:ext>
            </a:extLst>
          </p:cNvPr>
          <p:cNvSpPr>
            <a:spLocks noGrp="1"/>
          </p:cNvSpPr>
          <p:nvPr>
            <p:ph type="title"/>
          </p:nvPr>
        </p:nvSpPr>
        <p:spPr>
          <a:xfrm>
            <a:off x="2145541" y="223393"/>
            <a:ext cx="9543696" cy="815886"/>
          </a:xfrm>
          <a:prstGeom prst="rect">
            <a:avLst/>
          </a:prstGeom>
        </p:spPr>
        <p:txBody>
          <a:bodyPr>
            <a:normAutofit/>
          </a:bodyPr>
          <a:lstStyle>
            <a:lvl1pPr>
              <a:lnSpc>
                <a:spcPct val="100000"/>
              </a:lnSpc>
              <a:defRPr sz="2800" b="1">
                <a:latin typeface="Calibri" panose="020F0502020204030204" pitchFamily="34" charset="0"/>
                <a:cs typeface="Calibri" panose="020F0502020204030204" pitchFamily="34" charset="0"/>
              </a:defRPr>
            </a:lvl1pPr>
          </a:lstStyle>
          <a:p>
            <a:r>
              <a:rPr lang="en-US" dirty="0"/>
              <a:t>KEY ACTIVITIES</a:t>
            </a:r>
          </a:p>
        </p:txBody>
      </p:sp>
      <p:sp>
        <p:nvSpPr>
          <p:cNvPr id="8" name="TextBox 7">
            <a:extLst>
              <a:ext uri="{FF2B5EF4-FFF2-40B4-BE49-F238E27FC236}">
                <a16:creationId xmlns:a16="http://schemas.microsoft.com/office/drawing/2014/main" id="{166F4CA8-37D3-BB48-9884-74BCC14EEE4D}"/>
              </a:ext>
            </a:extLst>
          </p:cNvPr>
          <p:cNvSpPr txBox="1"/>
          <p:nvPr/>
        </p:nvSpPr>
        <p:spPr>
          <a:xfrm>
            <a:off x="898712" y="1378758"/>
            <a:ext cx="43418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rPr>
              <a:t>International Summit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rPr>
              <a:t>digital women</a:t>
            </a:r>
          </a:p>
        </p:txBody>
      </p:sp>
      <p:sp>
        <p:nvSpPr>
          <p:cNvPr id="10" name="Content Placeholder 5">
            <a:extLst>
              <a:ext uri="{FF2B5EF4-FFF2-40B4-BE49-F238E27FC236}">
                <a16:creationId xmlns:a16="http://schemas.microsoft.com/office/drawing/2014/main" id="{69554F78-2B34-DCE6-9D60-2C6F45050AFE}"/>
              </a:ext>
            </a:extLst>
          </p:cNvPr>
          <p:cNvSpPr txBox="1">
            <a:spLocks/>
          </p:cNvSpPr>
          <p:nvPr/>
        </p:nvSpPr>
        <p:spPr>
          <a:xfrm>
            <a:off x="898712" y="2672344"/>
            <a:ext cx="3126658" cy="638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Text…</a:t>
            </a:r>
          </a:p>
        </p:txBody>
      </p:sp>
      <p:sp>
        <p:nvSpPr>
          <p:cNvPr id="6" name="TextBox 7">
            <a:extLst>
              <a:ext uri="{FF2B5EF4-FFF2-40B4-BE49-F238E27FC236}">
                <a16:creationId xmlns:a16="http://schemas.microsoft.com/office/drawing/2014/main" id="{166F4CA8-37D3-BB48-9884-74BCC14EEE4D}"/>
              </a:ext>
            </a:extLst>
          </p:cNvPr>
          <p:cNvSpPr txBox="1"/>
          <p:nvPr/>
        </p:nvSpPr>
        <p:spPr>
          <a:xfrm>
            <a:off x="6701080" y="947870"/>
            <a:ext cx="477184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rPr>
              <a:t>Economic Forum of Women Entrepreneurs of Haiti</a:t>
            </a:r>
          </a:p>
        </p:txBody>
      </p:sp>
      <p:sp>
        <p:nvSpPr>
          <p:cNvPr id="7" name="Content Placeholder 5">
            <a:extLst>
              <a:ext uri="{FF2B5EF4-FFF2-40B4-BE49-F238E27FC236}">
                <a16:creationId xmlns:a16="http://schemas.microsoft.com/office/drawing/2014/main" id="{69554F78-2B34-DCE6-9D60-2C6F45050AFE}"/>
              </a:ext>
            </a:extLst>
          </p:cNvPr>
          <p:cNvSpPr txBox="1">
            <a:spLocks/>
          </p:cNvSpPr>
          <p:nvPr/>
        </p:nvSpPr>
        <p:spPr>
          <a:xfrm>
            <a:off x="6999628" y="2746086"/>
            <a:ext cx="3126658" cy="638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Text…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594" y="2499604"/>
            <a:ext cx="6653608" cy="399216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43" y="2499605"/>
            <a:ext cx="3992165" cy="3992165"/>
          </a:xfrm>
          <a:prstGeom prst="rect">
            <a:avLst/>
          </a:prstGeom>
        </p:spPr>
      </p:pic>
    </p:spTree>
    <p:extLst>
      <p:ext uri="{BB962C8B-B14F-4D97-AF65-F5344CB8AC3E}">
        <p14:creationId xmlns:p14="http://schemas.microsoft.com/office/powerpoint/2010/main" val="2196277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860AA-24CC-5740-B772-E6463C8EBBCB}"/>
              </a:ext>
            </a:extLst>
          </p:cNvPr>
          <p:cNvSpPr>
            <a:spLocks noGrp="1"/>
          </p:cNvSpPr>
          <p:nvPr>
            <p:ph type="title"/>
          </p:nvPr>
        </p:nvSpPr>
        <p:spPr>
          <a:xfrm>
            <a:off x="2145541" y="223393"/>
            <a:ext cx="6318521" cy="815886"/>
          </a:xfrm>
          <a:prstGeom prst="rect">
            <a:avLst/>
          </a:prstGeom>
        </p:spPr>
        <p:txBody>
          <a:bodyPr/>
          <a:lstStyle>
            <a:lvl1pPr>
              <a:lnSpc>
                <a:spcPct val="100000"/>
              </a:lnSpc>
              <a:defRPr sz="2800" b="1">
                <a:latin typeface="Calibri" panose="020F0502020204030204" pitchFamily="34" charset="0"/>
                <a:cs typeface="Calibri" panose="020F0502020204030204" pitchFamily="34" charset="0"/>
              </a:defRPr>
            </a:lvl1pPr>
          </a:lstStyle>
          <a:p>
            <a:r>
              <a:rPr lang="en-US" u="sng" dirty="0">
                <a:latin typeface="Tw Cen MT" panose="020B0602020104020603" pitchFamily="34" charset="77"/>
              </a:rPr>
              <a:t> ATTEINDRE/CCFEH PROJECT</a:t>
            </a:r>
          </a:p>
        </p:txBody>
      </p:sp>
      <p:sp>
        <p:nvSpPr>
          <p:cNvPr id="8" name="TextBox 7">
            <a:extLst>
              <a:ext uri="{FF2B5EF4-FFF2-40B4-BE49-F238E27FC236}">
                <a16:creationId xmlns:a16="http://schemas.microsoft.com/office/drawing/2014/main" id="{166F4CA8-37D3-BB48-9884-74BCC14EEE4D}"/>
              </a:ext>
            </a:extLst>
          </p:cNvPr>
          <p:cNvSpPr txBox="1"/>
          <p:nvPr/>
        </p:nvSpPr>
        <p:spPr>
          <a:xfrm>
            <a:off x="898712" y="887143"/>
            <a:ext cx="103945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9193"/>
                </a:solidFill>
                <a:effectLst/>
                <a:uLnTx/>
                <a:uFillTx/>
                <a:latin typeface="Tw Cen MT" panose="020B0602020104020603" pitchFamily="34" charset="77"/>
                <a:ea typeface="+mn-ea"/>
                <a:cs typeface="+mn-cs"/>
              </a:rPr>
              <a:t>Empowering young women entrepreneurs for the creation of wealth and stable and decent jobs </a:t>
            </a:r>
          </a:p>
        </p:txBody>
      </p:sp>
      <p:sp>
        <p:nvSpPr>
          <p:cNvPr id="10" name="Content Placeholder 5">
            <a:extLst>
              <a:ext uri="{FF2B5EF4-FFF2-40B4-BE49-F238E27FC236}">
                <a16:creationId xmlns:a16="http://schemas.microsoft.com/office/drawing/2014/main" id="{69554F78-2B34-DCE6-9D60-2C6F45050AFE}"/>
              </a:ext>
            </a:extLst>
          </p:cNvPr>
          <p:cNvSpPr txBox="1">
            <a:spLocks/>
          </p:cNvSpPr>
          <p:nvPr/>
        </p:nvSpPr>
        <p:spPr>
          <a:xfrm>
            <a:off x="-350626" y="1956673"/>
            <a:ext cx="5655427" cy="8658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Female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Entrepreneurship</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Academy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(EFA)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p:cNvSpPr/>
          <p:nvPr/>
        </p:nvSpPr>
        <p:spPr>
          <a:xfrm>
            <a:off x="7624078" y="1862862"/>
            <a:ext cx="3669210" cy="1075038"/>
          </a:xfrm>
          <a:prstGeom prst="rect">
            <a:avLst/>
          </a:prstGeom>
        </p:spPr>
        <p:txBody>
          <a:bodyPr wrap="none">
            <a:spAutoFit/>
          </a:bodyPr>
          <a:lstStyle/>
          <a:p>
            <a:pPr marL="0" marR="0" lvl="0" indent="0" algn="ctr" defTabSz="914400" rtl="0" eaLnBrk="1" fontAlgn="auto" latinLnBrk="0" hangingPunct="1">
              <a:lnSpc>
                <a:spcPct val="70000"/>
              </a:lnSpc>
              <a:spcBef>
                <a:spcPts val="1000"/>
              </a:spcBef>
              <a:spcAft>
                <a:spcPts val="0"/>
              </a:spcAft>
              <a:buClrTx/>
              <a:buSzTx/>
              <a:buFontTx/>
              <a:buNone/>
              <a:tabLst/>
              <a:defRPr/>
            </a:pPr>
            <a:r>
              <a:rPr kumimoji="0" lang="fr-FR" sz="2200" b="0" i="0" u="none" strike="noStrike" kern="1200" cap="none" spc="0" normalizeH="0" baseline="0" noProof="0" dirty="0" err="1">
                <a:ln>
                  <a:noFill/>
                </a:ln>
                <a:solidFill>
                  <a:prstClr val="black"/>
                </a:solidFill>
                <a:effectLst/>
                <a:uLnTx/>
                <a:uFillTx/>
                <a:latin typeface="Calibri" panose="020F0502020204030204"/>
                <a:ea typeface="+mn-ea"/>
                <a:cs typeface="+mn-cs"/>
              </a:rPr>
              <a:t>Innovative</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prstClr val="black"/>
                </a:solidFill>
                <a:effectLst/>
                <a:uLnTx/>
                <a:uFillTx/>
                <a:latin typeface="Calibri" panose="020F0502020204030204"/>
                <a:ea typeface="+mn-ea"/>
                <a:cs typeface="+mn-cs"/>
              </a:rPr>
              <a:t>Female</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70000"/>
              </a:lnSpc>
              <a:spcBef>
                <a:spcPts val="1000"/>
              </a:spcBef>
              <a:spcAft>
                <a:spcPts val="0"/>
              </a:spcAft>
              <a:buClrTx/>
              <a:buSzTx/>
              <a:buFontTx/>
              <a:buNone/>
              <a:tabLst/>
              <a:defRPr/>
            </a:pPr>
            <a:r>
              <a:rPr kumimoji="0" lang="fr-FR" sz="2200" b="0" i="0" u="none" strike="noStrike" kern="1200" cap="none" spc="0" normalizeH="0" baseline="0" noProof="0" dirty="0" err="1">
                <a:ln>
                  <a:noFill/>
                </a:ln>
                <a:solidFill>
                  <a:prstClr val="black"/>
                </a:solidFill>
                <a:effectLst/>
                <a:uLnTx/>
                <a:uFillTx/>
                <a:latin typeface="Calibri" panose="020F0502020204030204"/>
                <a:ea typeface="+mn-ea"/>
                <a:cs typeface="+mn-cs"/>
              </a:rPr>
              <a:t>Entrepreneurship</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prstClr val="black"/>
                </a:solidFill>
                <a:effectLst/>
                <a:uLnTx/>
                <a:uFillTx/>
                <a:latin typeface="Calibri" panose="020F0502020204030204"/>
                <a:ea typeface="+mn-ea"/>
                <a:cs typeface="+mn-cs"/>
              </a:rPr>
              <a:t>Competition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70000"/>
              </a:lnSpc>
              <a:spcBef>
                <a:spcPts val="100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rPr>
              <a:t>(IFEC)</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8"/>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3" y="2937901"/>
            <a:ext cx="5620061" cy="3746707"/>
          </a:xfrm>
          <a:prstGeom prst="rect">
            <a:avLst/>
          </a:prstGeom>
        </p:spPr>
      </p:pic>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937900"/>
            <a:ext cx="5620061" cy="3746707"/>
          </a:xfrm>
          <a:prstGeom prst="rect">
            <a:avLst/>
          </a:prstGeom>
        </p:spPr>
      </p:pic>
    </p:spTree>
    <p:extLst>
      <p:ext uri="{BB962C8B-B14F-4D97-AF65-F5344CB8AC3E}">
        <p14:creationId xmlns:p14="http://schemas.microsoft.com/office/powerpoint/2010/main" val="506267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FE89-7D52-4397-9AA0-0A804B0AAF48}"/>
              </a:ext>
            </a:extLst>
          </p:cNvPr>
          <p:cNvSpPr>
            <a:spLocks noGrp="1"/>
          </p:cNvSpPr>
          <p:nvPr>
            <p:ph type="title"/>
          </p:nvPr>
        </p:nvSpPr>
        <p:spPr>
          <a:xfrm>
            <a:off x="1995792" y="18255"/>
            <a:ext cx="6157608" cy="1325563"/>
          </a:xfrm>
        </p:spPr>
        <p:txBody>
          <a:bodyPr/>
          <a:lstStyle/>
          <a:p>
            <a:r>
              <a:rPr lang="en-GB" dirty="0"/>
              <a:t>PROJET SPOTLIGHT</a:t>
            </a:r>
          </a:p>
        </p:txBody>
      </p:sp>
      <p:sp>
        <p:nvSpPr>
          <p:cNvPr id="3" name="Content Placeholder 2">
            <a:extLst>
              <a:ext uri="{FF2B5EF4-FFF2-40B4-BE49-F238E27FC236}">
                <a16:creationId xmlns:a16="http://schemas.microsoft.com/office/drawing/2014/main" id="{492E7218-0EE1-4801-A188-DF8664F8C553}"/>
              </a:ext>
            </a:extLst>
          </p:cNvPr>
          <p:cNvSpPr>
            <a:spLocks noGrp="1"/>
          </p:cNvSpPr>
          <p:nvPr>
            <p:ph sz="half" idx="4294967295"/>
          </p:nvPr>
        </p:nvSpPr>
        <p:spPr>
          <a:xfrm>
            <a:off x="838200" y="1825625"/>
            <a:ext cx="5181600" cy="4351338"/>
          </a:xfrm>
        </p:spPr>
        <p:txBody>
          <a:bodyPr/>
          <a:lstStyle/>
          <a:p>
            <a:r>
              <a:rPr lang="fr-FR" dirty="0" err="1"/>
              <a:t>Strengthening</a:t>
            </a:r>
            <a:r>
              <a:rPr lang="fr-FR" dirty="0"/>
              <a:t> </a:t>
            </a:r>
            <a:r>
              <a:rPr lang="fr-FR" dirty="0" err="1"/>
              <a:t>women's</a:t>
            </a:r>
            <a:r>
              <a:rPr lang="fr-FR" dirty="0"/>
              <a:t> </a:t>
            </a:r>
            <a:r>
              <a:rPr lang="fr-FR" dirty="0" err="1"/>
              <a:t>organizations</a:t>
            </a:r>
            <a:endParaRPr lang="en-US" dirty="0"/>
          </a:p>
        </p:txBody>
      </p:sp>
      <p:sp>
        <p:nvSpPr>
          <p:cNvPr id="4" name="Content Placeholder 3">
            <a:extLst>
              <a:ext uri="{FF2B5EF4-FFF2-40B4-BE49-F238E27FC236}">
                <a16:creationId xmlns:a16="http://schemas.microsoft.com/office/drawing/2014/main" id="{0B6A3819-D705-4E15-A1B6-8F1D3209D7AF}"/>
              </a:ext>
            </a:extLst>
          </p:cNvPr>
          <p:cNvSpPr>
            <a:spLocks noGrp="1"/>
          </p:cNvSpPr>
          <p:nvPr>
            <p:ph sz="half" idx="4294967295"/>
          </p:nvPr>
        </p:nvSpPr>
        <p:spPr>
          <a:xfrm>
            <a:off x="6172200" y="1825625"/>
            <a:ext cx="5181600" cy="4351338"/>
          </a:xfrm>
        </p:spPr>
        <p:txBody>
          <a:bodyPr/>
          <a:lstStyle/>
          <a:p>
            <a:r>
              <a:rPr lang="en-US" dirty="0"/>
              <a:t>Advocacy to end violence against women and girls</a:t>
            </a:r>
          </a:p>
          <a:p>
            <a:endParaRPr lang="en-GB"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75" y="2696457"/>
            <a:ext cx="5704000" cy="3802666"/>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6366" r="17835"/>
          <a:stretch/>
        </p:blipFill>
        <p:spPr>
          <a:xfrm>
            <a:off x="6172199" y="2696457"/>
            <a:ext cx="5862485" cy="3802666"/>
          </a:xfrm>
          <a:prstGeom prst="rect">
            <a:avLst/>
          </a:prstGeom>
        </p:spPr>
      </p:pic>
    </p:spTree>
    <p:extLst>
      <p:ext uri="{BB962C8B-B14F-4D97-AF65-F5344CB8AC3E}">
        <p14:creationId xmlns:p14="http://schemas.microsoft.com/office/powerpoint/2010/main" val="300931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9958-CA46-4835-BF15-03CB552C66BC}"/>
              </a:ext>
            </a:extLst>
          </p:cNvPr>
          <p:cNvSpPr>
            <a:spLocks noGrp="1"/>
          </p:cNvSpPr>
          <p:nvPr>
            <p:ph type="title"/>
          </p:nvPr>
        </p:nvSpPr>
        <p:spPr>
          <a:xfrm>
            <a:off x="1995792" y="18255"/>
            <a:ext cx="6157608" cy="1325563"/>
          </a:xfrm>
        </p:spPr>
        <p:txBody>
          <a:bodyPr>
            <a:normAutofit/>
          </a:bodyPr>
          <a:lstStyle/>
          <a:p>
            <a:r>
              <a:rPr lang="en-US" sz="3600" dirty="0"/>
              <a:t>USE OF SMART TOOLS: SURVEY CTO</a:t>
            </a:r>
            <a:endParaRPr lang="en-GB" sz="3600" u="sng" dirty="0"/>
          </a:p>
        </p:txBody>
      </p:sp>
      <p:pic>
        <p:nvPicPr>
          <p:cNvPr id="5" name="Espace réservé du contenu 4"/>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13761" r="11844"/>
          <a:stretch/>
        </p:blipFill>
        <p:spPr>
          <a:xfrm>
            <a:off x="206477" y="1979516"/>
            <a:ext cx="6566322" cy="4309704"/>
          </a:xfrm>
        </p:spPr>
      </p:pic>
      <p:sp>
        <p:nvSpPr>
          <p:cNvPr id="6" name="ZoneTexte 5"/>
          <p:cNvSpPr txBox="1"/>
          <p:nvPr/>
        </p:nvSpPr>
        <p:spPr>
          <a:xfrm>
            <a:off x="6990735" y="2361261"/>
            <a:ext cx="520126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Source of reliable data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Ensuring the trust of the lessor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Data storage tool in case of cash from your laptop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Ease of processing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Mobility insurance in the data collection process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95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555" b="1907"/>
          <a:stretch/>
        </p:blipFill>
        <p:spPr>
          <a:xfrm>
            <a:off x="0" y="-15241"/>
            <a:ext cx="12192000" cy="6858001"/>
          </a:xfrm>
          <a:prstGeom prst="rect">
            <a:avLst/>
          </a:prstGeom>
        </p:spPr>
      </p:pic>
      <p:sp>
        <p:nvSpPr>
          <p:cNvPr id="8" name="Rectangle 7"/>
          <p:cNvSpPr/>
          <p:nvPr/>
        </p:nvSpPr>
        <p:spPr>
          <a:xfrm rot="10800000">
            <a:off x="0" y="-15242"/>
            <a:ext cx="3459480" cy="6873241"/>
          </a:xfrm>
          <a:prstGeom prst="rect">
            <a:avLst/>
          </a:prstGeom>
          <a:gradFill flip="none" rotWithShape="1">
            <a:gsLst>
              <a:gs pos="0">
                <a:schemeClr val="accent4">
                  <a:lumMod val="75000"/>
                  <a:alpha val="0"/>
                </a:schemeClr>
              </a:gs>
              <a:gs pos="50000">
                <a:schemeClr val="accent1">
                  <a:lumMod val="75000"/>
                  <a:alpha val="54000"/>
                </a:schemeClr>
              </a:gs>
              <a:gs pos="77000">
                <a:schemeClr val="accent1">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9" name="Rectangle 8"/>
          <p:cNvSpPr/>
          <p:nvPr/>
        </p:nvSpPr>
        <p:spPr>
          <a:xfrm>
            <a:off x="8290560" y="0"/>
            <a:ext cx="3901440" cy="6873241"/>
          </a:xfrm>
          <a:prstGeom prst="rect">
            <a:avLst/>
          </a:prstGeom>
          <a:gradFill flip="none" rotWithShape="1">
            <a:gsLst>
              <a:gs pos="0">
                <a:schemeClr val="accent4">
                  <a:lumMod val="75000"/>
                  <a:alpha val="0"/>
                </a:schemeClr>
              </a:gs>
              <a:gs pos="73000">
                <a:srgbClr val="DE016F">
                  <a:alpha val="5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6" name="TextBox 5"/>
          <p:cNvSpPr txBox="1"/>
          <p:nvPr/>
        </p:nvSpPr>
        <p:spPr>
          <a:xfrm>
            <a:off x="0" y="4678679"/>
            <a:ext cx="12192000" cy="1402080"/>
          </a:xfrm>
          <a:custGeom>
            <a:avLst/>
            <a:gdLst/>
            <a:ahLst/>
            <a:cxnLst/>
            <a:rect l="l" t="t" r="r" b="b"/>
            <a:pathLst>
              <a:path w="12192000" h="1402080">
                <a:moveTo>
                  <a:pt x="0" y="0"/>
                </a:moveTo>
                <a:lnTo>
                  <a:pt x="12192000" y="0"/>
                </a:lnTo>
                <a:lnTo>
                  <a:pt x="12192000" y="1402080"/>
                </a:lnTo>
                <a:lnTo>
                  <a:pt x="0" y="1402080"/>
                </a:lnTo>
                <a:lnTo>
                  <a:pt x="0" y="0"/>
                </a:lnTo>
                <a:close/>
                <a:moveTo>
                  <a:pt x="5454933" y="31603"/>
                </a:moveTo>
                <a:cubicBezTo>
                  <a:pt x="5324286" y="31603"/>
                  <a:pt x="5221453" y="48005"/>
                  <a:pt x="5146430" y="80810"/>
                </a:cubicBezTo>
                <a:cubicBezTo>
                  <a:pt x="5071409" y="113614"/>
                  <a:pt x="5015213" y="158684"/>
                  <a:pt x="4977845" y="216020"/>
                </a:cubicBezTo>
                <a:cubicBezTo>
                  <a:pt x="4940477" y="273356"/>
                  <a:pt x="4921793" y="334258"/>
                  <a:pt x="4921793" y="398725"/>
                </a:cubicBezTo>
                <a:cubicBezTo>
                  <a:pt x="4921793" y="496852"/>
                  <a:pt x="4958306" y="577579"/>
                  <a:pt x="5031330" y="640906"/>
                </a:cubicBezTo>
                <a:cubicBezTo>
                  <a:pt x="5103785" y="704232"/>
                  <a:pt x="5225018" y="755007"/>
                  <a:pt x="5395029" y="793231"/>
                </a:cubicBezTo>
                <a:cubicBezTo>
                  <a:pt x="5498862" y="816052"/>
                  <a:pt x="5565041" y="840298"/>
                  <a:pt x="5593566" y="865971"/>
                </a:cubicBezTo>
                <a:cubicBezTo>
                  <a:pt x="5622092" y="891644"/>
                  <a:pt x="5636354" y="920740"/>
                  <a:pt x="5636354" y="953259"/>
                </a:cubicBezTo>
                <a:cubicBezTo>
                  <a:pt x="5636354" y="987489"/>
                  <a:pt x="5621378" y="1017583"/>
                  <a:pt x="5591427" y="1043542"/>
                </a:cubicBezTo>
                <a:cubicBezTo>
                  <a:pt x="5561475" y="1069500"/>
                  <a:pt x="5518830" y="1082479"/>
                  <a:pt x="5463490" y="1082479"/>
                </a:cubicBezTo>
                <a:cubicBezTo>
                  <a:pt x="5389324" y="1082479"/>
                  <a:pt x="5332274" y="1057091"/>
                  <a:pt x="5292338" y="1006316"/>
                </a:cubicBezTo>
                <a:cubicBezTo>
                  <a:pt x="5267806" y="974938"/>
                  <a:pt x="5251547" y="929297"/>
                  <a:pt x="5243559" y="869394"/>
                </a:cubicBezTo>
                <a:lnTo>
                  <a:pt x="4874726" y="892500"/>
                </a:lnTo>
                <a:cubicBezTo>
                  <a:pt x="4885566" y="1019152"/>
                  <a:pt x="4932062" y="1123555"/>
                  <a:pt x="5014215" y="1205708"/>
                </a:cubicBezTo>
                <a:cubicBezTo>
                  <a:pt x="5096368" y="1287862"/>
                  <a:pt x="5244130" y="1328938"/>
                  <a:pt x="5457500" y="1328938"/>
                </a:cubicBezTo>
                <a:cubicBezTo>
                  <a:pt x="5579018" y="1328938"/>
                  <a:pt x="5679713" y="1311395"/>
                  <a:pt x="5759584" y="1276309"/>
                </a:cubicBezTo>
                <a:cubicBezTo>
                  <a:pt x="5839455" y="1241223"/>
                  <a:pt x="5901640" y="1189734"/>
                  <a:pt x="5946140" y="1121844"/>
                </a:cubicBezTo>
                <a:cubicBezTo>
                  <a:pt x="5990639" y="1053953"/>
                  <a:pt x="6012889" y="979787"/>
                  <a:pt x="6012889" y="899346"/>
                </a:cubicBezTo>
                <a:cubicBezTo>
                  <a:pt x="6012889" y="830885"/>
                  <a:pt x="5996202" y="768985"/>
                  <a:pt x="5962827" y="713645"/>
                </a:cubicBezTo>
                <a:cubicBezTo>
                  <a:pt x="5929452" y="658306"/>
                  <a:pt x="5876110" y="611952"/>
                  <a:pt x="5802800" y="574584"/>
                </a:cubicBezTo>
                <a:cubicBezTo>
                  <a:pt x="5729490" y="537216"/>
                  <a:pt x="5608114" y="500276"/>
                  <a:pt x="5438673" y="463763"/>
                </a:cubicBezTo>
                <a:cubicBezTo>
                  <a:pt x="5370212" y="449500"/>
                  <a:pt x="5326854" y="434097"/>
                  <a:pt x="5308597" y="417552"/>
                </a:cubicBezTo>
                <a:cubicBezTo>
                  <a:pt x="5289771" y="401578"/>
                  <a:pt x="5280357" y="383607"/>
                  <a:pt x="5280357" y="363639"/>
                </a:cubicBezTo>
                <a:cubicBezTo>
                  <a:pt x="5280357" y="336255"/>
                  <a:pt x="5291767" y="313006"/>
                  <a:pt x="5314588" y="293894"/>
                </a:cubicBezTo>
                <a:cubicBezTo>
                  <a:pt x="5337408" y="274782"/>
                  <a:pt x="5371353" y="265226"/>
                  <a:pt x="5416423" y="265226"/>
                </a:cubicBezTo>
                <a:cubicBezTo>
                  <a:pt x="5471192" y="265226"/>
                  <a:pt x="5514123" y="278063"/>
                  <a:pt x="5545215" y="303736"/>
                </a:cubicBezTo>
                <a:cubicBezTo>
                  <a:pt x="5576308" y="329408"/>
                  <a:pt x="5596704" y="370485"/>
                  <a:pt x="5606402" y="426965"/>
                </a:cubicBezTo>
                <a:lnTo>
                  <a:pt x="5971813" y="405571"/>
                </a:lnTo>
                <a:cubicBezTo>
                  <a:pt x="5955839" y="275495"/>
                  <a:pt x="5905777" y="180648"/>
                  <a:pt x="5821626" y="121030"/>
                </a:cubicBezTo>
                <a:cubicBezTo>
                  <a:pt x="5737477" y="61412"/>
                  <a:pt x="5615245" y="31603"/>
                  <a:pt x="5454933" y="31603"/>
                </a:cubicBezTo>
                <a:close/>
                <a:moveTo>
                  <a:pt x="10112619" y="31603"/>
                </a:moveTo>
                <a:lnTo>
                  <a:pt x="10112619" y="377331"/>
                </a:lnTo>
                <a:lnTo>
                  <a:pt x="10290618" y="377331"/>
                </a:lnTo>
                <a:cubicBezTo>
                  <a:pt x="10287766" y="418978"/>
                  <a:pt x="10273931" y="455063"/>
                  <a:pt x="10249113" y="485585"/>
                </a:cubicBezTo>
                <a:cubicBezTo>
                  <a:pt x="10224296" y="516107"/>
                  <a:pt x="10178798" y="546772"/>
                  <a:pt x="10112619" y="577579"/>
                </a:cubicBezTo>
                <a:lnTo>
                  <a:pt x="10193917" y="729905"/>
                </a:lnTo>
                <a:cubicBezTo>
                  <a:pt x="10300031" y="683694"/>
                  <a:pt x="10375053" y="629923"/>
                  <a:pt x="10418982" y="568594"/>
                </a:cubicBezTo>
                <a:cubicBezTo>
                  <a:pt x="10462911" y="507264"/>
                  <a:pt x="10484876" y="423828"/>
                  <a:pt x="10484876" y="318284"/>
                </a:cubicBezTo>
                <a:lnTo>
                  <a:pt x="10484876" y="31603"/>
                </a:lnTo>
                <a:lnTo>
                  <a:pt x="10112619" y="31603"/>
                </a:lnTo>
                <a:close/>
                <a:moveTo>
                  <a:pt x="11179457" y="31603"/>
                </a:moveTo>
                <a:cubicBezTo>
                  <a:pt x="11048810" y="31603"/>
                  <a:pt x="10945976" y="48005"/>
                  <a:pt x="10870955" y="80810"/>
                </a:cubicBezTo>
                <a:cubicBezTo>
                  <a:pt x="10795932" y="113614"/>
                  <a:pt x="10739737" y="158684"/>
                  <a:pt x="10702370" y="216020"/>
                </a:cubicBezTo>
                <a:cubicBezTo>
                  <a:pt x="10665001" y="273356"/>
                  <a:pt x="10646317" y="334258"/>
                  <a:pt x="10646317" y="398725"/>
                </a:cubicBezTo>
                <a:cubicBezTo>
                  <a:pt x="10646317" y="496852"/>
                  <a:pt x="10682829" y="577579"/>
                  <a:pt x="10755855" y="640906"/>
                </a:cubicBezTo>
                <a:cubicBezTo>
                  <a:pt x="10828308" y="704232"/>
                  <a:pt x="10949542" y="755007"/>
                  <a:pt x="11119553" y="793231"/>
                </a:cubicBezTo>
                <a:cubicBezTo>
                  <a:pt x="11223385" y="816052"/>
                  <a:pt x="11289565" y="840298"/>
                  <a:pt x="11318090" y="865971"/>
                </a:cubicBezTo>
                <a:cubicBezTo>
                  <a:pt x="11346615" y="891644"/>
                  <a:pt x="11360878" y="920740"/>
                  <a:pt x="11360878" y="953259"/>
                </a:cubicBezTo>
                <a:cubicBezTo>
                  <a:pt x="11360878" y="987489"/>
                  <a:pt x="11345902" y="1017583"/>
                  <a:pt x="11315951" y="1043542"/>
                </a:cubicBezTo>
                <a:cubicBezTo>
                  <a:pt x="11285999" y="1069500"/>
                  <a:pt x="11243354" y="1082479"/>
                  <a:pt x="11188014" y="1082479"/>
                </a:cubicBezTo>
                <a:cubicBezTo>
                  <a:pt x="11113848" y="1082479"/>
                  <a:pt x="11056798" y="1057091"/>
                  <a:pt x="11016862" y="1006316"/>
                </a:cubicBezTo>
                <a:cubicBezTo>
                  <a:pt x="10992330" y="974938"/>
                  <a:pt x="10976070" y="929297"/>
                  <a:pt x="10968084" y="869394"/>
                </a:cubicBezTo>
                <a:lnTo>
                  <a:pt x="10599250" y="892500"/>
                </a:lnTo>
                <a:cubicBezTo>
                  <a:pt x="10610089" y="1019152"/>
                  <a:pt x="10656586" y="1123555"/>
                  <a:pt x="10738739" y="1205708"/>
                </a:cubicBezTo>
                <a:cubicBezTo>
                  <a:pt x="10820893" y="1287862"/>
                  <a:pt x="10968653" y="1328938"/>
                  <a:pt x="11182024" y="1328938"/>
                </a:cubicBezTo>
                <a:cubicBezTo>
                  <a:pt x="11303542" y="1328938"/>
                  <a:pt x="11404237" y="1311395"/>
                  <a:pt x="11484108" y="1276309"/>
                </a:cubicBezTo>
                <a:cubicBezTo>
                  <a:pt x="11563979" y="1241223"/>
                  <a:pt x="11626164" y="1189734"/>
                  <a:pt x="11670664" y="1121844"/>
                </a:cubicBezTo>
                <a:cubicBezTo>
                  <a:pt x="11715164" y="1053953"/>
                  <a:pt x="11737413" y="979787"/>
                  <a:pt x="11737413" y="899346"/>
                </a:cubicBezTo>
                <a:cubicBezTo>
                  <a:pt x="11737413" y="830885"/>
                  <a:pt x="11720726" y="768985"/>
                  <a:pt x="11687351" y="713645"/>
                </a:cubicBezTo>
                <a:cubicBezTo>
                  <a:pt x="11653977" y="658306"/>
                  <a:pt x="11600633" y="611952"/>
                  <a:pt x="11527324" y="574584"/>
                </a:cubicBezTo>
                <a:cubicBezTo>
                  <a:pt x="11454013" y="537216"/>
                  <a:pt x="11332638" y="500276"/>
                  <a:pt x="11163197" y="463763"/>
                </a:cubicBezTo>
                <a:cubicBezTo>
                  <a:pt x="11094736" y="449500"/>
                  <a:pt x="11051377" y="434097"/>
                  <a:pt x="11033121" y="417552"/>
                </a:cubicBezTo>
                <a:cubicBezTo>
                  <a:pt x="11014295" y="401578"/>
                  <a:pt x="11004881" y="383607"/>
                  <a:pt x="11004881" y="363639"/>
                </a:cubicBezTo>
                <a:cubicBezTo>
                  <a:pt x="11004881" y="336255"/>
                  <a:pt x="11016291" y="313006"/>
                  <a:pt x="11039112" y="293894"/>
                </a:cubicBezTo>
                <a:cubicBezTo>
                  <a:pt x="11061932" y="274782"/>
                  <a:pt x="11095877" y="265226"/>
                  <a:pt x="11140947" y="265226"/>
                </a:cubicBezTo>
                <a:cubicBezTo>
                  <a:pt x="11195716" y="265226"/>
                  <a:pt x="11238647" y="278063"/>
                  <a:pt x="11269740" y="303736"/>
                </a:cubicBezTo>
                <a:cubicBezTo>
                  <a:pt x="11300832" y="329408"/>
                  <a:pt x="11321228" y="370485"/>
                  <a:pt x="11330927" y="426965"/>
                </a:cubicBezTo>
                <a:lnTo>
                  <a:pt x="11696337" y="405571"/>
                </a:lnTo>
                <a:cubicBezTo>
                  <a:pt x="11680362" y="275495"/>
                  <a:pt x="11630300" y="180648"/>
                  <a:pt x="11546151" y="121030"/>
                </a:cubicBezTo>
                <a:cubicBezTo>
                  <a:pt x="11462000" y="61412"/>
                  <a:pt x="11339769" y="31603"/>
                  <a:pt x="11179457" y="31603"/>
                </a:cubicBezTo>
                <a:close/>
                <a:moveTo>
                  <a:pt x="6121013" y="52997"/>
                </a:moveTo>
                <a:lnTo>
                  <a:pt x="6121013" y="362783"/>
                </a:lnTo>
                <a:lnTo>
                  <a:pt x="6516375" y="362783"/>
                </a:lnTo>
                <a:lnTo>
                  <a:pt x="6516375" y="1307544"/>
                </a:lnTo>
                <a:lnTo>
                  <a:pt x="6904035" y="1307544"/>
                </a:lnTo>
                <a:lnTo>
                  <a:pt x="6904035" y="362783"/>
                </a:lnTo>
                <a:lnTo>
                  <a:pt x="7299397" y="362783"/>
                </a:lnTo>
                <a:lnTo>
                  <a:pt x="7299397" y="52997"/>
                </a:lnTo>
                <a:lnTo>
                  <a:pt x="6121013" y="52997"/>
                </a:lnTo>
                <a:close/>
                <a:moveTo>
                  <a:pt x="7707409" y="52997"/>
                </a:moveTo>
                <a:lnTo>
                  <a:pt x="7235884" y="1307544"/>
                </a:lnTo>
                <a:lnTo>
                  <a:pt x="7631701" y="1307544"/>
                </a:lnTo>
                <a:lnTo>
                  <a:pt x="7692848" y="1100450"/>
                </a:lnTo>
                <a:lnTo>
                  <a:pt x="8132963" y="1100450"/>
                </a:lnTo>
                <a:lnTo>
                  <a:pt x="8195728" y="1307544"/>
                </a:lnTo>
                <a:lnTo>
                  <a:pt x="8601680" y="1307544"/>
                </a:lnTo>
                <a:lnTo>
                  <a:pt x="8130262" y="52997"/>
                </a:lnTo>
                <a:lnTo>
                  <a:pt x="7707409" y="52997"/>
                </a:lnTo>
                <a:close/>
                <a:moveTo>
                  <a:pt x="8726324" y="52997"/>
                </a:moveTo>
                <a:lnTo>
                  <a:pt x="8726324" y="1307544"/>
                </a:lnTo>
                <a:lnTo>
                  <a:pt x="9090878" y="1307544"/>
                </a:lnTo>
                <a:lnTo>
                  <a:pt x="9090878" y="618709"/>
                </a:lnTo>
                <a:lnTo>
                  <a:pt x="9560692" y="1307544"/>
                </a:lnTo>
                <a:lnTo>
                  <a:pt x="9926102" y="1307544"/>
                </a:lnTo>
                <a:lnTo>
                  <a:pt x="9926102" y="52997"/>
                </a:lnTo>
                <a:lnTo>
                  <a:pt x="9560692" y="52997"/>
                </a:lnTo>
                <a:lnTo>
                  <a:pt x="9560692" y="747074"/>
                </a:lnTo>
                <a:lnTo>
                  <a:pt x="9088311" y="52997"/>
                </a:lnTo>
                <a:lnTo>
                  <a:pt x="8726324" y="52997"/>
                </a:lnTo>
                <a:close/>
                <a:moveTo>
                  <a:pt x="320994" y="52997"/>
                </a:moveTo>
                <a:lnTo>
                  <a:pt x="320994" y="1307544"/>
                </a:lnTo>
                <a:lnTo>
                  <a:pt x="710366" y="1307544"/>
                </a:lnTo>
                <a:lnTo>
                  <a:pt x="710366" y="842010"/>
                </a:lnTo>
                <a:lnTo>
                  <a:pt x="922595" y="842010"/>
                </a:lnTo>
                <a:cubicBezTo>
                  <a:pt x="1078914" y="842010"/>
                  <a:pt x="1195155" y="806353"/>
                  <a:pt x="1271318" y="735040"/>
                </a:cubicBezTo>
                <a:cubicBezTo>
                  <a:pt x="1347481" y="663726"/>
                  <a:pt x="1385562" y="564743"/>
                  <a:pt x="1385562" y="438090"/>
                </a:cubicBezTo>
                <a:cubicBezTo>
                  <a:pt x="1385562" y="314860"/>
                  <a:pt x="1350618" y="219871"/>
                  <a:pt x="1280731" y="153121"/>
                </a:cubicBezTo>
                <a:cubicBezTo>
                  <a:pt x="1210844" y="86372"/>
                  <a:pt x="1105728" y="52997"/>
                  <a:pt x="965383" y="52997"/>
                </a:cubicBezTo>
                <a:lnTo>
                  <a:pt x="320994" y="52997"/>
                </a:lnTo>
                <a:close/>
                <a:moveTo>
                  <a:pt x="1782859" y="52997"/>
                </a:moveTo>
                <a:lnTo>
                  <a:pt x="1311334" y="1307544"/>
                </a:lnTo>
                <a:lnTo>
                  <a:pt x="1707150" y="1307544"/>
                </a:lnTo>
                <a:lnTo>
                  <a:pt x="1768297" y="1100450"/>
                </a:lnTo>
                <a:lnTo>
                  <a:pt x="2208413" y="1100450"/>
                </a:lnTo>
                <a:lnTo>
                  <a:pt x="2271178" y="1307544"/>
                </a:lnTo>
                <a:lnTo>
                  <a:pt x="2677130" y="1307544"/>
                </a:lnTo>
                <a:lnTo>
                  <a:pt x="2205712" y="52997"/>
                </a:lnTo>
                <a:lnTo>
                  <a:pt x="1782859" y="52997"/>
                </a:lnTo>
                <a:close/>
                <a:moveTo>
                  <a:pt x="2800918" y="52997"/>
                </a:moveTo>
                <a:lnTo>
                  <a:pt x="2800918" y="1307544"/>
                </a:lnTo>
                <a:lnTo>
                  <a:pt x="3188578" y="1307544"/>
                </a:lnTo>
                <a:lnTo>
                  <a:pt x="3188578" y="1001409"/>
                </a:lnTo>
                <a:lnTo>
                  <a:pt x="3388866" y="791613"/>
                </a:lnTo>
                <a:lnTo>
                  <a:pt x="3653377" y="1307544"/>
                </a:lnTo>
                <a:lnTo>
                  <a:pt x="4130771" y="1307544"/>
                </a:lnTo>
                <a:lnTo>
                  <a:pt x="3652427" y="526528"/>
                </a:lnTo>
                <a:lnTo>
                  <a:pt x="4110233" y="52997"/>
                </a:lnTo>
                <a:lnTo>
                  <a:pt x="3594650" y="52997"/>
                </a:lnTo>
                <a:lnTo>
                  <a:pt x="3188578" y="527089"/>
                </a:lnTo>
                <a:lnTo>
                  <a:pt x="3188578" y="52997"/>
                </a:lnTo>
                <a:lnTo>
                  <a:pt x="2800918" y="52997"/>
                </a:lnTo>
                <a:close/>
                <a:moveTo>
                  <a:pt x="4271935" y="52997"/>
                </a:moveTo>
                <a:lnTo>
                  <a:pt x="4271935" y="1307544"/>
                </a:lnTo>
                <a:lnTo>
                  <a:pt x="4660451" y="1307544"/>
                </a:lnTo>
                <a:lnTo>
                  <a:pt x="4660451" y="52997"/>
                </a:lnTo>
                <a:lnTo>
                  <a:pt x="4271935" y="52997"/>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7" name="TextBox 6"/>
          <p:cNvSpPr txBox="1"/>
          <p:nvPr/>
        </p:nvSpPr>
        <p:spPr>
          <a:xfrm>
            <a:off x="0" y="5852159"/>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Arial Narrow"/>
                <a:ea typeface="+mn-ea"/>
                <a:cs typeface="+mn-cs"/>
              </a:rPr>
              <a:t>GENDER STORY</a:t>
            </a:r>
            <a:endParaRPr kumimoji="0" lang="en-US" sz="7200" b="1" i="0" u="none" strike="noStrike" kern="1200" cap="none" spc="0" normalizeH="0" baseline="0" noProof="0" dirty="0">
              <a:ln>
                <a:noFill/>
              </a:ln>
              <a:solidFill>
                <a:prstClr val="white"/>
              </a:solidFill>
              <a:effectLst/>
              <a:uLnTx/>
              <a:uFillTx/>
              <a:latin typeface="Arial Narrow"/>
              <a:ea typeface="+mn-ea"/>
              <a:cs typeface="+mn-cs"/>
            </a:endParaRPr>
          </a:p>
        </p:txBody>
      </p:sp>
      <p:sp>
        <p:nvSpPr>
          <p:cNvPr id="2" name="TextBox 1"/>
          <p:cNvSpPr txBox="1"/>
          <p:nvPr/>
        </p:nvSpPr>
        <p:spPr>
          <a:xfrm>
            <a:off x="288807" y="-21827"/>
            <a:ext cx="3327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mn-cs"/>
              </a:rPr>
              <a:t>@ShabnumSarfraz</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69332" cy="369332"/>
          </a:xfrm>
          <a:prstGeom prst="rect">
            <a:avLst/>
          </a:prstGeom>
        </p:spPr>
      </p:pic>
    </p:spTree>
    <p:extLst>
      <p:ext uri="{BB962C8B-B14F-4D97-AF65-F5344CB8AC3E}">
        <p14:creationId xmlns:p14="http://schemas.microsoft.com/office/powerpoint/2010/main" val="30492598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9958-CA46-4835-BF15-03CB552C66BC}"/>
              </a:ext>
            </a:extLst>
          </p:cNvPr>
          <p:cNvSpPr>
            <a:spLocks noGrp="1"/>
          </p:cNvSpPr>
          <p:nvPr>
            <p:ph type="title"/>
          </p:nvPr>
        </p:nvSpPr>
        <p:spPr>
          <a:xfrm>
            <a:off x="1995791" y="18255"/>
            <a:ext cx="7246531" cy="1325563"/>
          </a:xfrm>
        </p:spPr>
        <p:txBody>
          <a:bodyPr>
            <a:normAutofit fontScale="90000"/>
          </a:bodyPr>
          <a:lstStyle/>
          <a:p>
            <a:pPr eaLnBrk="0" fontAlgn="base" hangingPunct="0"/>
            <a:r>
              <a:rPr lang="en-US" dirty="0"/>
              <a:t>THE PRINCIPLE OF REGULARITY: EVERY QUARTER </a:t>
            </a:r>
          </a:p>
        </p:txBody>
      </p:sp>
      <p:pic>
        <p:nvPicPr>
          <p:cNvPr id="6" name="Espace réservé du contenu 5"/>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r="28028"/>
          <a:stretch/>
        </p:blipFill>
        <p:spPr>
          <a:xfrm>
            <a:off x="6288627" y="1665644"/>
            <a:ext cx="5338308" cy="4440188"/>
          </a:xfrm>
        </p:spPr>
      </p:pic>
      <p:sp>
        <p:nvSpPr>
          <p:cNvPr id="7" name="ZoneTexte 6"/>
          <p:cNvSpPr txBox="1"/>
          <p:nvPr/>
        </p:nvSpPr>
        <p:spPr>
          <a:xfrm>
            <a:off x="1022554" y="2359742"/>
            <a:ext cx="454250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Every 3 months is a reasonable and strategic deadline for monitoring small projects, particularly in poor or developing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delay leaves ample opportunity for radical changes in people's lives and their living conditions especially women and girls.</a:t>
            </a:r>
          </a:p>
        </p:txBody>
      </p:sp>
    </p:spTree>
    <p:extLst>
      <p:ext uri="{BB962C8B-B14F-4D97-AF65-F5344CB8AC3E}">
        <p14:creationId xmlns:p14="http://schemas.microsoft.com/office/powerpoint/2010/main" val="2165145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9958-CA46-4835-BF15-03CB552C66BC}"/>
              </a:ext>
            </a:extLst>
          </p:cNvPr>
          <p:cNvSpPr>
            <a:spLocks noGrp="1"/>
          </p:cNvSpPr>
          <p:nvPr>
            <p:ph type="title"/>
          </p:nvPr>
        </p:nvSpPr>
        <p:spPr>
          <a:xfrm>
            <a:off x="1995792" y="18255"/>
            <a:ext cx="6157608" cy="1325563"/>
          </a:xfrm>
        </p:spPr>
        <p:txBody>
          <a:bodyPr>
            <a:normAutofit/>
          </a:bodyPr>
          <a:lstStyle/>
          <a:p>
            <a:r>
              <a:rPr lang="en-GB" sz="3600" dirty="0"/>
              <a:t>LE SOUCI DES EVIDENCES</a:t>
            </a:r>
          </a:p>
        </p:txBody>
      </p:sp>
      <p:sp>
        <p:nvSpPr>
          <p:cNvPr id="3" name="Content Placeholder 2">
            <a:extLst>
              <a:ext uri="{FF2B5EF4-FFF2-40B4-BE49-F238E27FC236}">
                <a16:creationId xmlns:a16="http://schemas.microsoft.com/office/drawing/2014/main" id="{F839C1E5-253E-4306-A254-B29ED7F51768}"/>
              </a:ext>
            </a:extLst>
          </p:cNvPr>
          <p:cNvSpPr>
            <a:spLocks noGrp="1"/>
          </p:cNvSpPr>
          <p:nvPr>
            <p:ph sz="half" idx="4294967295"/>
          </p:nvPr>
        </p:nvSpPr>
        <p:spPr>
          <a:xfrm>
            <a:off x="897193" y="2410033"/>
            <a:ext cx="5181600" cy="3981788"/>
          </a:xfrm>
        </p:spPr>
        <p:txBody>
          <a:bodyPr/>
          <a:lstStyle/>
          <a:p>
            <a:r>
              <a:rPr lang="en-US" dirty="0"/>
              <a:t>Pictures</a:t>
            </a:r>
          </a:p>
          <a:p>
            <a:r>
              <a:rPr lang="en-US" dirty="0"/>
              <a:t>Attendance list</a:t>
            </a:r>
          </a:p>
          <a:p>
            <a:r>
              <a:rPr lang="en-US" dirty="0"/>
              <a:t>Mission order</a:t>
            </a:r>
          </a:p>
          <a:p>
            <a:r>
              <a:rPr lang="en-US" dirty="0"/>
              <a:t>Mission report</a:t>
            </a:r>
          </a:p>
          <a:p>
            <a:r>
              <a:rPr lang="en-US" dirty="0"/>
              <a:t>Testimonials</a:t>
            </a:r>
          </a:p>
          <a:p>
            <a:endParaRPr lang="en-GB" dirty="0"/>
          </a:p>
        </p:txBody>
      </p:sp>
      <p:pic>
        <p:nvPicPr>
          <p:cNvPr id="6" name="Espace réservé du contenu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815349" y="1515271"/>
            <a:ext cx="6344264" cy="4705097"/>
          </a:xfrm>
        </p:spPr>
      </p:pic>
    </p:spTree>
    <p:extLst>
      <p:ext uri="{BB962C8B-B14F-4D97-AF65-F5344CB8AC3E}">
        <p14:creationId xmlns:p14="http://schemas.microsoft.com/office/powerpoint/2010/main" val="3853910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6413" y="146626"/>
            <a:ext cx="8534400" cy="1277914"/>
          </a:xfrm>
          <a:prstGeom prst="rect">
            <a:avLst/>
          </a:prstGeom>
        </p:spPr>
        <p:txBody>
          <a:bodyPr wrap="square">
            <a:spAutoFit/>
          </a:bodyPr>
          <a:lstStyle/>
          <a:p>
            <a:pPr marL="182880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9193"/>
                </a:solidFill>
                <a:effectLst/>
                <a:uLnTx/>
                <a:uFillTx/>
                <a:latin typeface="Tw Cen MT" panose="020B0602020104020603" pitchFamily="34" charset="0"/>
                <a:ea typeface="+mn-ea"/>
                <a:cs typeface="+mn-cs"/>
              </a:rPr>
              <a:t>UNDERFUNDING OF MONITORING AND EVALUATION</a:t>
            </a:r>
          </a:p>
        </p:txBody>
      </p:sp>
      <p:sp>
        <p:nvSpPr>
          <p:cNvPr id="6" name="Rectangle 5"/>
          <p:cNvSpPr/>
          <p:nvPr/>
        </p:nvSpPr>
        <p:spPr>
          <a:xfrm>
            <a:off x="491613" y="2826293"/>
            <a:ext cx="5004619" cy="2308324"/>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124"/>
                </a:solidFill>
                <a:effectLst/>
                <a:uLnTx/>
                <a:uFillTx/>
                <a:latin typeface="inherit"/>
                <a:ea typeface="PMingLiU"/>
                <a:cs typeface="Times New Roman" panose="02020603050405020304" pitchFamily="18" charset="0"/>
              </a:rPr>
              <a:t>In the Spotlight and </a:t>
            </a:r>
            <a:r>
              <a:rPr kumimoji="0" lang="en-US" sz="1800" b="0" i="0" u="none" strike="noStrike" kern="1200" cap="none" spc="0" normalizeH="0" baseline="0" noProof="0" dirty="0" err="1">
                <a:ln>
                  <a:noFill/>
                </a:ln>
                <a:solidFill>
                  <a:srgbClr val="202124"/>
                </a:solidFill>
                <a:effectLst/>
                <a:uLnTx/>
                <a:uFillTx/>
                <a:latin typeface="inherit"/>
                <a:ea typeface="PMingLiU"/>
                <a:cs typeface="Times New Roman" panose="02020603050405020304" pitchFamily="18" charset="0"/>
              </a:rPr>
              <a:t>Atteindre</a:t>
            </a:r>
            <a:r>
              <a:rPr kumimoji="0" lang="en-US" sz="1800" b="0" i="0" u="none" strike="noStrike" kern="1200" cap="none" spc="0" normalizeH="0" baseline="0" noProof="0" dirty="0">
                <a:ln>
                  <a:noFill/>
                </a:ln>
                <a:solidFill>
                  <a:srgbClr val="202124"/>
                </a:solidFill>
                <a:effectLst/>
                <a:uLnTx/>
                <a:uFillTx/>
                <a:latin typeface="inherit"/>
                <a:ea typeface="PMingLiU"/>
                <a:cs typeface="Times New Roman" panose="02020603050405020304" pitchFamily="18" charset="0"/>
              </a:rPr>
              <a:t> projects, we faced a lack of resources for monitoring and evaluation. This made field visits difficult. Thus, certain realities faced by women actors and beneficiaries have escaped us. Hence the need, from the project design phase, to take into account the various aspects of monitoring and evaluation in budget planning.</a:t>
            </a:r>
            <a:r>
              <a:rPr kumimoji="0" lang="en-US" sz="600" b="0" i="0" u="none" strike="noStrike" kern="1200" cap="none" spc="0" normalizeH="0" baseline="0" noProof="0" dirty="0">
                <a:ln>
                  <a:noFill/>
                </a:ln>
                <a:solidFill>
                  <a:srgbClr val="000000"/>
                </a:solidFill>
                <a:effectLst/>
                <a:uLnTx/>
                <a:uFillTx/>
                <a:latin typeface="Calibri" panose="020F0502020204030204" pitchFamily="34" charset="0"/>
                <a:ea typeface="PMingLiU"/>
                <a:cs typeface="Times New Roman" panose="02020603050405020304" pitchFamily="18" charset="0"/>
              </a:rPr>
              <a:t> </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PMingLiU"/>
              <a:cs typeface="+mn-cs"/>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703" y="2123768"/>
            <a:ext cx="5545394" cy="4159046"/>
          </a:xfrm>
          <a:prstGeom prst="rect">
            <a:avLst/>
          </a:prstGeom>
        </p:spPr>
      </p:pic>
    </p:spTree>
    <p:extLst>
      <p:ext uri="{BB962C8B-B14F-4D97-AF65-F5344CB8AC3E}">
        <p14:creationId xmlns:p14="http://schemas.microsoft.com/office/powerpoint/2010/main" val="1640340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37E2D8-57B7-0397-E6E8-4508BD8FACB9}"/>
              </a:ext>
            </a:extLst>
          </p:cNvPr>
          <p:cNvSpPr txBox="1"/>
          <p:nvPr/>
        </p:nvSpPr>
        <p:spPr>
          <a:xfrm>
            <a:off x="2570831" y="267289"/>
            <a:ext cx="79693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193"/>
                </a:solidFill>
                <a:effectLst/>
                <a:uLnTx/>
                <a:uFillTx/>
                <a:latin typeface="Tw Cen MT" panose="020B0602020104020603" pitchFamily="34" charset="0"/>
                <a:ea typeface="+mn-ea"/>
                <a:cs typeface="+mn-cs"/>
              </a:rPr>
              <a:t>MONITORING AND EVALUATION AS A STARTING POINT </a:t>
            </a:r>
          </a:p>
        </p:txBody>
      </p:sp>
      <p:sp>
        <p:nvSpPr>
          <p:cNvPr id="4" name="Rectangle 3"/>
          <p:cNvSpPr/>
          <p:nvPr/>
        </p:nvSpPr>
        <p:spPr>
          <a:xfrm>
            <a:off x="5948516" y="2804107"/>
            <a:ext cx="6096000" cy="2075696"/>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 part of the implementation of our projects, we made the wrong calculation to recruit the focal point for monitoring and evaluation after 3 months from the start of the project.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Capital </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error</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Monitoring and </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evaluation</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should</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starting</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points for the </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project</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5" y="2113935"/>
            <a:ext cx="5191432" cy="3893574"/>
          </a:xfrm>
          <a:prstGeom prst="rect">
            <a:avLst/>
          </a:prstGeom>
        </p:spPr>
      </p:pic>
    </p:spTree>
    <p:extLst>
      <p:ext uri="{BB962C8B-B14F-4D97-AF65-F5344CB8AC3E}">
        <p14:creationId xmlns:p14="http://schemas.microsoft.com/office/powerpoint/2010/main" val="329163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37E2D8-57B7-0397-E6E8-4508BD8FACB9}"/>
              </a:ext>
            </a:extLst>
          </p:cNvPr>
          <p:cNvSpPr txBox="1"/>
          <p:nvPr/>
        </p:nvSpPr>
        <p:spPr>
          <a:xfrm>
            <a:off x="2570831" y="267289"/>
            <a:ext cx="79693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193"/>
                </a:solidFill>
                <a:effectLst/>
                <a:uLnTx/>
                <a:uFillTx/>
                <a:latin typeface="Tw Cen MT" panose="020B0602020104020603" pitchFamily="34" charset="0"/>
                <a:ea typeface="+mn-ea"/>
                <a:cs typeface="+mn-cs"/>
              </a:rPr>
              <a:t>MONITORING, EVALUATION AND COMMUNICATION: THREE ATTACKERS</a:t>
            </a:r>
          </a:p>
        </p:txBody>
      </p:sp>
      <p:sp>
        <p:nvSpPr>
          <p:cNvPr id="2" name="Rectangle 1"/>
          <p:cNvSpPr>
            <a:spLocks noChangeArrowheads="1"/>
          </p:cNvSpPr>
          <p:nvPr/>
        </p:nvSpPr>
        <p:spPr bwMode="auto">
          <a:xfrm>
            <a:off x="226141" y="2438794"/>
            <a:ext cx="5270092" cy="281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inherit"/>
                <a:ea typeface="+mn-ea"/>
                <a:cs typeface="+mn-cs"/>
              </a:rPr>
              <a:t>These two experiences made it clear that monitoring, evaluation and communication must work together. This trio can contribute to the mobilization of resources by highlighting the achievements and the positive impacts in the lives of the beneficiaries of the initiatives</a:t>
            </a: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
            </a:r>
            <a:br>
              <a:rPr kumimoji="0" lang="en-US" altLang="en-US" sz="18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253" y="2037736"/>
            <a:ext cx="5885798" cy="3618271"/>
          </a:xfrm>
          <a:prstGeom prst="rect">
            <a:avLst/>
          </a:prstGeom>
        </p:spPr>
      </p:pic>
    </p:spTree>
    <p:extLst>
      <p:ext uri="{BB962C8B-B14F-4D97-AF65-F5344CB8AC3E}">
        <p14:creationId xmlns:p14="http://schemas.microsoft.com/office/powerpoint/2010/main" val="1330887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4DCA8E5B-271B-67B8-645B-24E9F3331EAB}"/>
              </a:ext>
            </a:extLst>
          </p:cNvPr>
          <p:cNvPicPr>
            <a:picLocks noChangeAspect="1"/>
          </p:cNvPicPr>
          <p:nvPr/>
        </p:nvPicPr>
        <p:blipFill>
          <a:blip r:embed="rId2"/>
          <a:stretch>
            <a:fillRect/>
          </a:stretch>
        </p:blipFill>
        <p:spPr>
          <a:xfrm>
            <a:off x="762" y="428"/>
            <a:ext cx="12190476" cy="6857143"/>
          </a:xfrm>
          <a:prstGeom prst="rect">
            <a:avLst/>
          </a:prstGeom>
        </p:spPr>
      </p:pic>
      <p:pic>
        <p:nvPicPr>
          <p:cNvPr id="13" name="Picture 12" descr="Text&#10;&#10;Description automatically generated">
            <a:extLst>
              <a:ext uri="{FF2B5EF4-FFF2-40B4-BE49-F238E27FC236}">
                <a16:creationId xmlns:a16="http://schemas.microsoft.com/office/drawing/2014/main" id="{A1070D45-61A3-A155-BE76-C056DA933FFB}"/>
              </a:ext>
            </a:extLst>
          </p:cNvPr>
          <p:cNvPicPr>
            <a:picLocks noChangeAspect="1"/>
          </p:cNvPicPr>
          <p:nvPr/>
        </p:nvPicPr>
        <p:blipFill>
          <a:blip r:embed="rId3"/>
          <a:stretch>
            <a:fillRect/>
          </a:stretch>
        </p:blipFill>
        <p:spPr>
          <a:xfrm>
            <a:off x="4706239" y="6565"/>
            <a:ext cx="1276233" cy="1245677"/>
          </a:xfrm>
          <a:prstGeom prst="rect">
            <a:avLst/>
          </a:prstGeom>
        </p:spPr>
      </p:pic>
      <p:sp>
        <p:nvSpPr>
          <p:cNvPr id="14" name="Title 1">
            <a:extLst>
              <a:ext uri="{FF2B5EF4-FFF2-40B4-BE49-F238E27FC236}">
                <a16:creationId xmlns:a16="http://schemas.microsoft.com/office/drawing/2014/main" id="{DFBC7521-C934-99BE-2C0B-3FB5F5AE78C8}"/>
              </a:ext>
            </a:extLst>
          </p:cNvPr>
          <p:cNvSpPr txBox="1">
            <a:spLocks/>
          </p:cNvSpPr>
          <p:nvPr/>
        </p:nvSpPr>
        <p:spPr>
          <a:xfrm>
            <a:off x="3205226" y="2809692"/>
            <a:ext cx="5421330" cy="1238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941651"/>
                </a:solidFill>
                <a:latin typeface="Tw Cen MT" panose="020B0602020104020603" pitchFamily="34" charset="0"/>
              </a:rPr>
              <a:t>THANK YOU</a:t>
            </a:r>
          </a:p>
        </p:txBody>
      </p:sp>
      <p:pic>
        <p:nvPicPr>
          <p:cNvPr id="15" name="Picture 14" descr="Text&#10;&#10;Description automatically generated with medium confidence">
            <a:extLst>
              <a:ext uri="{FF2B5EF4-FFF2-40B4-BE49-F238E27FC236}">
                <a16:creationId xmlns:a16="http://schemas.microsoft.com/office/drawing/2014/main" id="{D48223C9-9EBD-43E9-B1B3-EAE5DE19A5AD}"/>
              </a:ext>
            </a:extLst>
          </p:cNvPr>
          <p:cNvPicPr>
            <a:picLocks noChangeAspect="1"/>
          </p:cNvPicPr>
          <p:nvPr/>
        </p:nvPicPr>
        <p:blipFill>
          <a:blip r:embed="rId4"/>
          <a:stretch>
            <a:fillRect/>
          </a:stretch>
        </p:blipFill>
        <p:spPr>
          <a:xfrm>
            <a:off x="2033847" y="-134710"/>
            <a:ext cx="3237397" cy="1718854"/>
          </a:xfrm>
          <a:prstGeom prst="rect">
            <a:avLst/>
          </a:prstGeom>
        </p:spPr>
      </p:pic>
    </p:spTree>
    <p:extLst>
      <p:ext uri="{BB962C8B-B14F-4D97-AF65-F5344CB8AC3E}">
        <p14:creationId xmlns:p14="http://schemas.microsoft.com/office/powerpoint/2010/main" val="3232802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B16E68-CA57-46A6-A16C-82A9722C707A}"/>
              </a:ext>
            </a:extLst>
          </p:cNvPr>
          <p:cNvPicPr>
            <a:picLocks noChangeAspect="1"/>
          </p:cNvPicPr>
          <p:nvPr/>
        </p:nvPicPr>
        <p:blipFill rotWithShape="1">
          <a:blip r:embed="rId3"/>
          <a:srcRect l="7839" r="18749"/>
          <a:stretch/>
        </p:blipFill>
        <p:spPr>
          <a:xfrm>
            <a:off x="8164286" y="0"/>
            <a:ext cx="4027714" cy="6858000"/>
          </a:xfrm>
          <a:prstGeom prst="rect">
            <a:avLst/>
          </a:prstGeom>
        </p:spPr>
      </p:pic>
      <p:graphicFrame>
        <p:nvGraphicFramePr>
          <p:cNvPr id="11" name="Table 11">
            <a:extLst>
              <a:ext uri="{FF2B5EF4-FFF2-40B4-BE49-F238E27FC236}">
                <a16:creationId xmlns:a16="http://schemas.microsoft.com/office/drawing/2014/main" id="{70F9973D-BF0C-46A4-83B5-32F68511626B}"/>
              </a:ext>
            </a:extLst>
          </p:cNvPr>
          <p:cNvGraphicFramePr>
            <a:graphicFrameLocks noGrp="1"/>
          </p:cNvGraphicFramePr>
          <p:nvPr>
            <p:extLst/>
          </p:nvPr>
        </p:nvGraphicFramePr>
        <p:xfrm>
          <a:off x="8582477" y="4224866"/>
          <a:ext cx="3250293" cy="2225040"/>
        </p:xfrm>
        <a:graphic>
          <a:graphicData uri="http://schemas.openxmlformats.org/drawingml/2006/table">
            <a:tbl>
              <a:tblPr bandRow="1">
                <a:tableStyleId>{5940675A-B579-460E-94D1-54222C63F5DA}</a:tableStyleId>
              </a:tblPr>
              <a:tblGrid>
                <a:gridCol w="2412094">
                  <a:extLst>
                    <a:ext uri="{9D8B030D-6E8A-4147-A177-3AD203B41FA5}">
                      <a16:colId xmlns:a16="http://schemas.microsoft.com/office/drawing/2014/main" val="1673730009"/>
                    </a:ext>
                  </a:extLst>
                </a:gridCol>
                <a:gridCol w="838199">
                  <a:extLst>
                    <a:ext uri="{9D8B030D-6E8A-4147-A177-3AD203B41FA5}">
                      <a16:colId xmlns:a16="http://schemas.microsoft.com/office/drawing/2014/main" val="3639803099"/>
                    </a:ext>
                  </a:extLst>
                </a:gridCol>
              </a:tblGrid>
              <a:tr h="370840">
                <a:tc>
                  <a:txBody>
                    <a:bodyPr/>
                    <a:lstStyle/>
                    <a:p>
                      <a:r>
                        <a:rPr lang="en-US" sz="1400" dirty="0">
                          <a:latin typeface="+mn-lt"/>
                        </a:rPr>
                        <a:t>Population (Millions)</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229</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111038581"/>
                  </a:ext>
                </a:extLst>
              </a:tr>
              <a:tr h="370840">
                <a:tc>
                  <a:txBody>
                    <a:bodyPr/>
                    <a:lstStyle/>
                    <a:p>
                      <a:r>
                        <a:rPr lang="en-US" sz="1400" dirty="0">
                          <a:latin typeface="+mn-lt"/>
                        </a:rPr>
                        <a:t>Sex Ratio Men: Women</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1.05 : 1</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3576072245"/>
                  </a:ext>
                </a:extLst>
              </a:tr>
              <a:tr h="370840">
                <a:tc>
                  <a:txBody>
                    <a:bodyPr/>
                    <a:lstStyle/>
                    <a:p>
                      <a:r>
                        <a:rPr lang="en-US" sz="1400" dirty="0">
                          <a:latin typeface="+mn-lt"/>
                        </a:rPr>
                        <a:t>GDP Per Capita (USD)</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GB" sz="1400" b="1" dirty="0">
                          <a:latin typeface="+mn-lt"/>
                        </a:rPr>
                        <a:t>1,547.85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3950542787"/>
                  </a:ext>
                </a:extLst>
              </a:tr>
              <a:tr h="370840">
                <a:tc>
                  <a:txBody>
                    <a:bodyPr/>
                    <a:lstStyle/>
                    <a:p>
                      <a:r>
                        <a:rPr lang="en-US" sz="1400" dirty="0">
                          <a:latin typeface="+mn-lt"/>
                        </a:rPr>
                        <a:t>Human Development Index</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GB" sz="1400" b="1" dirty="0">
                          <a:latin typeface="+mn-lt"/>
                        </a:rPr>
                        <a:t>0.562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3331185119"/>
                  </a:ext>
                </a:extLst>
              </a:tr>
              <a:tr h="370840">
                <a:tc>
                  <a:txBody>
                    <a:bodyPr/>
                    <a:lstStyle/>
                    <a:p>
                      <a:r>
                        <a:rPr lang="en-US" sz="1400" dirty="0">
                          <a:latin typeface="+mn-lt"/>
                        </a:rPr>
                        <a:t>Literacy Men (%) | Women (%)</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70 : 48</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4123698163"/>
                  </a:ext>
                </a:extLst>
              </a:tr>
              <a:tr h="370840">
                <a:tc>
                  <a:txBody>
                    <a:bodyPr/>
                    <a:lstStyle/>
                    <a:p>
                      <a:r>
                        <a:rPr lang="en-US" sz="1400" dirty="0">
                          <a:latin typeface="+mn-lt"/>
                        </a:rPr>
                        <a:t>Labor Men (%) |  Women (%)</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68 : 22</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2344912346"/>
                  </a:ext>
                </a:extLst>
              </a:tr>
            </a:tbl>
          </a:graphicData>
        </a:graphic>
      </p:graphicFrame>
      <p:pic>
        <p:nvPicPr>
          <p:cNvPr id="2" name="Picture 1"/>
          <p:cNvPicPr>
            <a:picLocks noChangeAspect="1"/>
          </p:cNvPicPr>
          <p:nvPr/>
        </p:nvPicPr>
        <p:blipFill rotWithShape="1">
          <a:blip r:embed="rId4"/>
          <a:srcRect l="10900" t="1070" r="19251"/>
          <a:stretch/>
        </p:blipFill>
        <p:spPr>
          <a:xfrm>
            <a:off x="0" y="0"/>
            <a:ext cx="4005912" cy="6858000"/>
          </a:xfrm>
          <a:prstGeom prst="rect">
            <a:avLst/>
          </a:prstGeom>
        </p:spPr>
      </p:pic>
      <p:pic>
        <p:nvPicPr>
          <p:cNvPr id="4" name="Picture 3"/>
          <p:cNvPicPr>
            <a:picLocks noChangeAspect="1"/>
          </p:cNvPicPr>
          <p:nvPr/>
        </p:nvPicPr>
        <p:blipFill rotWithShape="1">
          <a:blip r:embed="rId5"/>
          <a:srcRect l="11579" t="3013" r="11683" b="3533"/>
          <a:stretch/>
        </p:blipFill>
        <p:spPr>
          <a:xfrm>
            <a:off x="4097548" y="12700"/>
            <a:ext cx="3975101" cy="6845300"/>
          </a:xfrm>
          <a:prstGeom prst="rect">
            <a:avLst/>
          </a:prstGeom>
        </p:spPr>
      </p:pic>
    </p:spTree>
    <p:extLst>
      <p:ext uri="{BB962C8B-B14F-4D97-AF65-F5344CB8AC3E}">
        <p14:creationId xmlns:p14="http://schemas.microsoft.com/office/powerpoint/2010/main" val="23298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6280" y="3905372"/>
            <a:ext cx="3994095" cy="2657725"/>
          </a:xfrm>
          <a:prstGeom prst="rect">
            <a:avLst/>
          </a:prstGeom>
        </p:spPr>
      </p:pic>
      <p:pic>
        <p:nvPicPr>
          <p:cNvPr id="7" name="Picture 6"/>
          <p:cNvPicPr>
            <a:picLocks noChangeAspect="1"/>
          </p:cNvPicPr>
          <p:nvPr/>
        </p:nvPicPr>
        <p:blipFill>
          <a:blip r:embed="rId4"/>
          <a:stretch>
            <a:fillRect/>
          </a:stretch>
        </p:blipFill>
        <p:spPr>
          <a:xfrm>
            <a:off x="3976280" y="276929"/>
            <a:ext cx="2552756" cy="3500414"/>
          </a:xfrm>
          <a:prstGeom prst="rect">
            <a:avLst/>
          </a:prstGeom>
        </p:spPr>
      </p:pic>
      <p:pic>
        <p:nvPicPr>
          <p:cNvPr id="8" name="Picture 7"/>
          <p:cNvPicPr>
            <a:picLocks noChangeAspect="1"/>
          </p:cNvPicPr>
          <p:nvPr/>
        </p:nvPicPr>
        <p:blipFill>
          <a:blip r:embed="rId5"/>
          <a:stretch>
            <a:fillRect/>
          </a:stretch>
        </p:blipFill>
        <p:spPr>
          <a:xfrm>
            <a:off x="278785" y="276929"/>
            <a:ext cx="3585283" cy="2122715"/>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2480"/>
          <a:stretch/>
        </p:blipFill>
        <p:spPr>
          <a:xfrm>
            <a:off x="6641249" y="276929"/>
            <a:ext cx="2448322" cy="1864961"/>
          </a:xfrm>
          <a:prstGeom prst="rect">
            <a:avLst/>
          </a:prstGeom>
        </p:spPr>
      </p:pic>
      <p:pic>
        <p:nvPicPr>
          <p:cNvPr id="10" name="Picture 9"/>
          <p:cNvPicPr>
            <a:picLocks noChangeAspect="1"/>
          </p:cNvPicPr>
          <p:nvPr/>
        </p:nvPicPr>
        <p:blipFill rotWithShape="1">
          <a:blip r:embed="rId7"/>
          <a:srcRect t="4959"/>
          <a:stretch/>
        </p:blipFill>
        <p:spPr>
          <a:xfrm>
            <a:off x="278785" y="2481943"/>
            <a:ext cx="3585283" cy="4081154"/>
          </a:xfrm>
          <a:prstGeom prst="rect">
            <a:avLst/>
          </a:prstGeom>
        </p:spPr>
      </p:pic>
      <p:pic>
        <p:nvPicPr>
          <p:cNvPr id="11" name="Picture 10"/>
          <p:cNvPicPr>
            <a:picLocks noChangeAspect="1"/>
          </p:cNvPicPr>
          <p:nvPr/>
        </p:nvPicPr>
        <p:blipFill>
          <a:blip r:embed="rId8"/>
          <a:stretch>
            <a:fillRect/>
          </a:stretch>
        </p:blipFill>
        <p:spPr>
          <a:xfrm>
            <a:off x="6641248" y="2261629"/>
            <a:ext cx="2448323" cy="1517961"/>
          </a:xfrm>
          <a:prstGeom prst="rect">
            <a:avLst/>
          </a:prstGeom>
        </p:spPr>
      </p:pic>
      <p:pic>
        <p:nvPicPr>
          <p:cNvPr id="12" name="Picture 11"/>
          <p:cNvPicPr>
            <a:picLocks noChangeAspect="1"/>
          </p:cNvPicPr>
          <p:nvPr/>
        </p:nvPicPr>
        <p:blipFill>
          <a:blip r:embed="rId9"/>
          <a:stretch>
            <a:fillRect/>
          </a:stretch>
        </p:blipFill>
        <p:spPr>
          <a:xfrm>
            <a:off x="9201783" y="276929"/>
            <a:ext cx="2593330" cy="3500414"/>
          </a:xfrm>
          <a:prstGeom prst="rect">
            <a:avLst/>
          </a:prstGeom>
        </p:spPr>
      </p:pic>
      <p:pic>
        <p:nvPicPr>
          <p:cNvPr id="13" name="Picture 12"/>
          <p:cNvPicPr>
            <a:picLocks noChangeAspect="1"/>
          </p:cNvPicPr>
          <p:nvPr/>
        </p:nvPicPr>
        <p:blipFill rotWithShape="1">
          <a:blip r:embed="rId10"/>
          <a:srcRect l="10768"/>
          <a:stretch/>
        </p:blipFill>
        <p:spPr>
          <a:xfrm>
            <a:off x="8109857" y="3905372"/>
            <a:ext cx="3685256" cy="2657725"/>
          </a:xfrm>
          <a:prstGeom prst="rect">
            <a:avLst/>
          </a:prstGeom>
        </p:spPr>
      </p:pic>
    </p:spTree>
    <p:extLst>
      <p:ext uri="{BB962C8B-B14F-4D97-AF65-F5344CB8AC3E}">
        <p14:creationId xmlns:p14="http://schemas.microsoft.com/office/powerpoint/2010/main" val="229687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1340A-618E-4257-909C-8FC83E8D8F10}"/>
              </a:ext>
            </a:extLst>
          </p:cNvPr>
          <p:cNvPicPr>
            <a:picLocks noChangeAspect="1"/>
          </p:cNvPicPr>
          <p:nvPr/>
        </p:nvPicPr>
        <p:blipFill>
          <a:blip r:embed="rId3"/>
          <a:stretch>
            <a:fillRect/>
          </a:stretch>
        </p:blipFill>
        <p:spPr>
          <a:xfrm>
            <a:off x="6877271" y="293213"/>
            <a:ext cx="2376488" cy="1512888"/>
          </a:xfrm>
          <a:prstGeom prst="rect">
            <a:avLst/>
          </a:prstGeom>
        </p:spPr>
      </p:pic>
      <p:pic>
        <p:nvPicPr>
          <p:cNvPr id="4" name="Picture 3">
            <a:extLst>
              <a:ext uri="{FF2B5EF4-FFF2-40B4-BE49-F238E27FC236}">
                <a16:creationId xmlns:a16="http://schemas.microsoft.com/office/drawing/2014/main" id="{FFA1D96E-3CB2-4388-B0C6-69A2233D8480}"/>
              </a:ext>
            </a:extLst>
          </p:cNvPr>
          <p:cNvPicPr>
            <a:picLocks noChangeAspect="1"/>
          </p:cNvPicPr>
          <p:nvPr/>
        </p:nvPicPr>
        <p:blipFill rotWithShape="1">
          <a:blip r:embed="rId4"/>
          <a:srcRect t="5641" r="21134" b="11470"/>
          <a:stretch/>
        </p:blipFill>
        <p:spPr>
          <a:xfrm>
            <a:off x="10769889" y="4669773"/>
            <a:ext cx="1180730" cy="1873188"/>
          </a:xfrm>
          <a:prstGeom prst="rect">
            <a:avLst/>
          </a:prstGeom>
        </p:spPr>
      </p:pic>
      <p:pic>
        <p:nvPicPr>
          <p:cNvPr id="3076" name="Picture 4" descr="Related image">
            <a:extLst>
              <a:ext uri="{FF2B5EF4-FFF2-40B4-BE49-F238E27FC236}">
                <a16:creationId xmlns:a16="http://schemas.microsoft.com/office/drawing/2014/main" id="{07A9CF01-56A0-41EC-9E52-D875FCB358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847"/>
          <a:stretch/>
        </p:blipFill>
        <p:spPr bwMode="auto">
          <a:xfrm>
            <a:off x="6888957" y="1919498"/>
            <a:ext cx="2364802" cy="1614277"/>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B0DCCEB-5C1A-4D09-83FC-04314FD5A62D}"/>
              </a:ext>
            </a:extLst>
          </p:cNvPr>
          <p:cNvPicPr>
            <a:picLocks noChangeAspect="1"/>
          </p:cNvPicPr>
          <p:nvPr/>
        </p:nvPicPr>
        <p:blipFill rotWithShape="1">
          <a:blip r:embed="rId6"/>
          <a:srcRect t="24442" r="3512" b="17408"/>
          <a:stretch/>
        </p:blipFill>
        <p:spPr>
          <a:xfrm>
            <a:off x="9386316" y="2662216"/>
            <a:ext cx="2564303" cy="1881210"/>
          </a:xfrm>
          <a:prstGeom prst="rect">
            <a:avLst/>
          </a:prstGeom>
        </p:spPr>
      </p:pic>
      <p:sp>
        <p:nvSpPr>
          <p:cNvPr id="12" name="Rectangle 11"/>
          <p:cNvSpPr/>
          <p:nvPr/>
        </p:nvSpPr>
        <p:spPr>
          <a:xfrm>
            <a:off x="248575" y="280328"/>
            <a:ext cx="2219417" cy="630690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248575" y="923278"/>
            <a:ext cx="2077375"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Women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Country</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32258" r="32776"/>
          <a:stretch/>
        </p:blipFill>
        <p:spPr>
          <a:xfrm>
            <a:off x="2565400" y="3015324"/>
            <a:ext cx="1866900" cy="3559440"/>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059" t="12767" r="17365" b="9067"/>
          <a:stretch/>
        </p:blipFill>
        <p:spPr>
          <a:xfrm>
            <a:off x="6896100" y="3647172"/>
            <a:ext cx="2372029" cy="1466366"/>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9696" r="14318"/>
          <a:stretch/>
        </p:blipFill>
        <p:spPr>
          <a:xfrm>
            <a:off x="2590799" y="280328"/>
            <a:ext cx="1854201" cy="2632075"/>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28947" r="18205"/>
          <a:stretch/>
        </p:blipFill>
        <p:spPr>
          <a:xfrm>
            <a:off x="4572000" y="280328"/>
            <a:ext cx="2184400" cy="2903907"/>
          </a:xfrm>
          <a:prstGeom prst="rect">
            <a:avLst/>
          </a:prstGeom>
        </p:spPr>
      </p:pic>
      <p:pic>
        <p:nvPicPr>
          <p:cNvPr id="23" name="Picture 4" descr="Related image">
            <a:extLst>
              <a:ext uri="{FF2B5EF4-FFF2-40B4-BE49-F238E27FC236}">
                <a16:creationId xmlns:a16="http://schemas.microsoft.com/office/drawing/2014/main" id="{BF58DB20-60FA-4696-B1E0-EAA90BC245F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868" t="3943" r="12702" b="6502"/>
          <a:stretch/>
        </p:blipFill>
        <p:spPr bwMode="auto">
          <a:xfrm>
            <a:off x="4572493" y="3310593"/>
            <a:ext cx="2183907" cy="3241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86316" y="4669773"/>
            <a:ext cx="1251017" cy="1876525"/>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b="44854"/>
          <a:stretch/>
        </p:blipFill>
        <p:spPr>
          <a:xfrm>
            <a:off x="6896594" y="5246424"/>
            <a:ext cx="2357166" cy="1299874"/>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l="17286" r="16143"/>
          <a:stretch/>
        </p:blipFill>
        <p:spPr>
          <a:xfrm>
            <a:off x="9386316" y="290988"/>
            <a:ext cx="2564303" cy="2201118"/>
          </a:xfrm>
          <a:prstGeom prst="rect">
            <a:avLst/>
          </a:prstGeom>
        </p:spPr>
      </p:pic>
    </p:spTree>
    <p:extLst>
      <p:ext uri="{BB962C8B-B14F-4D97-AF65-F5344CB8AC3E}">
        <p14:creationId xmlns:p14="http://schemas.microsoft.com/office/powerpoint/2010/main" val="110863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dirty="0"/>
              <a:t>Inter-Country Disparities across Provinces</a:t>
            </a:r>
          </a:p>
        </p:txBody>
      </p:sp>
      <p:sp>
        <p:nvSpPr>
          <p:cNvPr id="18" name="Text Placeholder 17"/>
          <p:cNvSpPr>
            <a:spLocks noGrp="1"/>
          </p:cNvSpPr>
          <p:nvPr>
            <p:ph type="body" sz="quarter" idx="10"/>
          </p:nvPr>
        </p:nvSpPr>
        <p:spPr/>
        <p:txBody>
          <a:bodyPr/>
          <a:lstStyle/>
          <a:p>
            <a:r>
              <a:rPr lang="en-US" dirty="0"/>
              <a:t>Learning about the differences across Provinces, within Provinces and the Bias of Averages</a:t>
            </a:r>
          </a:p>
        </p:txBody>
      </p:sp>
      <p:pic>
        <p:nvPicPr>
          <p:cNvPr id="3" name="Picture 2"/>
          <p:cNvPicPr>
            <a:picLocks noChangeAspect="1"/>
          </p:cNvPicPr>
          <p:nvPr/>
        </p:nvPicPr>
        <p:blipFill>
          <a:blip r:embed="rId3"/>
          <a:stretch>
            <a:fillRect/>
          </a:stretch>
        </p:blipFill>
        <p:spPr>
          <a:xfrm>
            <a:off x="333375" y="1314451"/>
            <a:ext cx="1828571" cy="4991099"/>
          </a:xfrm>
          <a:prstGeom prst="rect">
            <a:avLst/>
          </a:prstGeom>
        </p:spPr>
      </p:pic>
      <p:pic>
        <p:nvPicPr>
          <p:cNvPr id="6" name="Picture 5"/>
          <p:cNvPicPr>
            <a:picLocks noChangeAspect="1"/>
          </p:cNvPicPr>
          <p:nvPr/>
        </p:nvPicPr>
        <p:blipFill>
          <a:blip r:embed="rId4"/>
          <a:stretch>
            <a:fillRect/>
          </a:stretch>
        </p:blipFill>
        <p:spPr>
          <a:xfrm>
            <a:off x="2562495" y="1352551"/>
            <a:ext cx="3178896" cy="5124450"/>
          </a:xfrm>
          <a:prstGeom prst="rect">
            <a:avLst/>
          </a:prstGeom>
        </p:spPr>
      </p:pic>
      <p:pic>
        <p:nvPicPr>
          <p:cNvPr id="9" name="Picture 8"/>
          <p:cNvPicPr>
            <a:picLocks noChangeAspect="1"/>
          </p:cNvPicPr>
          <p:nvPr/>
        </p:nvPicPr>
        <p:blipFill>
          <a:blip r:embed="rId5"/>
          <a:stretch>
            <a:fillRect/>
          </a:stretch>
        </p:blipFill>
        <p:spPr>
          <a:xfrm>
            <a:off x="6256241" y="1352551"/>
            <a:ext cx="5545234" cy="5210174"/>
          </a:xfrm>
          <a:prstGeom prst="rect">
            <a:avLst/>
          </a:prstGeom>
        </p:spPr>
      </p:pic>
    </p:spTree>
    <p:extLst>
      <p:ext uri="{BB962C8B-B14F-4D97-AF65-F5344CB8AC3E}">
        <p14:creationId xmlns:p14="http://schemas.microsoft.com/office/powerpoint/2010/main" val="3673490629"/>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Custom 8">
      <a:dk1>
        <a:sysClr val="windowText" lastClr="000000"/>
      </a:dk1>
      <a:lt1>
        <a:sysClr val="window" lastClr="FFFFFF"/>
      </a:lt1>
      <a:dk2>
        <a:srgbClr val="000000"/>
      </a:dk2>
      <a:lt2>
        <a:srgbClr val="F8F8F8"/>
      </a:lt2>
      <a:accent1>
        <a:srgbClr val="DDDDDD"/>
      </a:accent1>
      <a:accent2>
        <a:srgbClr val="0070C0"/>
      </a:accent2>
      <a:accent3>
        <a:srgbClr val="969696"/>
      </a:accent3>
      <a:accent4>
        <a:srgbClr val="808080"/>
      </a:accent4>
      <a:accent5>
        <a:srgbClr val="5F5F5F"/>
      </a:accent5>
      <a:accent6>
        <a:srgbClr val="4D4D4D"/>
      </a:accent6>
      <a:hlink>
        <a:srgbClr val="0000CC"/>
      </a:hlink>
      <a:folHlink>
        <a:srgbClr val="6666FF"/>
      </a:folHlink>
    </a:clrScheme>
    <a:fontScheme name="Custom 2">
      <a:majorFont>
        <a:latin typeface=".Helvetica Neue Interface"/>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1DA4F4A995BF479E9488C37B756B51" ma:contentTypeVersion="8" ma:contentTypeDescription="Create a new document." ma:contentTypeScope="" ma:versionID="79ce3b18eeea16c8e5bc0f660afbc086">
  <xsd:schema xmlns:xsd="http://www.w3.org/2001/XMLSchema" xmlns:xs="http://www.w3.org/2001/XMLSchema" xmlns:p="http://schemas.microsoft.com/office/2006/metadata/properties" xmlns:ns2="cd5ca57e-aeff-4ea7-957c-ee39e8386d27" xmlns:ns3="9d5e6f84-5843-49cc-89a8-d7ee1a915182" targetNamespace="http://schemas.microsoft.com/office/2006/metadata/properties" ma:root="true" ma:fieldsID="2c09d4a8c476afae1dfa51d3cac8b136" ns2:_="" ns3:_="">
    <xsd:import namespace="cd5ca57e-aeff-4ea7-957c-ee39e8386d27"/>
    <xsd:import namespace="9d5e6f84-5843-49cc-89a8-d7ee1a91518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ca57e-aeff-4ea7-957c-ee39e8386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e6f84-5843-49cc-89a8-d7ee1a91518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6228fd1-6eef-40f4-b049-6e671a314f8d}" ma:internalName="TaxCatchAll" ma:showField="CatchAllData" ma:web="9d5e6f84-5843-49cc-89a8-d7ee1a915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5e6f84-5843-49cc-89a8-d7ee1a915182" xsi:nil="true"/>
    <lcf76f155ced4ddcb4097134ff3c332f xmlns="cd5ca57e-aeff-4ea7-957c-ee39e8386d2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54E978-42B9-4277-BCE6-F1EC786F5733}"/>
</file>

<file path=customXml/itemProps2.xml><?xml version="1.0" encoding="utf-8"?>
<ds:datastoreItem xmlns:ds="http://schemas.openxmlformats.org/officeDocument/2006/customXml" ds:itemID="{880BB25D-2FF7-4279-A760-140AD81464F0}">
  <ds:schemaRefs>
    <ds:schemaRef ds:uri="http://schemas.openxmlformats.org/package/2006/metadata/core-properties"/>
    <ds:schemaRef ds:uri="http://purl.org/dc/terms/"/>
    <ds:schemaRef ds:uri="http://schemas.microsoft.com/office/2006/documentManagement/types"/>
    <ds:schemaRef ds:uri="d75abbe9-4b63-46ba-acaa-ae82d37ec5f4"/>
    <ds:schemaRef ds:uri="http://schemas.microsoft.com/office/infopath/2007/PartnerControls"/>
    <ds:schemaRef ds:uri="http://purl.org/dc/elements/1.1/"/>
    <ds:schemaRef ds:uri="http://schemas.microsoft.com/office/2006/metadata/properties"/>
    <ds:schemaRef ds:uri="9d5e6f84-5843-49cc-89a8-d7ee1a915182"/>
    <ds:schemaRef ds:uri="http://www.w3.org/XML/1998/namespace"/>
    <ds:schemaRef ds:uri="http://purl.org/dc/dcmitype/"/>
  </ds:schemaRefs>
</ds:datastoreItem>
</file>

<file path=customXml/itemProps3.xml><?xml version="1.0" encoding="utf-8"?>
<ds:datastoreItem xmlns:ds="http://schemas.openxmlformats.org/officeDocument/2006/customXml" ds:itemID="{66320B34-3B3D-467F-B50E-DA7CAE26A8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2026</TotalTime>
  <Words>3217</Words>
  <Application>Microsoft Office PowerPoint</Application>
  <PresentationFormat>Widescreen</PresentationFormat>
  <Paragraphs>359</Paragraphs>
  <Slides>55</Slides>
  <Notes>24</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55</vt:i4>
      </vt:variant>
    </vt:vector>
  </HeadingPairs>
  <TitlesOfParts>
    <vt:vector size="81" baseType="lpstr">
      <vt:lpstr>.Helvetica Neue Interface</vt:lpstr>
      <vt:lpstr>Arial</vt:lpstr>
      <vt:lpstr>Arial Black</vt:lpstr>
      <vt:lpstr>Arial Narrow</vt:lpstr>
      <vt:lpstr>Bahnschrift SemiBold SemiConden</vt:lpstr>
      <vt:lpstr>Calibri</vt:lpstr>
      <vt:lpstr>Calibri Light</vt:lpstr>
      <vt:lpstr>Canva Sans Bold</vt:lpstr>
      <vt:lpstr>Franklin Gothic Book</vt:lpstr>
      <vt:lpstr>HP Simplified</vt:lpstr>
      <vt:lpstr>inherit</vt:lpstr>
      <vt:lpstr>Open Sauce</vt:lpstr>
      <vt:lpstr>Open Sauce Bold</vt:lpstr>
      <vt:lpstr>Open Sauce SemiBold Bold</vt:lpstr>
      <vt:lpstr>PMingLiU</vt:lpstr>
      <vt:lpstr>Roboto</vt:lpstr>
      <vt:lpstr>Tahoma</vt:lpstr>
      <vt:lpstr>Times New Roman</vt:lpstr>
      <vt:lpstr>Tw Cen MT</vt:lpstr>
      <vt:lpstr>Vrinda</vt:lpstr>
      <vt:lpstr>Wingdings</vt:lpstr>
      <vt:lpstr>Office Theme</vt:lpstr>
      <vt:lpstr>1_Office Theme</vt:lpstr>
      <vt:lpstr>2_Office Theme</vt:lpstr>
      <vt:lpstr>3_Office Theme</vt:lpstr>
      <vt:lpstr>8_Office Theme</vt:lpstr>
      <vt:lpstr>PowerPoint Presentation</vt:lpstr>
      <vt:lpstr>PowerPoint Presentation</vt:lpstr>
      <vt:lpstr>Dr. Shabnum Sarfraz</vt:lpstr>
      <vt:lpstr>Transformational Change  Integrating Human Rights-Based, Gender-Sensitive and Feminist Approaches in National Evaluation Systems for transformational change? </vt:lpstr>
      <vt:lpstr>PowerPoint Presentation</vt:lpstr>
      <vt:lpstr>PowerPoint Presentation</vt:lpstr>
      <vt:lpstr>PowerPoint Presentation</vt:lpstr>
      <vt:lpstr>PowerPoint Presentation</vt:lpstr>
      <vt:lpstr>Inter-Country Disparities across Provinces</vt:lpstr>
      <vt:lpstr>Gender Inequity – The largest untapped opportunity</vt:lpstr>
      <vt:lpstr>Sub national contribution to the 8% of global burden of OOS girls </vt:lpstr>
      <vt:lpstr>Targeting Out-of-School Girls Proportion</vt:lpstr>
      <vt:lpstr>Identifying ‘Other Languages’ to speak to the stakeholders</vt:lpstr>
      <vt:lpstr> Estimating the “cost” of OOSC for Pakistan</vt:lpstr>
      <vt:lpstr>Gender Equality highlighted as a priority in the digital youth survey</vt:lpstr>
      <vt:lpstr>Gender Inequity – The largest untapped opportunity</vt:lpstr>
      <vt:lpstr>Percentage Distribution of Employed Person by Major Occupation</vt:lpstr>
      <vt:lpstr>Targeting Labour Force Participation</vt:lpstr>
      <vt:lpstr>Back-of-the-envelope estimation for Pakistan (Impact of female LFP)</vt:lpstr>
      <vt:lpstr>Gender Disaggregation at different career stage in federal ministries</vt:lpstr>
      <vt:lpstr>PowerPoint Presentation</vt:lpstr>
      <vt:lpstr>Gender Conducive Work Environment in Public Sector Offices </vt:lpstr>
      <vt:lpstr>Achieving work-life balance biggest barrier to career advancement for 49% of these women</vt:lpstr>
      <vt:lpstr>Works to achieve Gender Equity in Health Workforce in Pakistan</vt:lpstr>
      <vt:lpstr>Policy Initiatives at the Planning Commission 2020-2022</vt:lpstr>
      <vt:lpstr>COVID-19 Secretariat</vt:lpstr>
      <vt:lpstr>PowerPoint Presentation</vt:lpstr>
      <vt:lpstr>Pledges from the UN Agencies at the Launch </vt:lpstr>
      <vt:lpstr>David Marchessault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Angelina Mattijo-Bazugba</vt:lpstr>
      <vt:lpstr>PowerPoint Presentation</vt:lpstr>
      <vt:lpstr>Role of Government Entities in Strengthening M&amp;E Systems </vt:lpstr>
      <vt:lpstr>PowerPoint Presentation</vt:lpstr>
      <vt:lpstr>Gender Continuum- from Exploitative to Transformative </vt:lpstr>
      <vt:lpstr>Daniella Jacques</vt:lpstr>
      <vt:lpstr>PowerPoint Presentation</vt:lpstr>
      <vt:lpstr>CCFEH EN BREF</vt:lpstr>
      <vt:lpstr>ACTIVITES PHARES</vt:lpstr>
      <vt:lpstr>KEY ACTIVITIES</vt:lpstr>
      <vt:lpstr> ATTEINDRE/CCFEH PROJECT</vt:lpstr>
      <vt:lpstr>PROJET SPOTLIGHT</vt:lpstr>
      <vt:lpstr>USE OF SMART TOOLS: SURVEY CTO</vt:lpstr>
      <vt:lpstr>THE PRINCIPLE OF REGULARITY: EVERY QUARTER </vt:lpstr>
      <vt:lpstr>LE SOUCI DES EVIDENCES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Yang Cheng</dc:creator>
  <cp:lastModifiedBy>Portable User</cp:lastModifiedBy>
  <cp:revision>17</cp:revision>
  <dcterms:created xsi:type="dcterms:W3CDTF">2022-05-05T16:01:45Z</dcterms:created>
  <dcterms:modified xsi:type="dcterms:W3CDTF">2022-10-28T11:49:10Z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0x010100DC1DA4F4A995BF479E9488C37B756B51</vt:lpwstr>
  </property>
  <property fmtid="{D5CDD505-2E9C-101B-9397-08002B2CF9AE}" pid="3" name="MediaServiceImageTags">
    <vt:lpwstr/>
  </property>
</Properties>
</file>