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18"/>
  </p:notesMasterIdLst>
  <p:sldIdLst>
    <p:sldId id="3317" r:id="rId7"/>
    <p:sldId id="3313" r:id="rId8"/>
    <p:sldId id="3316" r:id="rId9"/>
    <p:sldId id="3302" r:id="rId10"/>
    <p:sldId id="3319" r:id="rId11"/>
    <p:sldId id="266" r:id="rId12"/>
    <p:sldId id="3324" r:id="rId13"/>
    <p:sldId id="3299" r:id="rId14"/>
    <p:sldId id="3325" r:id="rId15"/>
    <p:sldId id="3301"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5493"/>
    <a:srgbClr val="CDCDCD"/>
    <a:srgbClr val="FFCA82"/>
    <a:srgbClr val="941651"/>
    <a:srgbClr val="009193"/>
    <a:srgbClr val="FF8B34"/>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576DA-3216-464B-B8FD-2E86C599495C}" v="233" dt="2022-10-13T13:27:33.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0" autoAdjust="0"/>
    <p:restoredTop sz="76702" autoAdjust="0"/>
  </p:normalViewPr>
  <p:slideViewPr>
    <p:cSldViewPr snapToGrid="0">
      <p:cViewPr varScale="1">
        <p:scale>
          <a:sx n="53" d="100"/>
          <a:sy n="53" d="100"/>
        </p:scale>
        <p:origin x="880"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37" Type="http://schemas.microsoft.com/office/2015/10/relationships/revisionInfo" Target="revisionInfo.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22"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Alianne Cooke" userId="e3f1f571-b921-47a6-a0cc-e1c6a6059fea" providerId="ADAL" clId="{963576DA-3216-464B-B8FD-2E86C599495C}"/>
    <pc:docChg chg="undo custSel addSld delSld modSld sldOrd">
      <pc:chgData name="Megan Alianne Cooke" userId="e3f1f571-b921-47a6-a0cc-e1c6a6059fea" providerId="ADAL" clId="{963576DA-3216-464B-B8FD-2E86C599495C}" dt="2022-10-13T13:27:33.056" v="273" actId="20577"/>
      <pc:docMkLst>
        <pc:docMk/>
      </pc:docMkLst>
      <pc:sldChg chg="modNotesTx">
        <pc:chgData name="Megan Alianne Cooke" userId="e3f1f571-b921-47a6-a0cc-e1c6a6059fea" providerId="ADAL" clId="{963576DA-3216-464B-B8FD-2E86C599495C}" dt="2022-10-13T13:20:23.594" v="169" actId="20577"/>
        <pc:sldMkLst>
          <pc:docMk/>
          <pc:sldMk cId="1445906211" sldId="269"/>
        </pc:sldMkLst>
      </pc:sldChg>
      <pc:sldChg chg="addSp delSp modSp mod">
        <pc:chgData name="Megan Alianne Cooke" userId="e3f1f571-b921-47a6-a0cc-e1c6a6059fea" providerId="ADAL" clId="{963576DA-3216-464B-B8FD-2E86C599495C}" dt="2022-10-13T13:25:17.770" v="173" actId="22"/>
        <pc:sldMkLst>
          <pc:docMk/>
          <pc:sldMk cId="619667067" sldId="270"/>
        </pc:sldMkLst>
        <pc:spChg chg="mod">
          <ac:chgData name="Megan Alianne Cooke" userId="e3f1f571-b921-47a6-a0cc-e1c6a6059fea" providerId="ADAL" clId="{963576DA-3216-464B-B8FD-2E86C599495C}" dt="2022-10-13T13:17:04.756" v="39" actId="313"/>
          <ac:spMkLst>
            <pc:docMk/>
            <pc:sldMk cId="619667067" sldId="270"/>
            <ac:spMk id="5" creationId="{7909B0D7-60E2-A6C1-58AA-F98415A71C6F}"/>
          </ac:spMkLst>
        </pc:spChg>
        <pc:spChg chg="mod">
          <ac:chgData name="Megan Alianne Cooke" userId="e3f1f571-b921-47a6-a0cc-e1c6a6059fea" providerId="ADAL" clId="{963576DA-3216-464B-B8FD-2E86C599495C}" dt="2022-10-13T13:17:29.260" v="52" actId="20577"/>
          <ac:spMkLst>
            <pc:docMk/>
            <pc:sldMk cId="619667067" sldId="270"/>
            <ac:spMk id="7" creationId="{69C78A19-69F6-C547-665A-4851F0380990}"/>
          </ac:spMkLst>
        </pc:spChg>
        <pc:spChg chg="add del">
          <ac:chgData name="Megan Alianne Cooke" userId="e3f1f571-b921-47a6-a0cc-e1c6a6059fea" providerId="ADAL" clId="{963576DA-3216-464B-B8FD-2E86C599495C}" dt="2022-10-13T13:25:17.770" v="173" actId="22"/>
          <ac:spMkLst>
            <pc:docMk/>
            <pc:sldMk cId="619667067" sldId="270"/>
            <ac:spMk id="8" creationId="{5AC8D725-6B57-4DE0-8439-0F2AEF5887B7}"/>
          </ac:spMkLst>
        </pc:spChg>
      </pc:sldChg>
      <pc:sldChg chg="modSp mod">
        <pc:chgData name="Megan Alianne Cooke" userId="e3f1f571-b921-47a6-a0cc-e1c6a6059fea" providerId="ADAL" clId="{963576DA-3216-464B-B8FD-2E86C599495C}" dt="2022-10-13T13:18:25.856" v="79" actId="20577"/>
        <pc:sldMkLst>
          <pc:docMk/>
          <pc:sldMk cId="449668093" sldId="275"/>
        </pc:sldMkLst>
        <pc:spChg chg="mod">
          <ac:chgData name="Megan Alianne Cooke" userId="e3f1f571-b921-47a6-a0cc-e1c6a6059fea" providerId="ADAL" clId="{963576DA-3216-464B-B8FD-2E86C599495C}" dt="2022-10-13T13:18:25.856" v="79" actId="20577"/>
          <ac:spMkLst>
            <pc:docMk/>
            <pc:sldMk cId="449668093" sldId="275"/>
            <ac:spMk id="5" creationId="{E03D154E-46BE-2F77-8D30-1956D1537473}"/>
          </ac:spMkLst>
        </pc:spChg>
      </pc:sldChg>
      <pc:sldChg chg="modSp add mod">
        <pc:chgData name="Megan Alianne Cooke" userId="e3f1f571-b921-47a6-a0cc-e1c6a6059fea" providerId="ADAL" clId="{963576DA-3216-464B-B8FD-2E86C599495C}" dt="2022-10-13T13:19:51.649" v="166" actId="20577"/>
        <pc:sldMkLst>
          <pc:docMk/>
          <pc:sldMk cId="349255560" sldId="276"/>
        </pc:sldMkLst>
        <pc:spChg chg="mod">
          <ac:chgData name="Megan Alianne Cooke" userId="e3f1f571-b921-47a6-a0cc-e1c6a6059fea" providerId="ADAL" clId="{963576DA-3216-464B-B8FD-2E86C599495C}" dt="2022-10-13T13:19:51.649" v="166" actId="20577"/>
          <ac:spMkLst>
            <pc:docMk/>
            <pc:sldMk cId="349255560" sldId="276"/>
            <ac:spMk id="5" creationId="{E03D154E-46BE-2F77-8D30-1956D1537473}"/>
          </ac:spMkLst>
        </pc:spChg>
      </pc:sldChg>
      <pc:sldChg chg="modSp add mod">
        <pc:chgData name="Megan Alianne Cooke" userId="e3f1f571-b921-47a6-a0cc-e1c6a6059fea" providerId="ADAL" clId="{963576DA-3216-464B-B8FD-2E86C599495C}" dt="2022-10-13T13:19:34.849" v="144" actId="313"/>
        <pc:sldMkLst>
          <pc:docMk/>
          <pc:sldMk cId="3259649486" sldId="277"/>
        </pc:sldMkLst>
        <pc:spChg chg="mod">
          <ac:chgData name="Megan Alianne Cooke" userId="e3f1f571-b921-47a6-a0cc-e1c6a6059fea" providerId="ADAL" clId="{963576DA-3216-464B-B8FD-2E86C599495C}" dt="2022-10-13T13:19:34.849" v="144" actId="313"/>
          <ac:spMkLst>
            <pc:docMk/>
            <pc:sldMk cId="3259649486" sldId="277"/>
            <ac:spMk id="5" creationId="{7909B0D7-60E2-A6C1-58AA-F98415A71C6F}"/>
          </ac:spMkLst>
        </pc:spChg>
      </pc:sldChg>
      <pc:sldChg chg="add setBg">
        <pc:chgData name="Megan Alianne Cooke" userId="e3f1f571-b921-47a6-a0cc-e1c6a6059fea" providerId="ADAL" clId="{963576DA-3216-464B-B8FD-2E86C599495C}" dt="2022-10-13T13:24:29.763" v="171"/>
        <pc:sldMkLst>
          <pc:docMk/>
          <pc:sldMk cId="3355892910" sldId="3237"/>
        </pc:sldMkLst>
      </pc:sldChg>
      <pc:sldChg chg="add">
        <pc:chgData name="Megan Alianne Cooke" userId="e3f1f571-b921-47a6-a0cc-e1c6a6059fea" providerId="ADAL" clId="{963576DA-3216-464B-B8FD-2E86C599495C}" dt="2022-10-13T13:24:18.100" v="170"/>
        <pc:sldMkLst>
          <pc:docMk/>
          <pc:sldMk cId="4152974668" sldId="3294"/>
        </pc:sldMkLst>
      </pc:sldChg>
      <pc:sldChg chg="addSp delSp modSp add mod ord">
        <pc:chgData name="Megan Alianne Cooke" userId="e3f1f571-b921-47a6-a0cc-e1c6a6059fea" providerId="ADAL" clId="{963576DA-3216-464B-B8FD-2E86C599495C}" dt="2022-10-13T13:27:33.056" v="273" actId="20577"/>
        <pc:sldMkLst>
          <pc:docMk/>
          <pc:sldMk cId="3204718583" sldId="3295"/>
        </pc:sldMkLst>
        <pc:spChg chg="add del mod">
          <ac:chgData name="Megan Alianne Cooke" userId="e3f1f571-b921-47a6-a0cc-e1c6a6059fea" providerId="ADAL" clId="{963576DA-3216-464B-B8FD-2E86C599495C}" dt="2022-10-13T13:27:33.056" v="273" actId="20577"/>
          <ac:spMkLst>
            <pc:docMk/>
            <pc:sldMk cId="3204718583" sldId="3295"/>
            <ac:spMk id="5" creationId="{7909B0D7-60E2-A6C1-58AA-F98415A71C6F}"/>
          </ac:spMkLst>
        </pc:spChg>
        <pc:spChg chg="del">
          <ac:chgData name="Megan Alianne Cooke" userId="e3f1f571-b921-47a6-a0cc-e1c6a6059fea" providerId="ADAL" clId="{963576DA-3216-464B-B8FD-2E86C599495C}" dt="2022-10-13T13:26:14.283" v="185" actId="478"/>
          <ac:spMkLst>
            <pc:docMk/>
            <pc:sldMk cId="3204718583" sldId="3295"/>
            <ac:spMk id="7" creationId="{69C78A19-69F6-C547-665A-4851F0380990}"/>
          </ac:spMkLst>
        </pc:spChg>
      </pc:sldChg>
      <pc:sldChg chg="add del">
        <pc:chgData name="Megan Alianne Cooke" userId="e3f1f571-b921-47a6-a0cc-e1c6a6059fea" providerId="ADAL" clId="{963576DA-3216-464B-B8FD-2E86C599495C}" dt="2022-10-13T13:25:34.858" v="178" actId="47"/>
        <pc:sldMkLst>
          <pc:docMk/>
          <pc:sldMk cId="1031449017" sldId="3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01AA2-A43E-854C-944A-7F660BE93A70}" type="datetimeFigureOut">
              <a:rPr lang="en-US" smtClean="0"/>
              <a:t>24-Oct-2022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C3332-DB63-2E49-95D0-46B9EBE40781}" type="slidenum">
              <a:rPr lang="en-US" smtClean="0"/>
              <a:t>‹#›</a:t>
            </a:fld>
            <a:endParaRPr lang="en-US"/>
          </a:p>
        </p:txBody>
      </p:sp>
    </p:spTree>
    <p:extLst>
      <p:ext uri="{BB962C8B-B14F-4D97-AF65-F5344CB8AC3E}">
        <p14:creationId xmlns:p14="http://schemas.microsoft.com/office/powerpoint/2010/main" val="300661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D09C3332-DB63-2E49-95D0-46B9EBE40781}" type="slidenum">
              <a:rPr lang="en-US" smtClean="0"/>
              <a:t>1</a:t>
            </a:fld>
            <a:endParaRPr lang="en-US"/>
          </a:p>
        </p:txBody>
      </p:sp>
    </p:spTree>
    <p:extLst>
      <p:ext uri="{BB962C8B-B14F-4D97-AF65-F5344CB8AC3E}">
        <p14:creationId xmlns:p14="http://schemas.microsoft.com/office/powerpoint/2010/main" val="379313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Country-led evaluations of COVID response are providing accountability, while also strengthening national systems.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solidFill>
                  <a:srgbClr val="006699"/>
                </a:solidFill>
              </a:rPr>
              <a:t>Open to all evaluation entities interested in credible evaluation of COVID response. </a:t>
            </a:r>
            <a:endParaRPr lang="en-GB" altLang="en-US" sz="1200" baseline="0" dirty="0" smtClean="0">
              <a:solidFill>
                <a:srgbClr val="006699"/>
              </a:solidFill>
            </a:endParaRPr>
          </a:p>
          <a:p>
            <a:pPr marL="0" indent="0">
              <a:spcAft>
                <a:spcPts val="600"/>
              </a:spcAft>
              <a:buClr>
                <a:schemeClr val="tx1"/>
              </a:buClr>
              <a:buFont typeface="Arial" panose="020B0604020202020204" pitchFamily="34" charset="0"/>
              <a:buNone/>
            </a:pPr>
            <a:endParaRPr lang="en-US" sz="1200" dirty="0" smtClean="0">
              <a:latin typeface="Calibri" panose="020F0502020204030204" pitchFamily="34" charset="0"/>
              <a:cs typeface="Calibri" panose="020F0502020204030204" pitchFamily="34" charset="0"/>
            </a:endParaRPr>
          </a:p>
          <a:p>
            <a:pPr marL="226800" indent="-226800">
              <a:spcAft>
                <a:spcPts val="600"/>
              </a:spcAft>
              <a:buClr>
                <a:schemeClr val="tx1"/>
              </a:buCl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Provide credible, useful insights and valuable lessons Improve collaboration among financing and implementing partners</a:t>
            </a:r>
          </a:p>
          <a:p>
            <a:pPr marL="226800" indent="-226800">
              <a:spcAft>
                <a:spcPts val="600"/>
              </a:spcAft>
              <a:buClr>
                <a:schemeClr val="tx1"/>
              </a:buCl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Support mutual or multidirectional accountability: between governments and their people, as well as between governments and development and humanitarian partners</a:t>
            </a:r>
          </a:p>
          <a:p>
            <a:pPr marL="226800" indent="-226800">
              <a:spcAft>
                <a:spcPts val="600"/>
              </a:spcAft>
              <a:buClr>
                <a:schemeClr val="tx1"/>
              </a:buCl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Provide useful lessons for other countries and contribute to our overall understanding of the collective global response.  </a:t>
            </a:r>
          </a:p>
          <a:p>
            <a:pPr marL="226800" indent="-226800">
              <a:spcAft>
                <a:spcPts val="600"/>
              </a:spcAft>
              <a:buClr>
                <a:schemeClr val="tx1"/>
              </a:buCl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Help strengthen national agencies’ capacities to lead, conduct and co-ordinate evaluative work, while also contributing to the long-term resilience of national coping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COVID-19 Global Evaluation Coalition, in partnership with the Global Evaluation Initiative (GEI), supports governments with an interest in evaluating their national responses to COVID-19, including the extent to which humanitarian and development co-operation effectively supported those responses. </a:t>
            </a:r>
          </a:p>
          <a:p>
            <a:pPr marL="342900" indent="-342900">
              <a:buFont typeface="Arial" panose="020B0604020202020204" pitchFamily="34" charset="0"/>
              <a:buChar char="•"/>
            </a:pPr>
            <a:r>
              <a:rPr lang="en-US" sz="1200" kern="1200" dirty="0" smtClean="0">
                <a:solidFill>
                  <a:schemeClr val="tx1"/>
                </a:solidFill>
                <a:effectLst/>
                <a:latin typeface="+mn-lt"/>
                <a:ea typeface="+mn-ea"/>
                <a:cs typeface="+mn-cs"/>
              </a:rPr>
              <a:t>. </a:t>
            </a:r>
            <a:r>
              <a:rPr lang="en-US" dirty="0" smtClean="0"/>
              <a:t>Identifying and mobilizing local capacities</a:t>
            </a:r>
          </a:p>
          <a:p>
            <a:pPr marL="342900" indent="-342900">
              <a:buFont typeface="Arial" panose="020B0604020202020204" pitchFamily="34" charset="0"/>
              <a:buChar char="•"/>
            </a:pPr>
            <a:r>
              <a:rPr lang="en-US" dirty="0" smtClean="0"/>
              <a:t>Supporting “learning by doing”</a:t>
            </a:r>
          </a:p>
          <a:p>
            <a:pPr marL="342900" indent="-342900">
              <a:buFont typeface="Arial" panose="020B0604020202020204" pitchFamily="34" charset="0"/>
              <a:buChar char="•"/>
            </a:pPr>
            <a:r>
              <a:rPr lang="en-US" dirty="0" smtClean="0"/>
              <a:t>Donor co-ordination to avoid  unnecessary demands on partner systems that overwhelm local capacities and pull evaluation expertise away from partner country systems. D</a:t>
            </a:r>
          </a:p>
          <a:p>
            <a:pPr marL="342900" indent="-342900">
              <a:buFont typeface="Arial" panose="020B0604020202020204" pitchFamily="34" charset="0"/>
              <a:buChar char="•"/>
            </a:pPr>
            <a:endParaRPr lang="en-US" dirty="0" smtClean="0"/>
          </a:p>
          <a:p>
            <a:pPr lvl="0"/>
            <a:r>
              <a:rPr lang="en-GB" dirty="0" smtClean="0"/>
              <a:t>Inform policy makers and implementers to support a more effective (collective) response to and recovery from the COVID-19 pandemic.</a:t>
            </a:r>
          </a:p>
          <a:p>
            <a:pPr lvl="0"/>
            <a:r>
              <a:rPr lang="en-GB" dirty="0" smtClean="0"/>
              <a:t>Generate lessons and good practices, and facilitate learning for future crises. </a:t>
            </a:r>
          </a:p>
          <a:p>
            <a:pPr lvl="0"/>
            <a:r>
              <a:rPr lang="en-GB" dirty="0" smtClean="0"/>
              <a:t>Provide a basis for accountability of development partners, including the provision of information to the public.</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Proposals to mitigate the barriers/challenges that inhibit the use and effectiveness of the evaluation and its findings.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Discussions around how National (within-country) M&amp;E systems (e.g. at sectoral or cross-sectoral levels) can be strengthened, through increased coordination and collaboration with a range of national and international actors. </a:t>
            </a:r>
            <a:endParaRPr lang="en-GB" sz="1200" kern="1200" dirty="0" smtClean="0">
              <a:solidFill>
                <a:schemeClr val="tx1"/>
              </a:solidFill>
              <a:effectLst/>
              <a:latin typeface="+mn-lt"/>
              <a:ea typeface="+mn-ea"/>
              <a:cs typeface="+mn-cs"/>
            </a:endParaRPr>
          </a:p>
          <a:p>
            <a:pPr marL="0" indent="0">
              <a:buNone/>
            </a:pPr>
            <a:endParaRPr lang="en-GB" dirty="0" smtClean="0"/>
          </a:p>
          <a:p>
            <a:pPr marL="0" indent="0">
              <a:buNone/>
            </a:pPr>
            <a:endParaRPr lang="en-GB" dirty="0" smtClean="0"/>
          </a:p>
          <a:p>
            <a:pPr marL="0" indent="0">
              <a:buNone/>
            </a:pPr>
            <a:endParaRPr lang="en-GB" dirty="0" smtClean="0"/>
          </a:p>
          <a:p>
            <a:pPr marL="0" indent="0">
              <a:buNone/>
            </a:pPr>
            <a:r>
              <a:rPr lang="en-GB" dirty="0" smtClean="0"/>
              <a:t>Introduction</a:t>
            </a:r>
            <a:r>
              <a:rPr lang="en-GB" baseline="0" dirty="0" smtClean="0"/>
              <a:t> to the GEI-Coalition partnership </a:t>
            </a:r>
          </a:p>
          <a:p>
            <a:pPr marL="0" indent="0">
              <a:buNone/>
            </a:pPr>
            <a:r>
              <a:rPr lang="en-GB" baseline="0" dirty="0" smtClean="0"/>
              <a:t>Impetus for this joint initiative</a:t>
            </a:r>
          </a:p>
          <a:p>
            <a:pPr marL="0" indent="0">
              <a:buNone/>
            </a:pPr>
            <a:endParaRPr lang="en-GB" baseline="0" dirty="0" smtClean="0"/>
          </a:p>
          <a:p>
            <a:pPr marL="0" indent="0">
              <a:buNone/>
            </a:pPr>
            <a:r>
              <a:rPr lang="en-GB" baseline="0" dirty="0" smtClean="0"/>
              <a:t>Purpose: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1391"/>
                </a:solidFill>
              </a:rPr>
              <a:t>Les</a:t>
            </a:r>
            <a:r>
              <a:rPr lang="en-GB" sz="1200" b="1" dirty="0" smtClean="0">
                <a:solidFill>
                  <a:srgbClr val="002060"/>
                </a:solidFill>
              </a:rPr>
              <a:t>sons for future Global Crises: </a:t>
            </a:r>
            <a:r>
              <a:rPr lang="en-US" sz="1200" dirty="0" smtClean="0">
                <a:cs typeface="Segoe UI" panose="020B0502040204020203" pitchFamily="34" charset="0"/>
              </a:rPr>
              <a:t>To provide valuable lessons for future global crises around the implementation of complex, </a:t>
            </a:r>
            <a:r>
              <a:rPr lang="en-US" sz="1200" dirty="0" smtClean="0">
                <a:ea typeface="Franklin Gothic Book" panose="020B0503020102020204" pitchFamily="34" charset="0"/>
                <a:cs typeface="Segoe UI" panose="020B0502040204020203" pitchFamily="34" charset="0"/>
              </a:rPr>
              <a:t>multi-sectoral, policy responses</a:t>
            </a:r>
            <a:endParaRPr lang="en-US" sz="1200" dirty="0" smtClean="0">
              <a:cs typeface="Segoe UI" panose="020B0502040204020203" pitchFamily="34" charset="0"/>
            </a:endParaRPr>
          </a:p>
          <a:p>
            <a:pPr algn="l"/>
            <a:r>
              <a:rPr lang="en-US" b="1" dirty="0" smtClean="0">
                <a:solidFill>
                  <a:srgbClr val="002060"/>
                </a:solidFill>
                <a:latin typeface="+mn-lt"/>
              </a:rPr>
              <a:t>Building Government Capacity :</a:t>
            </a:r>
            <a:r>
              <a:rPr lang="en-US" b="1" baseline="0" dirty="0" smtClean="0">
                <a:solidFill>
                  <a:srgbClr val="002060"/>
                </a:solidFill>
                <a:latin typeface="+mn-lt"/>
              </a:rPr>
              <a:t> </a:t>
            </a:r>
            <a:r>
              <a:rPr lang="en-US" dirty="0" smtClean="0">
                <a:latin typeface="+mn-lt"/>
                <a:ea typeface="Calibri" panose="020F0502020204030204" pitchFamily="34" charset="0"/>
              </a:rPr>
              <a:t>T</a:t>
            </a:r>
            <a:r>
              <a:rPr lang="en-US" dirty="0" smtClean="0">
                <a:effectLst/>
                <a:latin typeface="+mn-lt"/>
                <a:ea typeface="Calibri" panose="020F0502020204030204" pitchFamily="34" charset="0"/>
              </a:rPr>
              <a:t>o contribute to the development of evaluation capacities in national counterparts</a:t>
            </a:r>
            <a:endParaRPr lang="en-US" dirty="0" smtClean="0">
              <a:solidFill>
                <a:schemeClr val="tx1"/>
              </a:solidFill>
              <a:effectLst/>
              <a:latin typeface="+mn-lt"/>
              <a:ea typeface="+mn-ea"/>
            </a:endParaRPr>
          </a:p>
          <a:p>
            <a:pPr algn="l"/>
            <a:r>
              <a:rPr lang="en-US" sz="1200" b="1" dirty="0" smtClean="0">
                <a:solidFill>
                  <a:srgbClr val="002060"/>
                </a:solidFill>
                <a:cs typeface="Segoe UI" panose="020B0502040204020203" pitchFamily="34" charset="0"/>
              </a:rPr>
              <a:t>Collaboration of national/International partners: </a:t>
            </a:r>
            <a:r>
              <a:rPr lang="en-US" sz="1200" dirty="0" smtClean="0">
                <a:cs typeface="Segoe UI" panose="020B0502040204020203" pitchFamily="34" charset="0"/>
              </a:rPr>
              <a:t>To improve collaboration among financing and implementing partners to support collective learning and optimize the use of evaluative evidence </a:t>
            </a:r>
            <a:endParaRPr lang="en-US" sz="1200" dirty="0" smtClean="0">
              <a:solidFill>
                <a:srgbClr val="08256E"/>
              </a:solidFill>
              <a:cs typeface="Segoe UI" panose="020B0502040204020203" pitchFamily="34" charset="0"/>
            </a:endParaRPr>
          </a:p>
          <a:p>
            <a:pPr algn="l"/>
            <a:r>
              <a:rPr lang="en-GB" b="1" dirty="0" smtClean="0">
                <a:solidFill>
                  <a:srgbClr val="002060"/>
                </a:solidFill>
                <a:latin typeface="+mn-lt"/>
              </a:rPr>
              <a:t>Informing Policy: </a:t>
            </a:r>
            <a:r>
              <a:rPr lang="en-US" dirty="0" smtClean="0">
                <a:latin typeface="+mn-lt"/>
              </a:rPr>
              <a:t>To generate evaluative evidence on the performance and results of COVID-19 policy interventions to inform decision-making processes and program design</a:t>
            </a:r>
            <a:endParaRPr lang="en-GB" dirty="0" smtClean="0">
              <a:solidFill>
                <a:srgbClr val="00139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002060"/>
              </a:solidFill>
            </a:endParaRPr>
          </a:p>
          <a:p>
            <a:pPr marL="0" indent="0">
              <a:buNone/>
            </a:pPr>
            <a:endParaRPr lang="en-GB" baseline="0" dirty="0" smtClean="0"/>
          </a:p>
        </p:txBody>
      </p:sp>
      <p:sp>
        <p:nvSpPr>
          <p:cNvPr id="4" name="Slide Number Placeholder 3"/>
          <p:cNvSpPr>
            <a:spLocks noGrp="1"/>
          </p:cNvSpPr>
          <p:nvPr>
            <p:ph type="sldNum" sz="quarter" idx="10"/>
          </p:nvPr>
        </p:nvSpPr>
        <p:spPr/>
        <p:txBody>
          <a:bodyPr/>
          <a:lstStyle/>
          <a:p>
            <a:fld id="{D09C3332-DB63-2E49-95D0-46B9EBE40781}" type="slidenum">
              <a:rPr lang="en-US" smtClean="0"/>
              <a:t>10</a:t>
            </a:fld>
            <a:endParaRPr lang="en-US"/>
          </a:p>
        </p:txBody>
      </p:sp>
    </p:spTree>
    <p:extLst>
      <p:ext uri="{BB962C8B-B14F-4D97-AF65-F5344CB8AC3E}">
        <p14:creationId xmlns:p14="http://schemas.microsoft.com/office/powerpoint/2010/main" val="129397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COVID pandemic </a:t>
            </a:r>
            <a:r>
              <a:rPr lang="en-US" sz="1200" dirty="0" smtClean="0"/>
              <a:t>confirming the universality of evidence and evaluation challenges faced by all governments, all people.</a:t>
            </a:r>
          </a:p>
          <a:p>
            <a:r>
              <a:rPr lang="en-GB" sz="1200" dirty="0" smtClean="0"/>
              <a:t>Evaluation systems as part of </a:t>
            </a:r>
            <a:r>
              <a:rPr lang="en-GB" sz="1200" b="1" dirty="0" smtClean="0"/>
              <a:t>good governance</a:t>
            </a:r>
            <a:r>
              <a:rPr lang="en-GB" sz="1200" dirty="0" smtClean="0"/>
              <a:t>, democratic process. </a:t>
            </a:r>
            <a:endParaRPr lang="en-US" sz="1200" dirty="0" smtClean="0"/>
          </a:p>
          <a:p>
            <a:endParaRPr lang="es-MX" dirty="0"/>
          </a:p>
        </p:txBody>
      </p:sp>
      <p:sp>
        <p:nvSpPr>
          <p:cNvPr id="4" name="Slide Number Placeholder 3"/>
          <p:cNvSpPr>
            <a:spLocks noGrp="1"/>
          </p:cNvSpPr>
          <p:nvPr>
            <p:ph type="sldNum" sz="quarter" idx="10"/>
          </p:nvPr>
        </p:nvSpPr>
        <p:spPr/>
        <p:txBody>
          <a:bodyPr/>
          <a:lstStyle/>
          <a:p>
            <a:fld id="{D09C3332-DB63-2E49-95D0-46B9EBE40781}" type="slidenum">
              <a:rPr lang="en-US" smtClean="0"/>
              <a:t>11</a:t>
            </a:fld>
            <a:endParaRPr lang="en-US"/>
          </a:p>
        </p:txBody>
      </p:sp>
    </p:spTree>
    <p:extLst>
      <p:ext uri="{BB962C8B-B14F-4D97-AF65-F5344CB8AC3E}">
        <p14:creationId xmlns:p14="http://schemas.microsoft.com/office/powerpoint/2010/main" val="374262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aseline="0" dirty="0" smtClean="0"/>
              <a:t>EvalNet members drive </a:t>
            </a:r>
            <a:r>
              <a:rPr lang="en-GB" altLang="en-US" sz="1200" b="1" baseline="0" dirty="0" smtClean="0"/>
              <a:t>resources and evaluation demand</a:t>
            </a:r>
            <a:r>
              <a:rPr lang="en-GB" altLang="en-US" sz="1200" baseline="0" dirty="0" smtClean="0"/>
              <a:t>. </a:t>
            </a:r>
            <a:endParaRPr lang="en-GB" sz="1200" dirty="0" smtClean="0"/>
          </a:p>
          <a:p>
            <a:pPr eaLnBrk="1" hangingPunct="1">
              <a:spcBef>
                <a:spcPct val="0"/>
              </a:spcBef>
            </a:pPr>
            <a:r>
              <a:rPr lang="en-GB" altLang="en-US" dirty="0" smtClean="0"/>
              <a:t>While</a:t>
            </a:r>
            <a:r>
              <a:rPr lang="en-GB" altLang="en-US" baseline="0" dirty="0" smtClean="0"/>
              <a:t> they have mandates for development assistance lots of work in of course inter connected with partner systems…. </a:t>
            </a:r>
          </a:p>
          <a:p>
            <a:pPr eaLnBrk="1" hangingPunct="1">
              <a:spcBef>
                <a:spcPct val="0"/>
              </a:spcBef>
            </a:pPr>
            <a:endParaRPr lang="en-GB" altLang="en-US" baseline="0" dirty="0" smtClean="0"/>
          </a:p>
          <a:p>
            <a:pPr eaLnBrk="1" hangingPunct="1">
              <a:spcBef>
                <a:spcPct val="0"/>
              </a:spcBef>
            </a:pPr>
            <a:r>
              <a:rPr lang="en-GB" altLang="en-US" baseline="0" dirty="0" smtClean="0"/>
              <a:t>used on development co-</a:t>
            </a:r>
            <a:r>
              <a:rPr lang="en-GB" altLang="en-US" baseline="0" dirty="0" err="1" smtClean="0"/>
              <a:t>opeariton</a:t>
            </a:r>
            <a:r>
              <a:rPr lang="en-GB" altLang="en-US" baseline="0" dirty="0" smtClean="0"/>
              <a:t>, they are allies …. </a:t>
            </a:r>
            <a:endParaRPr lang="en-GB"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3375"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76D5B6B-443B-453B-B60A-63E0F56A01DD}" type="slidenum">
              <a:rPr kumimoji="0" lang="en-US" altLang="en-US" sz="1200" b="0" i="0" u="none" strike="noStrike" kern="1200" cap="none" spc="0" normalizeH="0" baseline="0" noProof="0" smtClean="0">
                <a:ln>
                  <a:noFill/>
                </a:ln>
                <a:solidFill>
                  <a:prstClr val="black"/>
                </a:solidFill>
                <a:effectLst/>
                <a:uLnTx/>
                <a:uFillTx/>
                <a:latin typeface="Lucida Grande"/>
                <a:ea typeface="ヒラギノ角ゴ Pro W3"/>
                <a:cs typeface="ヒラギノ角ゴ Pro W3"/>
              </a:rPr>
              <a:pPr marL="0" marR="0" lvl="0" indent="0" algn="r" defTabSz="457200"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dirty="0" smtClean="0">
              <a:ln>
                <a:noFill/>
              </a:ln>
              <a:solidFill>
                <a:prstClr val="black"/>
              </a:solidFill>
              <a:effectLst/>
              <a:uLnTx/>
              <a:uFillTx/>
              <a:latin typeface="Lucida Grande"/>
              <a:ea typeface="ヒラギノ角ゴ Pro W3"/>
              <a:cs typeface="ヒラギノ角ゴ Pro W3"/>
            </a:endParaRPr>
          </a:p>
        </p:txBody>
      </p:sp>
    </p:spTree>
    <p:extLst>
      <p:ext uri="{BB962C8B-B14F-4D97-AF65-F5344CB8AC3E}">
        <p14:creationId xmlns:p14="http://schemas.microsoft.com/office/powerpoint/2010/main" val="127060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Missing element</a:t>
            </a:r>
            <a:r>
              <a:rPr lang="en-GB" baseline="0" dirty="0" smtClean="0"/>
              <a:t> the full picture – it is never just about aid! Development cooperation is contributing to much larger social and economic and political change processes</a:t>
            </a:r>
            <a:endParaRPr lang="es-MX" dirty="0"/>
          </a:p>
        </p:txBody>
      </p:sp>
      <p:sp>
        <p:nvSpPr>
          <p:cNvPr id="4" name="Slide Number Placeholder 3"/>
          <p:cNvSpPr>
            <a:spLocks noGrp="1"/>
          </p:cNvSpPr>
          <p:nvPr>
            <p:ph type="sldNum" sz="quarter" idx="10"/>
          </p:nvPr>
        </p:nvSpPr>
        <p:spPr/>
        <p:txBody>
          <a:bodyPr/>
          <a:lstStyle/>
          <a:p>
            <a:fld id="{D09C3332-DB63-2E49-95D0-46B9EBE40781}" type="slidenum">
              <a:rPr lang="en-US" smtClean="0"/>
              <a:t>3</a:t>
            </a:fld>
            <a:endParaRPr lang="en-US"/>
          </a:p>
        </p:txBody>
      </p:sp>
    </p:spTree>
    <p:extLst>
      <p:ext uri="{BB962C8B-B14F-4D97-AF65-F5344CB8AC3E}">
        <p14:creationId xmlns:p14="http://schemas.microsoft.com/office/powerpoint/2010/main" val="2377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Flatten the curve: from involving partner countries only as interviewees / consultants, to meaningful ownership as commissioners, managers, </a:t>
            </a:r>
            <a:r>
              <a:rPr lang="en-GB" dirty="0" err="1" smtClean="0"/>
              <a:t>follo</a:t>
            </a:r>
            <a:r>
              <a:rPr lang="en-GB" dirty="0" smtClean="0"/>
              <a:t> </a:t>
            </a:r>
            <a:r>
              <a:rPr lang="en-GB" dirty="0" err="1" smtClean="0"/>
              <a:t>wup</a:t>
            </a:r>
            <a:r>
              <a:rPr lang="en-GB" dirty="0" smtClean="0"/>
              <a:t> etc. </a:t>
            </a:r>
          </a:p>
          <a:p>
            <a:endParaRPr lang="es-MX" dirty="0" smtClean="0"/>
          </a:p>
          <a:p>
            <a:pPr marL="0" indent="0">
              <a:buNone/>
            </a:pPr>
            <a:endParaRPr lang="en-US" dirty="0" smtClean="0"/>
          </a:p>
          <a:p>
            <a:pPr marL="0" indent="0">
              <a:buNone/>
            </a:pPr>
            <a:r>
              <a:rPr lang="en-US" dirty="0" smtClean="0"/>
              <a:t>Mention Paris Declaration, Accra 2008</a:t>
            </a:r>
            <a:r>
              <a:rPr lang="en-US" baseline="0" dirty="0" smtClean="0"/>
              <a:t> commitments…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importance of a national evaluation systems that are coordinated, consolidated, and country led.</a:t>
            </a:r>
            <a:endParaRPr lang="en-GB" sz="1200" kern="1200" dirty="0" smtClean="0">
              <a:solidFill>
                <a:schemeClr val="tx1"/>
              </a:solidFill>
              <a:effectLst/>
              <a:latin typeface="+mn-lt"/>
              <a:ea typeface="+mn-ea"/>
              <a:cs typeface="+mn-cs"/>
            </a:endParaRPr>
          </a:p>
          <a:p>
            <a:pPr marL="0" indent="0">
              <a:buNone/>
            </a:pPr>
            <a:endParaRPr lang="en-US" dirty="0" smtClean="0"/>
          </a:p>
          <a:p>
            <a:pPr marL="0" indent="0">
              <a:buNone/>
            </a:pPr>
            <a:r>
              <a:rPr lang="en-US" dirty="0" smtClean="0"/>
              <a:t>International development partners </a:t>
            </a:r>
            <a:r>
              <a:rPr lang="en-US" dirty="0" err="1" smtClean="0"/>
              <a:t>recognise</a:t>
            </a:r>
            <a:r>
              <a:rPr lang="en-US" dirty="0" smtClean="0"/>
              <a:t> that credible, effective evaluation systems are an important dimension of good governance. Evaluation can provide useful evidence to enhance our understanding of how development works and improve transparency and mutual accountability by demonstrating the results of aid. Evaluative evidence can help development partners manage programmes more effectively. Many development agencies have invested heavily in strengthening their own capacities to assess development results. Increasingly, donors are focusing on institutional and individual capacities for evaluation in partner countries, with the aims of strengthening domestic accountability, facilitating collaboration with partners and improving development effectiveness at the country level. </a:t>
            </a:r>
          </a:p>
          <a:p>
            <a:pPr marL="0" indent="0">
              <a:buNone/>
            </a:pPr>
            <a:endParaRPr lang="en-US" dirty="0" smtClean="0"/>
          </a:p>
          <a:p>
            <a:pPr marL="0" indent="0">
              <a:buNone/>
            </a:pPr>
            <a:r>
              <a:rPr lang="en-US" dirty="0" smtClean="0"/>
              <a:t>TOWARD OVERALL GOAL RELYING ON PARTNER COUNTRY SYSTEMS</a:t>
            </a:r>
            <a:endParaRPr lang="en-GB" dirty="0"/>
          </a:p>
        </p:txBody>
      </p:sp>
      <p:sp>
        <p:nvSpPr>
          <p:cNvPr id="4" name="Slide Number Placeholder 3"/>
          <p:cNvSpPr>
            <a:spLocks noGrp="1"/>
          </p:cNvSpPr>
          <p:nvPr>
            <p:ph type="sldNum" sz="quarter" idx="10"/>
          </p:nvPr>
        </p:nvSpPr>
        <p:spPr/>
        <p:txBody>
          <a:bodyPr/>
          <a:lstStyle/>
          <a:p>
            <a:fld id="{D09C3332-DB63-2E49-95D0-46B9EBE40781}" type="slidenum">
              <a:rPr lang="en-US" smtClean="0"/>
              <a:t>4</a:t>
            </a:fld>
            <a:endParaRPr lang="en-US"/>
          </a:p>
        </p:txBody>
      </p:sp>
    </p:spTree>
    <p:extLst>
      <p:ext uri="{BB962C8B-B14F-4D97-AF65-F5344CB8AC3E}">
        <p14:creationId xmlns:p14="http://schemas.microsoft.com/office/powerpoint/2010/main" val="71681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It</a:t>
            </a:r>
            <a:r>
              <a:rPr lang="en-GB" baseline="0" dirty="0" smtClean="0"/>
              <a:t> is hard for evaluation to be owned if development cooperation itself is not… .ownership and accountability must go throughout. </a:t>
            </a:r>
            <a:endParaRPr lang="es-MX"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D09C3332-DB63-2E49-95D0-46B9EBE40781}" type="slidenum">
              <a:rPr lang="en-US" smtClean="0"/>
              <a:t>5</a:t>
            </a:fld>
            <a:endParaRPr lang="en-US"/>
          </a:p>
        </p:txBody>
      </p:sp>
    </p:spTree>
    <p:extLst>
      <p:ext uri="{BB962C8B-B14F-4D97-AF65-F5344CB8AC3E}">
        <p14:creationId xmlns:p14="http://schemas.microsoft.com/office/powerpoint/2010/main" val="47665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COVID pandemic </a:t>
            </a:r>
            <a:r>
              <a:rPr lang="en-US" dirty="0" smtClean="0"/>
              <a:t>confirming the universality of evidence and evaluation challenges faced by all governments, all people.</a:t>
            </a:r>
          </a:p>
          <a:p>
            <a:r>
              <a:rPr lang="en-GB" dirty="0" smtClean="0"/>
              <a:t>Evaluation systems as part of </a:t>
            </a:r>
            <a:r>
              <a:rPr lang="en-GB" b="1" dirty="0" smtClean="0"/>
              <a:t>good governance</a:t>
            </a:r>
            <a:r>
              <a:rPr lang="en-GB" dirty="0" smtClean="0"/>
              <a:t>, democratic process. </a:t>
            </a:r>
            <a:endParaRPr lang="en-US" dirty="0" smtClean="0"/>
          </a:p>
          <a:p>
            <a:endParaRPr lang="en-GB" dirty="0"/>
          </a:p>
        </p:txBody>
      </p:sp>
      <p:sp>
        <p:nvSpPr>
          <p:cNvPr id="4" name="Slide Number Placeholder 3"/>
          <p:cNvSpPr>
            <a:spLocks noGrp="1"/>
          </p:cNvSpPr>
          <p:nvPr>
            <p:ph type="sldNum" sz="quarter" idx="10"/>
          </p:nvPr>
        </p:nvSpPr>
        <p:spPr/>
        <p:txBody>
          <a:bodyPr/>
          <a:lstStyle/>
          <a:p>
            <a:fld id="{D09C3332-DB63-2E49-95D0-46B9EBE40781}" type="slidenum">
              <a:rPr lang="en-US" smtClean="0"/>
              <a:t>6</a:t>
            </a:fld>
            <a:endParaRPr lang="en-US"/>
          </a:p>
        </p:txBody>
      </p:sp>
    </p:spTree>
    <p:extLst>
      <p:ext uri="{BB962C8B-B14F-4D97-AF65-F5344CB8AC3E}">
        <p14:creationId xmlns:p14="http://schemas.microsoft.com/office/powerpoint/2010/main" val="3613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COVID pandemic </a:t>
            </a:r>
            <a:r>
              <a:rPr lang="en-US" dirty="0" smtClean="0"/>
              <a:t>confirming the universality of evidence and evaluation challenges faced by all governments, all people.</a:t>
            </a:r>
          </a:p>
          <a:p>
            <a:r>
              <a:rPr lang="en-GB" dirty="0" smtClean="0"/>
              <a:t>Evaluation systems as part of </a:t>
            </a:r>
            <a:r>
              <a:rPr lang="en-GB" b="1" dirty="0" smtClean="0"/>
              <a:t>good governance</a:t>
            </a:r>
            <a:r>
              <a:rPr lang="en-GB" dirty="0" smtClean="0"/>
              <a:t>, democratic process. </a:t>
            </a:r>
            <a:endParaRPr lang="en-US" dirty="0" smtClean="0"/>
          </a:p>
          <a:p>
            <a:endParaRPr lang="en-GB" dirty="0"/>
          </a:p>
        </p:txBody>
      </p:sp>
      <p:sp>
        <p:nvSpPr>
          <p:cNvPr id="4" name="Slide Number Placeholder 3"/>
          <p:cNvSpPr>
            <a:spLocks noGrp="1"/>
          </p:cNvSpPr>
          <p:nvPr>
            <p:ph type="sldNum" sz="quarter" idx="10"/>
          </p:nvPr>
        </p:nvSpPr>
        <p:spPr/>
        <p:txBody>
          <a:bodyPr/>
          <a:lstStyle/>
          <a:p>
            <a:fld id="{D09C3332-DB63-2E49-95D0-46B9EBE40781}" type="slidenum">
              <a:rPr lang="en-US" smtClean="0"/>
              <a:t>7</a:t>
            </a:fld>
            <a:endParaRPr lang="en-US"/>
          </a:p>
        </p:txBody>
      </p:sp>
    </p:spTree>
    <p:extLst>
      <p:ext uri="{BB962C8B-B14F-4D97-AF65-F5344CB8AC3E}">
        <p14:creationId xmlns:p14="http://schemas.microsoft.com/office/powerpoint/2010/main" val="39964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 the COVID-19 Global Evaluation Coalition generally</a:t>
            </a:r>
            <a:r>
              <a:rPr lang="en-GB" baseline="0" dirty="0" smtClean="0"/>
              <a:t>, focusing on who, what, why and how. Touch on membership – OECD and non-OECD countries, etc., and the benefits of the diverse membership</a:t>
            </a:r>
            <a:endParaRPr lang="en-GB" dirty="0" smtClean="0"/>
          </a:p>
          <a:p>
            <a:endParaRPr lang="en-GB" dirty="0"/>
          </a:p>
        </p:txBody>
      </p:sp>
      <p:sp>
        <p:nvSpPr>
          <p:cNvPr id="4" name="Slide Number Placeholder 3"/>
          <p:cNvSpPr>
            <a:spLocks noGrp="1"/>
          </p:cNvSpPr>
          <p:nvPr>
            <p:ph type="sldNum" sz="quarter" idx="10"/>
          </p:nvPr>
        </p:nvSpPr>
        <p:spPr/>
        <p:txBody>
          <a:bodyPr/>
          <a:lstStyle/>
          <a:p>
            <a:fld id="{D09C3332-DB63-2E49-95D0-46B9EBE40781}" type="slidenum">
              <a:rPr lang="en-US" smtClean="0"/>
              <a:t>8</a:t>
            </a:fld>
            <a:endParaRPr lang="en-US"/>
          </a:p>
        </p:txBody>
      </p:sp>
    </p:spTree>
    <p:extLst>
      <p:ext uri="{BB962C8B-B14F-4D97-AF65-F5344CB8AC3E}">
        <p14:creationId xmlns:p14="http://schemas.microsoft.com/office/powerpoint/2010/main" val="397185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Value add: Ge</a:t>
            </a:r>
            <a:r>
              <a:rPr lang="en-GB" baseline="0" dirty="0" smtClean="0"/>
              <a:t>nerating evidence around common questions – some evaluations together, some individual… </a:t>
            </a:r>
            <a:endParaRPr lang="es-MX" dirty="0"/>
          </a:p>
        </p:txBody>
      </p:sp>
      <p:sp>
        <p:nvSpPr>
          <p:cNvPr id="4" name="Slide Number Placeholder 3"/>
          <p:cNvSpPr>
            <a:spLocks noGrp="1"/>
          </p:cNvSpPr>
          <p:nvPr>
            <p:ph type="sldNum" sz="quarter" idx="10"/>
          </p:nvPr>
        </p:nvSpPr>
        <p:spPr/>
        <p:txBody>
          <a:bodyPr/>
          <a:lstStyle/>
          <a:p>
            <a:fld id="{D09C3332-DB63-2E49-95D0-46B9EBE40781}" type="slidenum">
              <a:rPr lang="en-US" smtClean="0"/>
              <a:t>9</a:t>
            </a:fld>
            <a:endParaRPr lang="en-US"/>
          </a:p>
        </p:txBody>
      </p:sp>
    </p:spTree>
    <p:extLst>
      <p:ext uri="{BB962C8B-B14F-4D97-AF65-F5344CB8AC3E}">
        <p14:creationId xmlns:p14="http://schemas.microsoft.com/office/powerpoint/2010/main" val="3268033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20" name="Footer Placeholder 4">
            <a:extLst>
              <a:ext uri="{FF2B5EF4-FFF2-40B4-BE49-F238E27FC236}">
                <a16:creationId xmlns:a16="http://schemas.microsoft.com/office/drawing/2014/main" id="{C912447D-C764-BBC1-6537-153B24A47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25" descr="A picture containing graphical user interface&#10;&#10;Description automatically generated">
            <a:extLst>
              <a:ext uri="{FF2B5EF4-FFF2-40B4-BE49-F238E27FC236}">
                <a16:creationId xmlns:a16="http://schemas.microsoft.com/office/drawing/2014/main" id="{7C141033-2E7C-6D7E-4A11-00DC9E97BDAC}"/>
              </a:ext>
            </a:extLst>
          </p:cNvPr>
          <p:cNvPicPr>
            <a:picLocks noChangeAspect="1"/>
          </p:cNvPicPr>
          <p:nvPr userDrawn="1"/>
        </p:nvPicPr>
        <p:blipFill rotWithShape="1">
          <a:blip r:embed="rId2"/>
          <a:srcRect l="37085" t="57282" r="21689"/>
          <a:stretch/>
        </p:blipFill>
        <p:spPr>
          <a:xfrm>
            <a:off x="3503234" y="5563052"/>
            <a:ext cx="5185531" cy="793298"/>
          </a:xfrm>
          <a:prstGeom prst="rect">
            <a:avLst/>
          </a:prstGeom>
        </p:spPr>
      </p:pic>
    </p:spTree>
    <p:extLst>
      <p:ext uri="{BB962C8B-B14F-4D97-AF65-F5344CB8AC3E}">
        <p14:creationId xmlns:p14="http://schemas.microsoft.com/office/powerpoint/2010/main" val="161657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3" name="Picture 2" descr="Shape, square&#10;&#10;Description automatically generated">
            <a:extLst>
              <a:ext uri="{FF2B5EF4-FFF2-40B4-BE49-F238E27FC236}">
                <a16:creationId xmlns:a16="http://schemas.microsoft.com/office/drawing/2014/main" id="{1C4621CC-6DAE-C063-3E48-5BBAD34BAC2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9" name="Title 1">
            <a:extLst>
              <a:ext uri="{FF2B5EF4-FFF2-40B4-BE49-F238E27FC236}">
                <a16:creationId xmlns:a16="http://schemas.microsoft.com/office/drawing/2014/main" id="{8A2090A4-04C3-0A21-81FB-858C3CB9183B}"/>
              </a:ext>
            </a:extLst>
          </p:cNvPr>
          <p:cNvSpPr>
            <a:spLocks noGrp="1"/>
          </p:cNvSpPr>
          <p:nvPr>
            <p:ph type="title" hasCustomPrompt="1"/>
          </p:nvPr>
        </p:nvSpPr>
        <p:spPr>
          <a:xfrm>
            <a:off x="2168985" y="-64347"/>
            <a:ext cx="6642371" cy="1325563"/>
          </a:xfrm>
        </p:spPr>
        <p:txBody>
          <a:bodyPr>
            <a:normAutofit/>
          </a:bodyPr>
          <a:lstStyle>
            <a:lvl1pPr>
              <a:defRPr sz="4000" b="1">
                <a:solidFill>
                  <a:srgbClr val="009193"/>
                </a:solidFill>
                <a:latin typeface="Tw Cen MT" panose="020B0602020104020603" pitchFamily="34" charset="0"/>
              </a:defRPr>
            </a:lvl1pPr>
          </a:lstStyle>
          <a:p>
            <a:r>
              <a:rPr lang="en-US"/>
              <a:t>TITLE…</a:t>
            </a:r>
          </a:p>
        </p:txBody>
      </p:sp>
      <p:sp>
        <p:nvSpPr>
          <p:cNvPr id="20" name="Content Placeholder 2">
            <a:extLst>
              <a:ext uri="{FF2B5EF4-FFF2-40B4-BE49-F238E27FC236}">
                <a16:creationId xmlns:a16="http://schemas.microsoft.com/office/drawing/2014/main" id="{F4047561-8914-8C95-3371-FF408A7AF91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Date Placeholder 3">
            <a:extLst>
              <a:ext uri="{FF2B5EF4-FFF2-40B4-BE49-F238E27FC236}">
                <a16:creationId xmlns:a16="http://schemas.microsoft.com/office/drawing/2014/main" id="{38146653-6691-D093-1770-092058AE2664}"/>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22" name="Footer Placeholder 4">
            <a:extLst>
              <a:ext uri="{FF2B5EF4-FFF2-40B4-BE49-F238E27FC236}">
                <a16:creationId xmlns:a16="http://schemas.microsoft.com/office/drawing/2014/main" id="{8BDE315B-9E75-4C43-2BB0-4E5E20C36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3" name="Slide Number Placeholder 5">
            <a:extLst>
              <a:ext uri="{FF2B5EF4-FFF2-40B4-BE49-F238E27FC236}">
                <a16:creationId xmlns:a16="http://schemas.microsoft.com/office/drawing/2014/main" id="{E298F9EB-5120-AE27-DB64-EF955C047CD0}"/>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9069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3824DD81-A424-4362-F926-3D117857BB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43B1077-04BD-30EE-6ACA-9FE22E92FECB}"/>
              </a:ext>
            </a:extLst>
          </p:cNvPr>
          <p:cNvSpPr>
            <a:spLocks noGrp="1"/>
          </p:cNvSpPr>
          <p:nvPr>
            <p:ph type="title" hasCustomPrompt="1"/>
          </p:nvPr>
        </p:nvSpPr>
        <p:spPr>
          <a:xfrm>
            <a:off x="2168985" y="-64347"/>
            <a:ext cx="9184815" cy="1325563"/>
          </a:xfrm>
        </p:spPr>
        <p:txBody>
          <a:bodyPr>
            <a:normAutofit/>
          </a:bodyPr>
          <a:lstStyle>
            <a:lvl1pPr>
              <a:defRPr sz="4000" b="1">
                <a:solidFill>
                  <a:srgbClr val="009193"/>
                </a:solidFill>
                <a:latin typeface="Tw Cen MT" panose="020B0602020104020603" pitchFamily="34" charset="0"/>
              </a:defRPr>
            </a:lvl1pPr>
          </a:lstStyle>
          <a:p>
            <a:r>
              <a:rPr lang="en-US"/>
              <a:t>TITLE…</a:t>
            </a:r>
          </a:p>
        </p:txBody>
      </p:sp>
      <p:sp>
        <p:nvSpPr>
          <p:cNvPr id="5" name="Content Placeholder 2">
            <a:extLst>
              <a:ext uri="{FF2B5EF4-FFF2-40B4-BE49-F238E27FC236}">
                <a16:creationId xmlns:a16="http://schemas.microsoft.com/office/drawing/2014/main" id="{9C284A11-5CCA-B3D7-7EE0-3ACBCE769CF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244682A-A09B-EC75-3C1E-6E604D526315}"/>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7" name="Footer Placeholder 4">
            <a:extLst>
              <a:ext uri="{FF2B5EF4-FFF2-40B4-BE49-F238E27FC236}">
                <a16:creationId xmlns:a16="http://schemas.microsoft.com/office/drawing/2014/main" id="{54D860CB-D8DC-DBBA-C692-CA468DA3DC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a:extLst>
              <a:ext uri="{FF2B5EF4-FFF2-40B4-BE49-F238E27FC236}">
                <a16:creationId xmlns:a16="http://schemas.microsoft.com/office/drawing/2014/main" id="{705BB8F6-F53C-8AB9-6FA0-186A6477D7C9}"/>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302920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3" name="Picture 2" descr="Shape, square&#10;&#10;Description automatically generated">
            <a:extLst>
              <a:ext uri="{FF2B5EF4-FFF2-40B4-BE49-F238E27FC236}">
                <a16:creationId xmlns:a16="http://schemas.microsoft.com/office/drawing/2014/main" id="{D14C1136-2082-9E1A-8076-7AF164D3992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1" name="Title 1">
            <a:extLst>
              <a:ext uri="{FF2B5EF4-FFF2-40B4-BE49-F238E27FC236}">
                <a16:creationId xmlns:a16="http://schemas.microsoft.com/office/drawing/2014/main" id="{BCE71D66-2C0E-7BD6-D908-5972EDDDBDC7}"/>
              </a:ext>
            </a:extLst>
          </p:cNvPr>
          <p:cNvSpPr>
            <a:spLocks noGrp="1"/>
          </p:cNvSpPr>
          <p:nvPr>
            <p:ph type="title" hasCustomPrompt="1"/>
          </p:nvPr>
        </p:nvSpPr>
        <p:spPr>
          <a:xfrm>
            <a:off x="1995792" y="18255"/>
            <a:ext cx="6157608" cy="1325563"/>
          </a:xfrm>
        </p:spPr>
        <p:txBody>
          <a:bodyPr/>
          <a:lstStyle>
            <a:lvl1pPr>
              <a:defRPr b="1">
                <a:latin typeface="Tw Cen MT" panose="020B0602020104020603" pitchFamily="34" charset="0"/>
              </a:defRPr>
            </a:lvl1pPr>
          </a:lstStyle>
          <a:p>
            <a:r>
              <a:rPr lang="en-US"/>
              <a:t>TITLE…</a:t>
            </a:r>
          </a:p>
        </p:txBody>
      </p:sp>
      <p:sp>
        <p:nvSpPr>
          <p:cNvPr id="22" name="Content Placeholder 2">
            <a:extLst>
              <a:ext uri="{FF2B5EF4-FFF2-40B4-BE49-F238E27FC236}">
                <a16:creationId xmlns:a16="http://schemas.microsoft.com/office/drawing/2014/main" id="{94792E9F-EE8C-36A7-9177-2DDE8951A370}"/>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23" name="Content Placeholder 3">
            <a:extLst>
              <a:ext uri="{FF2B5EF4-FFF2-40B4-BE49-F238E27FC236}">
                <a16:creationId xmlns:a16="http://schemas.microsoft.com/office/drawing/2014/main" id="{E8157C65-7688-88F5-5169-6AFADB056835}"/>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4" name="Date Placeholder 4">
            <a:extLst>
              <a:ext uri="{FF2B5EF4-FFF2-40B4-BE49-F238E27FC236}">
                <a16:creationId xmlns:a16="http://schemas.microsoft.com/office/drawing/2014/main" id="{05B5BFC6-9BAA-3BA3-14A9-ADEE8989CC2E}"/>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25" name="Footer Placeholder 5">
            <a:extLst>
              <a:ext uri="{FF2B5EF4-FFF2-40B4-BE49-F238E27FC236}">
                <a16:creationId xmlns:a16="http://schemas.microsoft.com/office/drawing/2014/main" id="{A209831B-2070-163C-B0C5-B8F0C82889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6" name="Slide Number Placeholder 6">
            <a:extLst>
              <a:ext uri="{FF2B5EF4-FFF2-40B4-BE49-F238E27FC236}">
                <a16:creationId xmlns:a16="http://schemas.microsoft.com/office/drawing/2014/main" id="{407F9EA1-6A24-FF5C-4BBA-9146376B93FE}"/>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6630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864A6B29-3D6A-29C8-6F05-1E93D49C5B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6A97C60-B2CC-F6A2-3941-822A8058C6B3}"/>
              </a:ext>
            </a:extLst>
          </p:cNvPr>
          <p:cNvSpPr>
            <a:spLocks noGrp="1"/>
          </p:cNvSpPr>
          <p:nvPr>
            <p:ph type="title" hasCustomPrompt="1"/>
          </p:nvPr>
        </p:nvSpPr>
        <p:spPr>
          <a:xfrm>
            <a:off x="839788" y="457200"/>
            <a:ext cx="3932237" cy="1600200"/>
          </a:xfrm>
        </p:spPr>
        <p:txBody>
          <a:bodyPr anchor="b"/>
          <a:lstStyle>
            <a:lvl1pPr>
              <a:defRPr sz="3200">
                <a:latin typeface="Tw Cen MT" panose="020B0602020104020603" pitchFamily="34" charset="0"/>
              </a:defRPr>
            </a:lvl1pPr>
          </a:lstStyle>
          <a:p>
            <a:r>
              <a:rPr lang="en-US"/>
              <a:t>Side-Title…</a:t>
            </a:r>
          </a:p>
        </p:txBody>
      </p:sp>
      <p:sp>
        <p:nvSpPr>
          <p:cNvPr id="5" name="Text Placeholder 3">
            <a:extLst>
              <a:ext uri="{FF2B5EF4-FFF2-40B4-BE49-F238E27FC236}">
                <a16:creationId xmlns:a16="http://schemas.microsoft.com/office/drawing/2014/main" id="{AC3FC954-370F-309A-8769-779BA1481A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0DB995C2-CD62-B439-C602-100E03ADD441}"/>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7" name="Content Placeholder 2">
            <a:extLst>
              <a:ext uri="{FF2B5EF4-FFF2-40B4-BE49-F238E27FC236}">
                <a16:creationId xmlns:a16="http://schemas.microsoft.com/office/drawing/2014/main" id="{AB17688C-5EA5-57BF-624D-F1623615051A}"/>
              </a:ext>
            </a:extLst>
          </p:cNvPr>
          <p:cNvSpPr>
            <a:spLocks noGrp="1"/>
          </p:cNvSpPr>
          <p:nvPr>
            <p:ph idx="1" hasCustomPrompt="1"/>
          </p:nvPr>
        </p:nvSpPr>
        <p:spPr>
          <a:xfrm>
            <a:off x="5183188" y="987425"/>
            <a:ext cx="6172200" cy="4873625"/>
          </a:xfrm>
          <a:prstGeom prst="rect">
            <a:avLst/>
          </a:prstGeom>
        </p:spPr>
        <p:txBody>
          <a:bodyPr/>
          <a:lstStyle>
            <a:lvl1pPr marL="0" indent="0">
              <a:buNone/>
              <a:defRPr sz="3200" b="1">
                <a:solidFill>
                  <a:srgbClr val="009193"/>
                </a:solidFill>
                <a:latin typeface="Tw Cen MT" panose="020B0602020104020603" pitchFamily="34" charset="0"/>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TITLE…</a:t>
            </a:r>
          </a:p>
          <a:p>
            <a:pPr lvl="1"/>
            <a:r>
              <a:rPr lang="en-US"/>
              <a:t>Subtitle…</a:t>
            </a:r>
          </a:p>
          <a:p>
            <a:pPr lvl="2"/>
            <a:r>
              <a:rPr lang="en-US"/>
              <a:t>Third level</a:t>
            </a:r>
          </a:p>
          <a:p>
            <a:pPr lvl="3"/>
            <a:r>
              <a:rPr lang="en-US"/>
              <a:t>Fourth level</a:t>
            </a:r>
          </a:p>
          <a:p>
            <a:pPr lvl="4"/>
            <a:r>
              <a:rPr lang="en-US"/>
              <a:t>Fifth level</a:t>
            </a:r>
          </a:p>
        </p:txBody>
      </p:sp>
      <p:sp>
        <p:nvSpPr>
          <p:cNvPr id="8" name="Footer Placeholder 5">
            <a:extLst>
              <a:ext uri="{FF2B5EF4-FFF2-40B4-BE49-F238E27FC236}">
                <a16:creationId xmlns:a16="http://schemas.microsoft.com/office/drawing/2014/main" id="{E7B6F288-414E-8F29-CE18-6DB2DF244A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6">
            <a:extLst>
              <a:ext uri="{FF2B5EF4-FFF2-40B4-BE49-F238E27FC236}">
                <a16:creationId xmlns:a16="http://schemas.microsoft.com/office/drawing/2014/main" id="{FDF2FCD8-F6EF-304C-932A-9890B1E8ABE5}"/>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145929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0E931-700B-FF46-A784-FC25B1FB94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DF9D9F-62D0-1540-91A1-CB0FB9895F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1390B-9D34-DB42-8C06-9D9240A8DB25}"/>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5" name="Footer Placeholder 4">
            <a:extLst>
              <a:ext uri="{FF2B5EF4-FFF2-40B4-BE49-F238E27FC236}">
                <a16:creationId xmlns:a16="http://schemas.microsoft.com/office/drawing/2014/main" id="{8A0E1EB1-B389-CF49-82BA-8148988F13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2EA5DC-644C-1A4C-A310-B9B2A9171762}"/>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pic>
        <p:nvPicPr>
          <p:cNvPr id="7" name="Content Placeholder 4" descr="A picture containing chart&#10;&#10;Description automatically generated">
            <a:extLst>
              <a:ext uri="{FF2B5EF4-FFF2-40B4-BE49-F238E27FC236}">
                <a16:creationId xmlns:a16="http://schemas.microsoft.com/office/drawing/2014/main" id="{F3BD3716-CC4A-B947-9F3F-BDCDB43114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84E8B003-2DBB-E042-99A2-E67BB546F47A}"/>
              </a:ext>
            </a:extLst>
          </p:cNvPr>
          <p:cNvPicPr>
            <a:picLocks noChangeAspect="1"/>
          </p:cNvPicPr>
          <p:nvPr userDrawn="1"/>
        </p:nvPicPr>
        <p:blipFill>
          <a:blip r:embed="rId3"/>
          <a:stretch>
            <a:fillRect/>
          </a:stretch>
        </p:blipFill>
        <p:spPr>
          <a:xfrm>
            <a:off x="1911927" y="-144870"/>
            <a:ext cx="3237397" cy="1718854"/>
          </a:xfrm>
          <a:prstGeom prst="rect">
            <a:avLst/>
          </a:prstGeom>
        </p:spPr>
      </p:pic>
      <p:pic>
        <p:nvPicPr>
          <p:cNvPr id="9" name="Picture 8" descr="Text&#10;&#10;Description automatically generated">
            <a:extLst>
              <a:ext uri="{FF2B5EF4-FFF2-40B4-BE49-F238E27FC236}">
                <a16:creationId xmlns:a16="http://schemas.microsoft.com/office/drawing/2014/main" id="{1FD482D7-8B1F-EA43-A56F-14E20CB82200}"/>
              </a:ext>
            </a:extLst>
          </p:cNvPr>
          <p:cNvPicPr>
            <a:picLocks noChangeAspect="1"/>
          </p:cNvPicPr>
          <p:nvPr userDrawn="1"/>
        </p:nvPicPr>
        <p:blipFill>
          <a:blip r:embed="rId4"/>
          <a:stretch>
            <a:fillRect/>
          </a:stretch>
        </p:blipFill>
        <p:spPr>
          <a:xfrm>
            <a:off x="4602667" y="-8231"/>
            <a:ext cx="1313224" cy="1253076"/>
          </a:xfrm>
          <a:prstGeom prst="rect">
            <a:avLst/>
          </a:prstGeom>
        </p:spPr>
      </p:pic>
      <p:sp>
        <p:nvSpPr>
          <p:cNvPr id="10" name="Title 1">
            <a:extLst>
              <a:ext uri="{FF2B5EF4-FFF2-40B4-BE49-F238E27FC236}">
                <a16:creationId xmlns:a16="http://schemas.microsoft.com/office/drawing/2014/main" id="{41FB20C3-78A0-CC4B-A12E-3588270253F5}"/>
              </a:ext>
            </a:extLst>
          </p:cNvPr>
          <p:cNvSpPr txBox="1">
            <a:spLocks/>
          </p:cNvSpPr>
          <p:nvPr userDrawn="1"/>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rgbClr val="009193"/>
                </a:solidFill>
                <a:latin typeface="Tw Cen MT" panose="020B0602020104020603" pitchFamily="34" charset="0"/>
              </a:rPr>
              <a:t>THANK YOU</a:t>
            </a:r>
          </a:p>
        </p:txBody>
      </p:sp>
    </p:spTree>
    <p:extLst>
      <p:ext uri="{BB962C8B-B14F-4D97-AF65-F5344CB8AC3E}">
        <p14:creationId xmlns:p14="http://schemas.microsoft.com/office/powerpoint/2010/main" val="393392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4654A-1C49-490A-B3FE-314539B2A65B}" type="datetimeFigureOut">
              <a:rPr lang="en-GB" smtClean="0"/>
              <a:t>24/10/2022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2241EE-EC90-4B0A-8F96-16A3431EA32A}" type="slidenum">
              <a:rPr lang="en-GB" smtClean="0"/>
              <a:t>‹#›</a:t>
            </a:fld>
            <a:endParaRPr lang="en-GB"/>
          </a:p>
        </p:txBody>
      </p:sp>
    </p:spTree>
    <p:extLst>
      <p:ext uri="{BB962C8B-B14F-4D97-AF65-F5344CB8AC3E}">
        <p14:creationId xmlns:p14="http://schemas.microsoft.com/office/powerpoint/2010/main" val="199839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DC681CC-EB36-7506-5B70-412A1199A07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Shape, square&#10;&#10;Description automatically generated">
            <a:extLst>
              <a:ext uri="{FF2B5EF4-FFF2-40B4-BE49-F238E27FC236}">
                <a16:creationId xmlns:a16="http://schemas.microsoft.com/office/drawing/2014/main" id="{6F4FD22D-266C-6920-E2EF-2FE704A9717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Date Placeholder 3">
            <a:extLst>
              <a:ext uri="{FF2B5EF4-FFF2-40B4-BE49-F238E27FC236}">
                <a16:creationId xmlns:a16="http://schemas.microsoft.com/office/drawing/2014/main" id="{90AD6507-1AEC-0337-4E3D-A1C09698D3F8}"/>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7" name="Footer Placeholder 4">
            <a:extLst>
              <a:ext uri="{FF2B5EF4-FFF2-40B4-BE49-F238E27FC236}">
                <a16:creationId xmlns:a16="http://schemas.microsoft.com/office/drawing/2014/main" id="{AE5F4D83-1D4B-5A72-F08B-C83A4D9F3E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5B62311C-13E9-1C2D-5430-1924841248F6}"/>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cxnSp>
        <p:nvCxnSpPr>
          <p:cNvPr id="9" name="Straight Connector 8">
            <a:extLst>
              <a:ext uri="{FF2B5EF4-FFF2-40B4-BE49-F238E27FC236}">
                <a16:creationId xmlns:a16="http://schemas.microsoft.com/office/drawing/2014/main" id="{15ACBDFC-8078-76C7-5035-B133A9F26B8C}"/>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32047E35-78DD-80E6-674C-16A82839F8BC}"/>
              </a:ext>
            </a:extLst>
          </p:cNvPr>
          <p:cNvPicPr>
            <a:picLocks noChangeAspect="1"/>
          </p:cNvPicPr>
          <p:nvPr userDrawn="1"/>
        </p:nvPicPr>
        <p:blipFill>
          <a:blip r:embed="rId4"/>
          <a:stretch>
            <a:fillRect/>
          </a:stretch>
        </p:blipFill>
        <p:spPr>
          <a:xfrm>
            <a:off x="7784129" y="-210215"/>
            <a:ext cx="3237397" cy="17188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DE8732F7-31C9-B71A-207D-00D92CF3F7AD}"/>
              </a:ext>
            </a:extLst>
          </p:cNvPr>
          <p:cNvPicPr>
            <a:picLocks noChangeAspect="1"/>
          </p:cNvPicPr>
          <p:nvPr userDrawn="1"/>
        </p:nvPicPr>
        <p:blipFill rotWithShape="1">
          <a:blip r:embed="rId5"/>
          <a:srcRect l="37085" t="57282" r="21689"/>
          <a:stretch/>
        </p:blipFill>
        <p:spPr>
          <a:xfrm>
            <a:off x="3503234" y="5599791"/>
            <a:ext cx="5185531" cy="793298"/>
          </a:xfrm>
          <a:prstGeom prst="rect">
            <a:avLst/>
          </a:prstGeom>
        </p:spPr>
      </p:pic>
      <p:pic>
        <p:nvPicPr>
          <p:cNvPr id="12" name="Picture 11" descr="Text&#10;&#10;Description automatically generated">
            <a:extLst>
              <a:ext uri="{FF2B5EF4-FFF2-40B4-BE49-F238E27FC236}">
                <a16:creationId xmlns:a16="http://schemas.microsoft.com/office/drawing/2014/main" id="{DE941E4E-CA5F-1F82-EBE5-AA0864407E3D}"/>
              </a:ext>
            </a:extLst>
          </p:cNvPr>
          <p:cNvPicPr>
            <a:picLocks noChangeAspect="1"/>
          </p:cNvPicPr>
          <p:nvPr userDrawn="1"/>
        </p:nvPicPr>
        <p:blipFill>
          <a:blip r:embed="rId6"/>
          <a:stretch>
            <a:fillRect/>
          </a:stretch>
        </p:blipFill>
        <p:spPr>
          <a:xfrm>
            <a:off x="10668000" y="-5354"/>
            <a:ext cx="1313224" cy="1253076"/>
          </a:xfrm>
          <a:prstGeom prst="rect">
            <a:avLst/>
          </a:prstGeom>
        </p:spPr>
      </p:pic>
    </p:spTree>
    <p:extLst>
      <p:ext uri="{BB962C8B-B14F-4D97-AF65-F5344CB8AC3E}">
        <p14:creationId xmlns:p14="http://schemas.microsoft.com/office/powerpoint/2010/main" val="382884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20" name="Footer Placeholder 4">
            <a:extLst>
              <a:ext uri="{FF2B5EF4-FFF2-40B4-BE49-F238E27FC236}">
                <a16:creationId xmlns:a16="http://schemas.microsoft.com/office/drawing/2014/main" id="{C912447D-C764-BBC1-6537-153B24A47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
        <p:nvSpPr>
          <p:cNvPr id="22" name="Title 1">
            <a:extLst>
              <a:ext uri="{FF2B5EF4-FFF2-40B4-BE49-F238E27FC236}">
                <a16:creationId xmlns:a16="http://schemas.microsoft.com/office/drawing/2014/main" id="{7FEB027A-B0FC-8535-7518-43C841A01172}"/>
              </a:ext>
            </a:extLst>
          </p:cNvPr>
          <p:cNvSpPr txBox="1">
            <a:spLocks/>
          </p:cNvSpPr>
          <p:nvPr userDrawn="1"/>
        </p:nvSpPr>
        <p:spPr>
          <a:xfrm>
            <a:off x="3385335" y="2603005"/>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rgbClr val="009193"/>
                </a:solidFill>
                <a:latin typeface="Tw Cen MT" panose="020B0602020104020603" pitchFamily="34" charset="0"/>
              </a:rPr>
              <a:t>TITLE 3 </a:t>
            </a:r>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Text&#10;&#10;Description automatically generated with medium confidence">
            <a:extLst>
              <a:ext uri="{FF2B5EF4-FFF2-40B4-BE49-F238E27FC236}">
                <a16:creationId xmlns:a16="http://schemas.microsoft.com/office/drawing/2014/main" id="{EF250FCB-2F13-D971-DCC0-6C2E779F2508}"/>
              </a:ext>
            </a:extLst>
          </p:cNvPr>
          <p:cNvPicPr>
            <a:picLocks noChangeAspect="1"/>
          </p:cNvPicPr>
          <p:nvPr userDrawn="1"/>
        </p:nvPicPr>
        <p:blipFill>
          <a:blip r:embed="rId2"/>
          <a:stretch>
            <a:fillRect/>
          </a:stretch>
        </p:blipFill>
        <p:spPr>
          <a:xfrm>
            <a:off x="0" y="-114680"/>
            <a:ext cx="3237397" cy="1718854"/>
          </a:xfrm>
          <a:prstGeom prst="rect">
            <a:avLst/>
          </a:prstGeom>
        </p:spPr>
      </p:pic>
      <p:sp>
        <p:nvSpPr>
          <p:cNvPr id="25" name="Subtitle 2">
            <a:extLst>
              <a:ext uri="{FF2B5EF4-FFF2-40B4-BE49-F238E27FC236}">
                <a16:creationId xmlns:a16="http://schemas.microsoft.com/office/drawing/2014/main" id="{46F5D62D-6E9E-7884-B2A5-073AE38C7C6A}"/>
              </a:ext>
            </a:extLst>
          </p:cNvPr>
          <p:cNvSpPr txBox="1">
            <a:spLocks/>
          </p:cNvSpPr>
          <p:nvPr userDrawn="1"/>
        </p:nvSpPr>
        <p:spPr>
          <a:xfrm>
            <a:off x="4125484" y="4192899"/>
            <a:ext cx="5514975" cy="624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a:solidFill>
                  <a:schemeClr val="bg1"/>
                </a:solidFill>
              </a:rPr>
              <a:t>Subtitle</a:t>
            </a:r>
          </a:p>
        </p:txBody>
      </p:sp>
      <p:pic>
        <p:nvPicPr>
          <p:cNvPr id="26" name="Picture 25" descr="A picture containing graphical user interface&#10;&#10;Description automatically generated">
            <a:extLst>
              <a:ext uri="{FF2B5EF4-FFF2-40B4-BE49-F238E27FC236}">
                <a16:creationId xmlns:a16="http://schemas.microsoft.com/office/drawing/2014/main" id="{7C141033-2E7C-6D7E-4A11-00DC9E97BDAC}"/>
              </a:ext>
            </a:extLst>
          </p:cNvPr>
          <p:cNvPicPr>
            <a:picLocks noChangeAspect="1"/>
          </p:cNvPicPr>
          <p:nvPr userDrawn="1"/>
        </p:nvPicPr>
        <p:blipFill rotWithShape="1">
          <a:blip r:embed="rId3"/>
          <a:srcRect l="37085" t="57282" r="21689"/>
          <a:stretch/>
        </p:blipFill>
        <p:spPr>
          <a:xfrm>
            <a:off x="3352269" y="6070056"/>
            <a:ext cx="5185531" cy="793298"/>
          </a:xfrm>
          <a:prstGeom prst="rect">
            <a:avLst/>
          </a:prstGeom>
        </p:spPr>
      </p:pic>
      <p:pic>
        <p:nvPicPr>
          <p:cNvPr id="27" name="Picture 26" descr="Text&#10;&#10;Description automatically generated">
            <a:extLst>
              <a:ext uri="{FF2B5EF4-FFF2-40B4-BE49-F238E27FC236}">
                <a16:creationId xmlns:a16="http://schemas.microsoft.com/office/drawing/2014/main" id="{DBC87122-DBB3-DF8A-8F77-04757603F77A}"/>
              </a:ext>
            </a:extLst>
          </p:cNvPr>
          <p:cNvPicPr>
            <a:picLocks noChangeAspect="1"/>
          </p:cNvPicPr>
          <p:nvPr userDrawn="1"/>
        </p:nvPicPr>
        <p:blipFill>
          <a:blip r:embed="rId4"/>
          <a:stretch>
            <a:fillRect/>
          </a:stretch>
        </p:blipFill>
        <p:spPr>
          <a:xfrm>
            <a:off x="2924788" y="136525"/>
            <a:ext cx="1313224" cy="1253076"/>
          </a:xfrm>
          <a:prstGeom prst="rect">
            <a:avLst/>
          </a:prstGeom>
        </p:spPr>
      </p:pic>
    </p:spTree>
    <p:extLst>
      <p:ext uri="{BB962C8B-B14F-4D97-AF65-F5344CB8AC3E}">
        <p14:creationId xmlns:p14="http://schemas.microsoft.com/office/powerpoint/2010/main" val="61249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DC681CC-EB36-7506-5B70-412A1199A07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Shape, square&#10;&#10;Description automatically generated">
            <a:extLst>
              <a:ext uri="{FF2B5EF4-FFF2-40B4-BE49-F238E27FC236}">
                <a16:creationId xmlns:a16="http://schemas.microsoft.com/office/drawing/2014/main" id="{5762901D-894F-2724-DFA9-55C9E9605E4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26886B70-85B3-BCCF-EDFB-7ABF0FA5730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24-Oct-2022</a:t>
            </a:fld>
            <a:endParaRPr lang="en-US"/>
          </a:p>
        </p:txBody>
      </p:sp>
      <p:sp>
        <p:nvSpPr>
          <p:cNvPr id="5" name="Footer Placeholder 4">
            <a:extLst>
              <a:ext uri="{FF2B5EF4-FFF2-40B4-BE49-F238E27FC236}">
                <a16:creationId xmlns:a16="http://schemas.microsoft.com/office/drawing/2014/main" id="{A579BBBD-4F80-0BC8-5BC0-241E83BD0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B8290C-5A8E-649A-D9CC-D95A83A82322}"/>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pPr/>
              <a:t>‹#›</a:t>
            </a:fld>
            <a:endParaRPr lang="en-US"/>
          </a:p>
        </p:txBody>
      </p:sp>
      <p:cxnSp>
        <p:nvCxnSpPr>
          <p:cNvPr id="7" name="Straight Connector 6">
            <a:extLst>
              <a:ext uri="{FF2B5EF4-FFF2-40B4-BE49-F238E27FC236}">
                <a16:creationId xmlns:a16="http://schemas.microsoft.com/office/drawing/2014/main" id="{6113497D-833E-080A-D74C-138B468F652A}"/>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graphical user interface&#10;&#10;Description automatically generated">
            <a:extLst>
              <a:ext uri="{FF2B5EF4-FFF2-40B4-BE49-F238E27FC236}">
                <a16:creationId xmlns:a16="http://schemas.microsoft.com/office/drawing/2014/main" id="{71729DED-3A58-D5C5-ED72-E91BB7F9B4E9}"/>
              </a:ext>
            </a:extLst>
          </p:cNvPr>
          <p:cNvPicPr>
            <a:picLocks noChangeAspect="1"/>
          </p:cNvPicPr>
          <p:nvPr userDrawn="1"/>
        </p:nvPicPr>
        <p:blipFill rotWithShape="1">
          <a:blip r:embed="rId4"/>
          <a:srcRect l="37085" t="57282" r="21689"/>
          <a:stretch/>
        </p:blipFill>
        <p:spPr>
          <a:xfrm>
            <a:off x="3352269" y="6070056"/>
            <a:ext cx="5185531" cy="793298"/>
          </a:xfrm>
          <a:prstGeom prst="rect">
            <a:avLst/>
          </a:prstGeom>
        </p:spPr>
      </p:pic>
    </p:spTree>
    <p:extLst>
      <p:ext uri="{BB962C8B-B14F-4D97-AF65-F5344CB8AC3E}">
        <p14:creationId xmlns:p14="http://schemas.microsoft.com/office/powerpoint/2010/main" val="317137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01D34FED-6882-FC40-B529-F584321E60FF}"/>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0D95E5-BAE6-77BC-3C1B-6DEFD9CEAAFF}"/>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3" name="Picture 12" descr="Shape&#10;&#10;Description automatically generated">
            <a:extLst>
              <a:ext uri="{FF2B5EF4-FFF2-40B4-BE49-F238E27FC236}">
                <a16:creationId xmlns:a16="http://schemas.microsoft.com/office/drawing/2014/main" id="{472E721D-0408-B337-3AAF-A39ED19072B3}"/>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 name="Picture 2" descr="Shape, square&#10;&#10;Description automatically generated">
            <a:extLst>
              <a:ext uri="{FF2B5EF4-FFF2-40B4-BE49-F238E27FC236}">
                <a16:creationId xmlns:a16="http://schemas.microsoft.com/office/drawing/2014/main" id="{D592FA2C-C178-0440-6831-01958213A396}"/>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F6DEB8E-DF6D-AB42-29EA-FACABA050216}"/>
              </a:ext>
            </a:extLst>
          </p:cNvPr>
          <p:cNvSpPr>
            <a:spLocks noGrp="1"/>
          </p:cNvSpPr>
          <p:nvPr>
            <p:ph type="title" hasCustomPrompt="1"/>
          </p:nvPr>
        </p:nvSpPr>
        <p:spPr>
          <a:xfrm>
            <a:off x="831850" y="1709738"/>
            <a:ext cx="10515600" cy="2852737"/>
          </a:xfrm>
        </p:spPr>
        <p:txBody>
          <a:bodyPr anchor="b"/>
          <a:lstStyle>
            <a:lvl1pPr>
              <a:defRPr sz="6000">
                <a:latin typeface="Tw Cen MT" panose="020B0602020104020603" pitchFamily="34" charset="0"/>
              </a:defRPr>
            </a:lvl1pPr>
          </a:lstStyle>
          <a:p>
            <a:r>
              <a:rPr lang="en-US"/>
              <a:t>TITLE 5</a:t>
            </a:r>
          </a:p>
        </p:txBody>
      </p:sp>
      <p:sp>
        <p:nvSpPr>
          <p:cNvPr id="5" name="Text Placeholder 2">
            <a:extLst>
              <a:ext uri="{FF2B5EF4-FFF2-40B4-BE49-F238E27FC236}">
                <a16:creationId xmlns:a16="http://schemas.microsoft.com/office/drawing/2014/main" id="{14635D07-84F7-846C-104E-D605DC54D7C6}"/>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a:t>
            </a:r>
          </a:p>
        </p:txBody>
      </p:sp>
      <p:sp>
        <p:nvSpPr>
          <p:cNvPr id="6" name="Date Placeholder 3">
            <a:extLst>
              <a:ext uri="{FF2B5EF4-FFF2-40B4-BE49-F238E27FC236}">
                <a16:creationId xmlns:a16="http://schemas.microsoft.com/office/drawing/2014/main" id="{03889816-F6AB-B5AE-46A9-C591BB306CC1}"/>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C5FC96DF-513F-5E44-9E83-2557597DE907}" type="datetimeFigureOut">
              <a:rPr lang="en-US" smtClean="0"/>
              <a:pPr/>
              <a:t>24-Oct-2022</a:t>
            </a:fld>
            <a:endParaRPr lang="en-US"/>
          </a:p>
        </p:txBody>
      </p:sp>
      <p:sp>
        <p:nvSpPr>
          <p:cNvPr id="7" name="Footer Placeholder 4">
            <a:extLst>
              <a:ext uri="{FF2B5EF4-FFF2-40B4-BE49-F238E27FC236}">
                <a16:creationId xmlns:a16="http://schemas.microsoft.com/office/drawing/2014/main" id="{48C354F4-6421-865D-1B75-9694C9344852}"/>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a:p>
        </p:txBody>
      </p:sp>
      <p:sp>
        <p:nvSpPr>
          <p:cNvPr id="8" name="Slide Number Placeholder 5">
            <a:extLst>
              <a:ext uri="{FF2B5EF4-FFF2-40B4-BE49-F238E27FC236}">
                <a16:creationId xmlns:a16="http://schemas.microsoft.com/office/drawing/2014/main" id="{12103AEA-C836-BB70-65E4-9FD48868CB0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186161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891626-B5B4-2C88-AE25-F2123CE54788}"/>
              </a:ext>
            </a:extLst>
          </p:cNvPr>
          <p:cNvSpPr>
            <a:spLocks noGrp="1"/>
          </p:cNvSpPr>
          <p:nvPr>
            <p:ph type="title" hasCustomPrompt="1"/>
          </p:nvPr>
        </p:nvSpPr>
        <p:spPr>
          <a:xfrm>
            <a:off x="838200" y="148373"/>
            <a:ext cx="9798114" cy="1325563"/>
          </a:xfrm>
        </p:spPr>
        <p:txBody>
          <a:bodyPr>
            <a:normAutofit/>
          </a:bodyPr>
          <a:lstStyle>
            <a:lvl1pPr>
              <a:defRPr sz="4000" b="1">
                <a:solidFill>
                  <a:srgbClr val="009193"/>
                </a:solidFill>
                <a:latin typeface="Tw Cen MT" panose="020B0602020104020603" pitchFamily="34" charset="0"/>
              </a:defRPr>
            </a:lvl1pPr>
          </a:lstStyle>
          <a:p>
            <a:r>
              <a:rPr lang="en-US"/>
              <a:t>TITLE…</a:t>
            </a:r>
          </a:p>
        </p:txBody>
      </p:sp>
      <p:sp>
        <p:nvSpPr>
          <p:cNvPr id="10" name="Content Placeholder 2">
            <a:extLst>
              <a:ext uri="{FF2B5EF4-FFF2-40B4-BE49-F238E27FC236}">
                <a16:creationId xmlns:a16="http://schemas.microsoft.com/office/drawing/2014/main" id="{551C6435-F65D-F48F-F83E-714453ACC7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1AF1ED15-D78C-3100-631E-237B97DCE921}"/>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15" name="Footer Placeholder 4">
            <a:extLst>
              <a:ext uri="{FF2B5EF4-FFF2-40B4-BE49-F238E27FC236}">
                <a16:creationId xmlns:a16="http://schemas.microsoft.com/office/drawing/2014/main" id="{6E4EBCE2-FFCB-5B64-00EE-C0513FEAF4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6" name="Slide Number Placeholder 5">
            <a:extLst>
              <a:ext uri="{FF2B5EF4-FFF2-40B4-BE49-F238E27FC236}">
                <a16:creationId xmlns:a16="http://schemas.microsoft.com/office/drawing/2014/main" id="{964DEF3E-9B1C-1E86-408F-8BC5DBD40E08}"/>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31661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5A6E-AB09-46B5-90C9-B5434B8D6B0D}"/>
              </a:ext>
            </a:extLst>
          </p:cNvPr>
          <p:cNvSpPr>
            <a:spLocks noGrp="1"/>
          </p:cNvSpPr>
          <p:nvPr>
            <p:ph type="title" hasCustomPrompt="1"/>
          </p:nvPr>
        </p:nvSpPr>
        <p:spPr>
          <a:xfrm>
            <a:off x="112615" y="240307"/>
            <a:ext cx="10515600" cy="1325563"/>
          </a:xfrm>
        </p:spPr>
        <p:txBody>
          <a:bodyPr/>
          <a:lstStyle>
            <a:lvl1pPr>
              <a:defRPr>
                <a:latin typeface="Tw Cen MT" panose="020B0602020104020603" pitchFamily="34" charset="0"/>
              </a:defRPr>
            </a:lvl1pPr>
          </a:lstStyle>
          <a:p>
            <a:r>
              <a:rPr lang="en-US"/>
              <a:t>TITLE…</a:t>
            </a:r>
            <a:endParaRPr lang="en-GB"/>
          </a:p>
        </p:txBody>
      </p:sp>
      <p:sp>
        <p:nvSpPr>
          <p:cNvPr id="3" name="Date Placeholder 2">
            <a:extLst>
              <a:ext uri="{FF2B5EF4-FFF2-40B4-BE49-F238E27FC236}">
                <a16:creationId xmlns:a16="http://schemas.microsoft.com/office/drawing/2014/main" id="{118CF4B5-D781-420A-9FE4-77F957207190}"/>
              </a:ext>
            </a:extLst>
          </p:cNvPr>
          <p:cNvSpPr>
            <a:spLocks noGrp="1"/>
          </p:cNvSpPr>
          <p:nvPr>
            <p:ph type="dt" sz="half" idx="10"/>
          </p:nvPr>
        </p:nvSpPr>
        <p:spPr/>
        <p:txBody>
          <a:bodyPr/>
          <a:lstStyle/>
          <a:p>
            <a:fld id="{C5FC96DF-513F-5E44-9E83-2557597DE907}" type="datetimeFigureOut">
              <a:rPr lang="en-US" smtClean="0"/>
              <a:t>24-Oct-2022</a:t>
            </a:fld>
            <a:endParaRPr lang="en-US"/>
          </a:p>
        </p:txBody>
      </p:sp>
      <p:sp>
        <p:nvSpPr>
          <p:cNvPr id="4" name="Footer Placeholder 3">
            <a:extLst>
              <a:ext uri="{FF2B5EF4-FFF2-40B4-BE49-F238E27FC236}">
                <a16:creationId xmlns:a16="http://schemas.microsoft.com/office/drawing/2014/main" id="{CF018388-3E4F-4CD5-A7FF-ECA8F4C65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76298-BBA0-4815-AED8-AE104DDD98F9}"/>
              </a:ext>
            </a:extLst>
          </p:cNvPr>
          <p:cNvSpPr>
            <a:spLocks noGrp="1"/>
          </p:cNvSpPr>
          <p:nvPr>
            <p:ph type="sldNum" sz="quarter" idx="12"/>
          </p:nvPr>
        </p:nvSpPr>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21877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0AA9534C-8B93-8455-E0A8-B6D972A2FC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D4ADC6A7-5413-41D4-1870-B3CCFAC1B846}"/>
              </a:ext>
            </a:extLst>
          </p:cNvPr>
          <p:cNvSpPr>
            <a:spLocks noGrp="1"/>
          </p:cNvSpPr>
          <p:nvPr>
            <p:ph type="title" hasCustomPrompt="1"/>
          </p:nvPr>
        </p:nvSpPr>
        <p:spPr>
          <a:xfrm>
            <a:off x="2053575" y="136525"/>
            <a:ext cx="9798114" cy="1325563"/>
          </a:xfrm>
        </p:spPr>
        <p:txBody>
          <a:bodyPr>
            <a:normAutofit/>
          </a:bodyPr>
          <a:lstStyle>
            <a:lvl1pPr>
              <a:defRPr sz="4000" b="1">
                <a:solidFill>
                  <a:srgbClr val="009193"/>
                </a:solidFill>
                <a:latin typeface="Tw Cen MT" panose="020B0602020104020603" pitchFamily="34" charset="0"/>
              </a:defRPr>
            </a:lvl1pPr>
          </a:lstStyle>
          <a:p>
            <a:r>
              <a:rPr lang="en-US"/>
              <a:t>TITLE…</a:t>
            </a:r>
          </a:p>
        </p:txBody>
      </p:sp>
      <p:sp>
        <p:nvSpPr>
          <p:cNvPr id="5" name="Content Placeholder 2">
            <a:extLst>
              <a:ext uri="{FF2B5EF4-FFF2-40B4-BE49-F238E27FC236}">
                <a16:creationId xmlns:a16="http://schemas.microsoft.com/office/drawing/2014/main" id="{360883C1-6F5D-CF2D-B9C6-54DCC541A9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10BFCD2-F8EA-EF92-6057-EDB6A0AF50DC}"/>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7" name="Footer Placeholder 4">
            <a:extLst>
              <a:ext uri="{FF2B5EF4-FFF2-40B4-BE49-F238E27FC236}">
                <a16:creationId xmlns:a16="http://schemas.microsoft.com/office/drawing/2014/main" id="{3CEE65CE-EBF1-5E8A-D21E-6D4273B717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a:extLst>
              <a:ext uri="{FF2B5EF4-FFF2-40B4-BE49-F238E27FC236}">
                <a16:creationId xmlns:a16="http://schemas.microsoft.com/office/drawing/2014/main" id="{D8C6EF7F-EAE4-7D20-D0D7-FB53507D18C2}"/>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294303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7BB8C625-D69A-5E42-CFF0-7ED4D4BB08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F096200-4DDB-1FC4-1DAD-5C296B26759F}"/>
              </a:ext>
            </a:extLst>
          </p:cNvPr>
          <p:cNvSpPr>
            <a:spLocks noGrp="1"/>
          </p:cNvSpPr>
          <p:nvPr>
            <p:ph type="title" hasCustomPrompt="1"/>
          </p:nvPr>
        </p:nvSpPr>
        <p:spPr>
          <a:xfrm>
            <a:off x="1995792" y="18255"/>
            <a:ext cx="6157608" cy="1325563"/>
          </a:xfrm>
        </p:spPr>
        <p:txBody>
          <a:bodyPr/>
          <a:lstStyle>
            <a:lvl1pPr>
              <a:defRPr b="1">
                <a:latin typeface="Tw Cen MT" panose="020B0602020104020603" pitchFamily="34" charset="0"/>
              </a:defRPr>
            </a:lvl1pPr>
          </a:lstStyle>
          <a:p>
            <a:r>
              <a:rPr lang="en-US"/>
              <a:t>TITLE…</a:t>
            </a:r>
          </a:p>
        </p:txBody>
      </p:sp>
      <p:sp>
        <p:nvSpPr>
          <p:cNvPr id="5" name="Content Placeholder 2">
            <a:extLst>
              <a:ext uri="{FF2B5EF4-FFF2-40B4-BE49-F238E27FC236}">
                <a16:creationId xmlns:a16="http://schemas.microsoft.com/office/drawing/2014/main" id="{36358D52-2935-F906-0477-E0AB6EAEC4B6}"/>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6" name="Content Placeholder 3">
            <a:extLst>
              <a:ext uri="{FF2B5EF4-FFF2-40B4-BE49-F238E27FC236}">
                <a16:creationId xmlns:a16="http://schemas.microsoft.com/office/drawing/2014/main" id="{8096295F-7499-B244-6FBA-597921C8FABA}"/>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7435A3CB-73E1-5C7D-F8AF-A96CE2CBDFCF}"/>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24-Oct-2022</a:t>
            </a:fld>
            <a:endParaRPr lang="en-US"/>
          </a:p>
        </p:txBody>
      </p:sp>
      <p:sp>
        <p:nvSpPr>
          <p:cNvPr id="8" name="Footer Placeholder 5">
            <a:extLst>
              <a:ext uri="{FF2B5EF4-FFF2-40B4-BE49-F238E27FC236}">
                <a16:creationId xmlns:a16="http://schemas.microsoft.com/office/drawing/2014/main" id="{B6F90FAF-A071-162C-3CE9-CE914A2880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6">
            <a:extLst>
              <a:ext uri="{FF2B5EF4-FFF2-40B4-BE49-F238E27FC236}">
                <a16:creationId xmlns:a16="http://schemas.microsoft.com/office/drawing/2014/main" id="{AA22DE04-B4E9-D76B-921A-23F52BC29284}"/>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248417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89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6F326-490A-5841-8742-5FB15826D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D985933D-6CD3-A14F-A0A7-D4663CEBD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07E6E-57AE-EA4C-967E-119F5AA37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C96DF-513F-5E44-9E83-2557597DE907}" type="datetimeFigureOut">
              <a:rPr lang="en-US" smtClean="0"/>
              <a:t>24-Oct-2022</a:t>
            </a:fld>
            <a:endParaRPr lang="en-US"/>
          </a:p>
        </p:txBody>
      </p:sp>
      <p:sp>
        <p:nvSpPr>
          <p:cNvPr id="5" name="Footer Placeholder 4">
            <a:extLst>
              <a:ext uri="{FF2B5EF4-FFF2-40B4-BE49-F238E27FC236}">
                <a16:creationId xmlns:a16="http://schemas.microsoft.com/office/drawing/2014/main" id="{46DFEC00-6437-774F-AD44-A4F06042D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9B6F4D-9188-9540-8287-CED16E2E3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A67BC-DD03-FF45-A387-D007E712BE67}" type="slidenum">
              <a:rPr lang="en-US" smtClean="0"/>
              <a:t>‹#›</a:t>
            </a:fld>
            <a:endParaRPr lang="en-US"/>
          </a:p>
        </p:txBody>
      </p:sp>
      <p:pic>
        <p:nvPicPr>
          <p:cNvPr id="7" name="Picture 6" descr="Chart&#10;&#10;Description automatically generated with low confidence">
            <a:extLst>
              <a:ext uri="{FF2B5EF4-FFF2-40B4-BE49-F238E27FC236}">
                <a16:creationId xmlns:a16="http://schemas.microsoft.com/office/drawing/2014/main" id="{CE394CBA-2848-40C8-BED7-0810754C9BAF}"/>
              </a:ext>
            </a:extLst>
          </p:cNvPr>
          <p:cNvPicPr>
            <a:picLocks noChangeAspect="1"/>
          </p:cNvPicPr>
          <p:nvPr userDrawn="1"/>
        </p:nvPicPr>
        <p:blipFill>
          <a:blip r:embed="rId17"/>
          <a:stretch>
            <a:fillRect/>
          </a:stretch>
        </p:blipFill>
        <p:spPr>
          <a:xfrm>
            <a:off x="0" y="0"/>
            <a:ext cx="12192000" cy="6858000"/>
          </a:xfrm>
          <a:prstGeom prst="rect">
            <a:avLst/>
          </a:prstGeom>
        </p:spPr>
      </p:pic>
      <p:pic>
        <p:nvPicPr>
          <p:cNvPr id="9" name="Picture 8" descr="A picture containing chart&#10;&#10;Description automatically generated">
            <a:extLst>
              <a:ext uri="{FF2B5EF4-FFF2-40B4-BE49-F238E27FC236}">
                <a16:creationId xmlns:a16="http://schemas.microsoft.com/office/drawing/2014/main" id="{363C5E02-7812-9674-F1E0-C97A931171EA}"/>
              </a:ext>
            </a:extLst>
          </p:cNvPr>
          <p:cNvPicPr>
            <a:picLocks noChangeAspect="1"/>
          </p:cNvPicPr>
          <p:nvPr userDrawn="1"/>
        </p:nvPicPr>
        <p:blipFill>
          <a:blip r:embed="rId18"/>
          <a:stretch>
            <a:fillRect/>
          </a:stretch>
        </p:blipFill>
        <p:spPr>
          <a:xfrm>
            <a:off x="762" y="428"/>
            <a:ext cx="12190476" cy="6857143"/>
          </a:xfrm>
          <a:prstGeom prst="rect">
            <a:avLst/>
          </a:prstGeom>
        </p:spPr>
      </p:pic>
    </p:spTree>
    <p:extLst>
      <p:ext uri="{BB962C8B-B14F-4D97-AF65-F5344CB8AC3E}">
        <p14:creationId xmlns:p14="http://schemas.microsoft.com/office/powerpoint/2010/main" val="415472452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65" r:id="rId4"/>
    <p:sldLayoutId id="2147483651" r:id="rId5"/>
    <p:sldLayoutId id="2147483666" r:id="rId6"/>
    <p:sldLayoutId id="2147483660" r:id="rId7"/>
    <p:sldLayoutId id="2147483650" r:id="rId8"/>
    <p:sldLayoutId id="2147483652" r:id="rId9"/>
    <p:sldLayoutId id="2147483662" r:id="rId10"/>
    <p:sldLayoutId id="2147483663" r:id="rId11"/>
    <p:sldLayoutId id="2147483664" r:id="rId12"/>
    <p:sldLayoutId id="2147483656" r:id="rId13"/>
    <p:sldLayoutId id="2147483659" r:id="rId14"/>
    <p:sldLayoutId id="2147483673" r:id="rId15"/>
  </p:sldLayoutIdLst>
  <p:txStyles>
    <p:titleStyle>
      <a:lvl1pPr algn="l" defTabSz="914400" rtl="0" eaLnBrk="1" latinLnBrk="0" hangingPunct="1">
        <a:lnSpc>
          <a:spcPct val="90000"/>
        </a:lnSpc>
        <a:spcBef>
          <a:spcPct val="0"/>
        </a:spcBef>
        <a:buNone/>
        <a:defRPr sz="4400" b="1" kern="1200">
          <a:solidFill>
            <a:srgbClr val="0091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jfif"/><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B025-5D87-9AE0-9E59-3D0777D912F7}"/>
              </a:ext>
            </a:extLst>
          </p:cNvPr>
          <p:cNvSpPr txBox="1">
            <a:spLocks/>
          </p:cNvSpPr>
          <p:nvPr/>
        </p:nvSpPr>
        <p:spPr>
          <a:xfrm>
            <a:off x="3385335" y="1597233"/>
            <a:ext cx="5421330" cy="1855505"/>
          </a:xfrm>
          <a:prstGeom prst="rect">
            <a:avLst/>
          </a:prstGeom>
          <a:ln>
            <a:noFill/>
          </a:ln>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rgbClr val="009193"/>
                </a:solidFill>
                <a:latin typeface="Tw Cen MT" panose="020B0602020104020603" pitchFamily="34" charset="0"/>
              </a:rPr>
              <a:t>EVALUATING NATIONAL RESPONSES TO THE COVID-19 PANDEMIC	</a:t>
            </a:r>
            <a:endParaRPr lang="en-US" b="1" dirty="0">
              <a:solidFill>
                <a:srgbClr val="009193"/>
              </a:solidFill>
              <a:latin typeface="Tw Cen MT" panose="020B0602020104020603" pitchFamily="34" charset="0"/>
            </a:endParaRPr>
          </a:p>
        </p:txBody>
      </p:sp>
      <p:cxnSp>
        <p:nvCxnSpPr>
          <p:cNvPr id="3" name="Straight Connector 2">
            <a:extLst>
              <a:ext uri="{FF2B5EF4-FFF2-40B4-BE49-F238E27FC236}">
                <a16:creationId xmlns:a16="http://schemas.microsoft.com/office/drawing/2014/main" id="{1D599BF0-FEC0-5158-8D50-F5AE9714BC45}"/>
              </a:ext>
            </a:extLst>
          </p:cNvPr>
          <p:cNvCxnSpPr/>
          <p:nvPr/>
        </p:nvCxnSpPr>
        <p:spPr>
          <a:xfrm>
            <a:off x="4125484" y="3541519"/>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C9CF3DE0-99AB-B65A-FCE9-B7B5A5CE26E2}"/>
              </a:ext>
            </a:extLst>
          </p:cNvPr>
          <p:cNvSpPr txBox="1">
            <a:spLocks/>
          </p:cNvSpPr>
          <p:nvPr/>
        </p:nvSpPr>
        <p:spPr>
          <a:xfrm>
            <a:off x="3184634" y="3804015"/>
            <a:ext cx="5959366" cy="946029"/>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lgn="ctr"/>
            <a:r>
              <a:rPr lang="en-US" dirty="0" smtClean="0">
                <a:solidFill>
                  <a:srgbClr val="002060"/>
                </a:solidFill>
              </a:rPr>
              <a:t>Megan G. Kennedy-Chouane &amp; Jenna Smith-Kouassi (OECD)</a:t>
            </a:r>
          </a:p>
          <a:p>
            <a:pPr algn="ctr"/>
            <a:r>
              <a:rPr lang="en-US" dirty="0" smtClean="0">
                <a:solidFill>
                  <a:srgbClr val="002060"/>
                </a:solidFill>
              </a:rPr>
              <a:t>National Evaluation Capacities Conference</a:t>
            </a:r>
          </a:p>
          <a:p>
            <a:pPr algn="ctr"/>
            <a:r>
              <a:rPr lang="en-US" dirty="0" smtClean="0">
                <a:solidFill>
                  <a:srgbClr val="002060"/>
                </a:solidFill>
              </a:rPr>
              <a:t>26 October 2022</a:t>
            </a:r>
            <a:endParaRPr lang="en-US" dirty="0">
              <a:solidFill>
                <a:srgbClr val="002060"/>
              </a:solidFill>
            </a:endParaRP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106" b="68952"/>
          <a:stretch/>
        </p:blipFill>
        <p:spPr>
          <a:xfrm>
            <a:off x="9547037" y="6060804"/>
            <a:ext cx="2529348" cy="543576"/>
          </a:xfrm>
          <a:prstGeom prst="rect">
            <a:avLst/>
          </a:prstGeom>
        </p:spPr>
      </p:pic>
      <p:sp>
        <p:nvSpPr>
          <p:cNvPr id="6" name="TextBox 5"/>
          <p:cNvSpPr txBox="1"/>
          <p:nvPr/>
        </p:nvSpPr>
        <p:spPr>
          <a:xfrm>
            <a:off x="3935223" y="4966340"/>
            <a:ext cx="4619230" cy="461665"/>
          </a:xfrm>
          <a:prstGeom prst="rect">
            <a:avLst/>
          </a:prstGeom>
          <a:solidFill>
            <a:srgbClr val="FFCA82"/>
          </a:solidFill>
        </p:spPr>
        <p:txBody>
          <a:bodyPr wrap="square" rtlCol="0">
            <a:spAutoFit/>
          </a:bodyPr>
          <a:lstStyle/>
          <a:p>
            <a:r>
              <a:rPr lang="en-GB" b="1" dirty="0" smtClean="0">
                <a:solidFill>
                  <a:srgbClr val="005493"/>
                </a:solidFill>
                <a:latin typeface="Arial" panose="020B0604020202020204" pitchFamily="34" charset="0"/>
                <a:cs typeface="Arial" panose="020B0604020202020204" pitchFamily="34" charset="0"/>
              </a:rPr>
              <a:t>@OECD_EVALNET</a:t>
            </a:r>
            <a:r>
              <a:rPr lang="en-GB" sz="2400" b="1" dirty="0" smtClean="0">
                <a:solidFill>
                  <a:srgbClr val="005493"/>
                </a:solidFill>
                <a:latin typeface="Arial" panose="020B0604020202020204" pitchFamily="34" charset="0"/>
                <a:cs typeface="Arial" panose="020B0604020202020204" pitchFamily="34" charset="0"/>
              </a:rPr>
              <a:t> </a:t>
            </a:r>
            <a:r>
              <a:rPr lang="en-GB" sz="2400" b="1" dirty="0" smtClean="0">
                <a:solidFill>
                  <a:srgbClr val="005493"/>
                </a:solidFill>
                <a:ea typeface="Verdana" panose="020B0604030504040204" pitchFamily="34" charset="0"/>
                <a:cs typeface="Verdana" panose="020B0604030504040204" pitchFamily="34" charset="0"/>
              </a:rPr>
              <a:t>|</a:t>
            </a:r>
            <a:r>
              <a:rPr lang="en-GB" sz="2400" b="1" dirty="0" smtClean="0">
                <a:solidFill>
                  <a:srgbClr val="005493"/>
                </a:solidFill>
                <a:latin typeface="Arial" panose="020B0604020202020204" pitchFamily="34" charset="0"/>
                <a:cs typeface="Arial" panose="020B0604020202020204" pitchFamily="34" charset="0"/>
              </a:rPr>
              <a:t> </a:t>
            </a:r>
            <a:r>
              <a:rPr lang="en-GB" b="1" dirty="0" smtClean="0">
                <a:solidFill>
                  <a:srgbClr val="005493"/>
                </a:solidFill>
                <a:latin typeface="Arial" panose="020B0604020202020204" pitchFamily="34" charset="0"/>
                <a:cs typeface="Arial" panose="020B0604020202020204" pitchFamily="34" charset="0"/>
              </a:rPr>
              <a:t>@CovidEvaluation</a:t>
            </a:r>
          </a:p>
        </p:txBody>
      </p:sp>
      <p:sp>
        <p:nvSpPr>
          <p:cNvPr id="7" name="Footer Placeholder 4">
            <a:extLst>
              <a:ext uri="{FF2B5EF4-FFF2-40B4-BE49-F238E27FC236}">
                <a16:creationId xmlns:a16="http://schemas.microsoft.com/office/drawing/2014/main" id="{06CCF7B4-9781-87D2-A69B-65A3D5B4EFB8}"/>
              </a:ext>
            </a:extLst>
          </p:cNvPr>
          <p:cNvSpPr>
            <a:spLocks noGrp="1"/>
          </p:cNvSpPr>
          <p:nvPr>
            <p:ph type="ftr" sz="quarter" idx="11"/>
          </p:nvPr>
        </p:nvSpPr>
        <p:spPr>
          <a:xfrm>
            <a:off x="4038600" y="5967467"/>
            <a:ext cx="4114800" cy="365125"/>
          </a:xfrm>
          <a:prstGeom prst="rect">
            <a:avLst/>
          </a:prstGeom>
        </p:spPr>
        <p:txBody>
          <a:bodyPr/>
          <a:lstStyle/>
          <a:p>
            <a:r>
              <a:rPr lang="en-US" dirty="0" smtClean="0">
                <a:solidFill>
                  <a:srgbClr val="002060"/>
                </a:solidFill>
              </a:rPr>
              <a:t>www.covid19-evaluation-coalition.org</a:t>
            </a:r>
            <a:endParaRPr lang="en-US" dirty="0">
              <a:solidFill>
                <a:srgbClr val="002060"/>
              </a:solidFill>
            </a:endParaRPr>
          </a:p>
        </p:txBody>
      </p:sp>
    </p:spTree>
    <p:extLst>
      <p:ext uri="{BB962C8B-B14F-4D97-AF65-F5344CB8AC3E}">
        <p14:creationId xmlns:p14="http://schemas.microsoft.com/office/powerpoint/2010/main" val="2617118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740" y="430625"/>
            <a:ext cx="9085060" cy="1286236"/>
          </a:xfrm>
          <a:ln>
            <a:noFill/>
          </a:ln>
        </p:spPr>
        <p:txBody>
          <a:bodyPr>
            <a:normAutofit/>
          </a:bodyPr>
          <a:lstStyle/>
          <a:p>
            <a:r>
              <a:rPr lang="en-US" sz="4000" dirty="0" smtClean="0"/>
              <a:t>COUNTRY-LED EVALUATIONS</a:t>
            </a:r>
            <a:endParaRPr lang="en-GB" sz="4000" dirty="0"/>
          </a:p>
        </p:txBody>
      </p:sp>
      <p:sp>
        <p:nvSpPr>
          <p:cNvPr id="31" name="Rectangle 30"/>
          <p:cNvSpPr/>
          <p:nvPr/>
        </p:nvSpPr>
        <p:spPr>
          <a:xfrm>
            <a:off x="847450" y="1716862"/>
            <a:ext cx="9569538" cy="4701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0" name="Rectangle 9"/>
          <p:cNvSpPr/>
          <p:nvPr/>
        </p:nvSpPr>
        <p:spPr>
          <a:xfrm>
            <a:off x="911477" y="3811154"/>
            <a:ext cx="2330795" cy="1092607"/>
          </a:xfrm>
          <a:prstGeom prst="rect">
            <a:avLst/>
          </a:prstGeom>
          <a:ln>
            <a:noFill/>
          </a:ln>
        </p:spPr>
        <p:txBody>
          <a:bodyPr wrap="square">
            <a:spAutoFit/>
          </a:bodyPr>
          <a:lstStyle/>
          <a:p>
            <a:pPr algn="ctr">
              <a:spcAft>
                <a:spcPts val="600"/>
              </a:spcAft>
            </a:pPr>
            <a:r>
              <a:rPr lang="en-GB" sz="2000" b="1" dirty="0">
                <a:solidFill>
                  <a:srgbClr val="941651"/>
                </a:solidFill>
              </a:rPr>
              <a:t>Lessons for future Global </a:t>
            </a:r>
            <a:r>
              <a:rPr lang="en-GB" sz="2000" b="1" dirty="0" smtClean="0">
                <a:solidFill>
                  <a:srgbClr val="941651"/>
                </a:solidFill>
              </a:rPr>
              <a:t>Crises</a:t>
            </a:r>
          </a:p>
          <a:p>
            <a:pPr algn="ctr"/>
            <a:endParaRPr lang="en-GB" sz="2000" dirty="0">
              <a:solidFill>
                <a:srgbClr val="941651"/>
              </a:solidFill>
            </a:endParaRPr>
          </a:p>
        </p:txBody>
      </p:sp>
      <p:sp>
        <p:nvSpPr>
          <p:cNvPr id="12" name="Content Placeholder 5">
            <a:extLst>
              <a:ext uri="{FF2B5EF4-FFF2-40B4-BE49-F238E27FC236}">
                <a16:creationId xmlns:a16="http://schemas.microsoft.com/office/drawing/2014/main" id="{3F93A276-9699-478B-9EF9-B0F055C8F6C7}"/>
              </a:ext>
            </a:extLst>
          </p:cNvPr>
          <p:cNvSpPr txBox="1">
            <a:spLocks/>
          </p:cNvSpPr>
          <p:nvPr/>
        </p:nvSpPr>
        <p:spPr>
          <a:xfrm>
            <a:off x="3738438" y="3777387"/>
            <a:ext cx="2330796" cy="177665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E3047"/>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E3047"/>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E3047"/>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E3047"/>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E3047"/>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rgbClr val="941651"/>
                </a:solidFill>
                <a:latin typeface="+mn-lt"/>
              </a:rPr>
              <a:t>Building Government Capacity </a:t>
            </a:r>
          </a:p>
        </p:txBody>
      </p:sp>
      <p:sp>
        <p:nvSpPr>
          <p:cNvPr id="14" name="TextBox 13">
            <a:extLst>
              <a:ext uri="{FF2B5EF4-FFF2-40B4-BE49-F238E27FC236}">
                <a16:creationId xmlns:a16="http://schemas.microsoft.com/office/drawing/2014/main" id="{C3A11AA6-D00E-487E-9CE9-FEE9CD288ACB}"/>
              </a:ext>
            </a:extLst>
          </p:cNvPr>
          <p:cNvSpPr txBox="1"/>
          <p:nvPr/>
        </p:nvSpPr>
        <p:spPr>
          <a:xfrm>
            <a:off x="6226795" y="3777387"/>
            <a:ext cx="2733427" cy="1323439"/>
          </a:xfrm>
          <a:prstGeom prst="rect">
            <a:avLst/>
          </a:prstGeom>
          <a:noFill/>
        </p:spPr>
        <p:txBody>
          <a:bodyPr wrap="square" rtlCol="0">
            <a:spAutoFit/>
          </a:bodyPr>
          <a:lstStyle/>
          <a:p>
            <a:pPr algn="ctr">
              <a:spcAft>
                <a:spcPts val="600"/>
              </a:spcAft>
            </a:pPr>
            <a:r>
              <a:rPr lang="en-US" sz="2000" b="1" dirty="0">
                <a:solidFill>
                  <a:srgbClr val="941651"/>
                </a:solidFill>
                <a:cs typeface="Segoe UI" panose="020B0502040204020203" pitchFamily="34" charset="0"/>
              </a:rPr>
              <a:t>Collaboration of </a:t>
            </a:r>
            <a:r>
              <a:rPr lang="en-US" sz="2000" b="1" dirty="0" smtClean="0">
                <a:solidFill>
                  <a:srgbClr val="941651"/>
                </a:solidFill>
                <a:cs typeface="Segoe UI" panose="020B0502040204020203" pitchFamily="34" charset="0"/>
              </a:rPr>
              <a:t>national/international partners to reduce evaluation burden</a:t>
            </a:r>
            <a:endParaRPr lang="en-US" sz="2000" b="1" dirty="0">
              <a:solidFill>
                <a:srgbClr val="941651"/>
              </a:solidFill>
              <a:cs typeface="Segoe UI" panose="020B0502040204020203" pitchFamily="34" charset="0"/>
            </a:endParaRPr>
          </a:p>
        </p:txBody>
      </p:sp>
      <p:grpSp>
        <p:nvGrpSpPr>
          <p:cNvPr id="3" name="Group 2"/>
          <p:cNvGrpSpPr/>
          <p:nvPr/>
        </p:nvGrpSpPr>
        <p:grpSpPr>
          <a:xfrm>
            <a:off x="1285604" y="1716861"/>
            <a:ext cx="9728369" cy="1862668"/>
            <a:chOff x="1214354" y="1579779"/>
            <a:chExt cx="10782755" cy="2129101"/>
          </a:xfrm>
        </p:grpSpPr>
        <p:pic>
          <p:nvPicPr>
            <p:cNvPr id="9" name="Content Placeholder 77" descr="A picture containing text, clock&#10;&#10;Description automatically generated">
              <a:extLst>
                <a:ext uri="{FF2B5EF4-FFF2-40B4-BE49-F238E27FC236}">
                  <a16:creationId xmlns:a16="http://schemas.microsoft.com/office/drawing/2014/main" id="{F67A66E2-F974-44A1-844A-927B74CE002E}"/>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1214354" y="1661907"/>
              <a:ext cx="1754063" cy="1754063"/>
            </a:xfrm>
            <a:prstGeom prst="rect">
              <a:avLst/>
            </a:prstGeom>
          </p:spPr>
        </p:pic>
        <p:pic>
          <p:nvPicPr>
            <p:cNvPr id="11" name="Content Placeholder 79" descr="Icon&#10;&#10;Description automatically generated">
              <a:extLst>
                <a:ext uri="{FF2B5EF4-FFF2-40B4-BE49-F238E27FC236}">
                  <a16:creationId xmlns:a16="http://schemas.microsoft.com/office/drawing/2014/main" id="{F876190D-E4AB-4118-AEC9-1275D8B66835}"/>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4218886" y="1621321"/>
              <a:ext cx="1964386" cy="1964386"/>
            </a:xfrm>
            <a:prstGeom prst="rect">
              <a:avLst/>
            </a:prstGeom>
          </p:spPr>
        </p:pic>
        <p:pic>
          <p:nvPicPr>
            <p:cNvPr id="13" name="Content Placeholder 81" descr="Icon&#10;&#10;Description automatically generated">
              <a:extLst>
                <a:ext uri="{FF2B5EF4-FFF2-40B4-BE49-F238E27FC236}">
                  <a16:creationId xmlns:a16="http://schemas.microsoft.com/office/drawing/2014/main" id="{F4BABB17-8F91-42C0-A04C-12C458CC1AE4}"/>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7066389" y="1647002"/>
              <a:ext cx="1951494" cy="1951494"/>
            </a:xfrm>
            <a:prstGeom prst="rect">
              <a:avLst/>
            </a:prstGeom>
          </p:spPr>
        </p:pic>
        <p:pic>
          <p:nvPicPr>
            <p:cNvPr id="15" name="Content Placeholder 83" descr="Icon&#10;&#10;Description automatically generated">
              <a:extLst>
                <a:ext uri="{FF2B5EF4-FFF2-40B4-BE49-F238E27FC236}">
                  <a16:creationId xmlns:a16="http://schemas.microsoft.com/office/drawing/2014/main" id="{21908943-EA61-41B8-A548-EDE0F4B9D98D}"/>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9868008" y="1579779"/>
              <a:ext cx="2129101" cy="2129101"/>
            </a:xfrm>
            <a:prstGeom prst="rect">
              <a:avLst/>
            </a:prstGeom>
          </p:spPr>
        </p:pic>
      </p:grpSp>
      <p:sp>
        <p:nvSpPr>
          <p:cNvPr id="18" name="Content Placeholder 7">
            <a:extLst>
              <a:ext uri="{FF2B5EF4-FFF2-40B4-BE49-F238E27FC236}">
                <a16:creationId xmlns:a16="http://schemas.microsoft.com/office/drawing/2014/main" id="{1CE55B03-1E05-43B9-8746-0B8A7E70C67A}"/>
              </a:ext>
            </a:extLst>
          </p:cNvPr>
          <p:cNvSpPr txBox="1">
            <a:spLocks/>
          </p:cNvSpPr>
          <p:nvPr/>
        </p:nvSpPr>
        <p:spPr>
          <a:xfrm>
            <a:off x="8836806" y="3777387"/>
            <a:ext cx="2433426" cy="25074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E3047"/>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E3047"/>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E3047"/>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E3047"/>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E3047"/>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600"/>
              </a:spcAft>
            </a:pPr>
            <a:r>
              <a:rPr lang="en-GB" b="1" dirty="0">
                <a:solidFill>
                  <a:srgbClr val="941651"/>
                </a:solidFill>
                <a:latin typeface="+mn-lt"/>
              </a:rPr>
              <a:t>Informing </a:t>
            </a:r>
            <a:r>
              <a:rPr lang="en-GB" b="1" dirty="0" smtClean="0">
                <a:solidFill>
                  <a:srgbClr val="941651"/>
                </a:solidFill>
                <a:latin typeface="+mn-lt"/>
              </a:rPr>
              <a:t>Policy</a:t>
            </a:r>
            <a:endParaRPr lang="en-GB" b="1" dirty="0">
              <a:solidFill>
                <a:srgbClr val="941651"/>
              </a:solidFill>
              <a:latin typeface="+mn-lt"/>
            </a:endParaRPr>
          </a:p>
        </p:txBody>
      </p:sp>
      <p:pic>
        <p:nvPicPr>
          <p:cNvPr id="17" name="Image 10"/>
          <p:cNvPicPr/>
          <p:nvPr/>
        </p:nvPicPr>
        <p:blipFill>
          <a:blip r:embed="rId7" cstate="print">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11112032" y="5977261"/>
            <a:ext cx="760214" cy="749015"/>
          </a:xfrm>
          <a:prstGeom prst="rect">
            <a:avLst/>
          </a:prstGeom>
        </p:spPr>
      </p:pic>
    </p:spTree>
    <p:extLst>
      <p:ext uri="{BB962C8B-B14F-4D97-AF65-F5344CB8AC3E}">
        <p14:creationId xmlns:p14="http://schemas.microsoft.com/office/powerpoint/2010/main" val="783458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9F69-C310-C949-852E-BFC47B959B32}"/>
              </a:ext>
            </a:extLst>
          </p:cNvPr>
          <p:cNvSpPr>
            <a:spLocks noGrp="1"/>
          </p:cNvSpPr>
          <p:nvPr>
            <p:ph type="title"/>
          </p:nvPr>
        </p:nvSpPr>
        <p:spPr>
          <a:xfrm>
            <a:off x="2168985" y="-64347"/>
            <a:ext cx="6642371" cy="1325563"/>
          </a:xfrm>
        </p:spPr>
        <p:txBody>
          <a:bodyPr/>
          <a:lstStyle/>
          <a:p>
            <a:endParaRPr lang="en-US"/>
          </a:p>
        </p:txBody>
      </p:sp>
      <p:pic>
        <p:nvPicPr>
          <p:cNvPr id="5" name="Content Placeholder 4" descr="A picture containing chart&#10;&#10;Description automatically generated">
            <a:extLst>
              <a:ext uri="{FF2B5EF4-FFF2-40B4-BE49-F238E27FC236}">
                <a16:creationId xmlns:a16="http://schemas.microsoft.com/office/drawing/2014/main" id="{1117329F-223E-5F47-B66B-F4FF66645AB6}"/>
              </a:ext>
            </a:extLst>
          </p:cNvPr>
          <p:cNvPicPr>
            <a:picLocks noGrp="1" noChangeAspect="1"/>
          </p:cNvPicPr>
          <p:nvPr>
            <p:ph idx="1"/>
          </p:nvPr>
        </p:nvPicPr>
        <p:blipFill rotWithShape="1">
          <a:blip r:embed="rId3"/>
          <a:srcRect l="-1" r="-217" b="10918"/>
          <a:stretch/>
        </p:blipFill>
        <p:spPr>
          <a:xfrm>
            <a:off x="0" y="6565"/>
            <a:ext cx="13702870" cy="6851435"/>
          </a:xfrm>
        </p:spPr>
      </p:pic>
      <p:pic>
        <p:nvPicPr>
          <p:cNvPr id="6" name="Picture 5" descr="Text&#10;&#10;Description automatically generated with medium confidence">
            <a:extLst>
              <a:ext uri="{FF2B5EF4-FFF2-40B4-BE49-F238E27FC236}">
                <a16:creationId xmlns:a16="http://schemas.microsoft.com/office/drawing/2014/main" id="{78B46E94-3437-8C4E-B621-B61FF4A5738F}"/>
              </a:ext>
            </a:extLst>
          </p:cNvPr>
          <p:cNvPicPr>
            <a:picLocks noChangeAspect="1"/>
          </p:cNvPicPr>
          <p:nvPr/>
        </p:nvPicPr>
        <p:blipFill>
          <a:blip r:embed="rId4"/>
          <a:stretch>
            <a:fillRect/>
          </a:stretch>
        </p:blipFill>
        <p:spPr>
          <a:xfrm>
            <a:off x="-132855" y="5017041"/>
            <a:ext cx="4466201" cy="2370355"/>
          </a:xfrm>
          <a:prstGeom prst="rect">
            <a:avLst/>
          </a:prstGeom>
        </p:spPr>
      </p:pic>
      <p:pic>
        <p:nvPicPr>
          <p:cNvPr id="7" name="Picture 6" descr="Text&#10;&#10;Description automatically generated">
            <a:extLst>
              <a:ext uri="{FF2B5EF4-FFF2-40B4-BE49-F238E27FC236}">
                <a16:creationId xmlns:a16="http://schemas.microsoft.com/office/drawing/2014/main" id="{910D71B8-5A42-B746-8508-8A7077FB96E3}"/>
              </a:ext>
            </a:extLst>
          </p:cNvPr>
          <p:cNvPicPr>
            <a:picLocks noChangeAspect="1"/>
          </p:cNvPicPr>
          <p:nvPr/>
        </p:nvPicPr>
        <p:blipFill>
          <a:blip r:embed="rId5"/>
          <a:stretch>
            <a:fillRect/>
          </a:stretch>
        </p:blipFill>
        <p:spPr>
          <a:xfrm>
            <a:off x="8305094" y="5229718"/>
            <a:ext cx="1648914" cy="1609435"/>
          </a:xfrm>
          <a:prstGeom prst="rect">
            <a:avLst/>
          </a:prstGeom>
        </p:spPr>
      </p:pic>
      <p:sp>
        <p:nvSpPr>
          <p:cNvPr id="8" name="Title 1">
            <a:extLst>
              <a:ext uri="{FF2B5EF4-FFF2-40B4-BE49-F238E27FC236}">
                <a16:creationId xmlns:a16="http://schemas.microsoft.com/office/drawing/2014/main" id="{6E4115FA-30E0-F54C-A058-5A9C700380BB}"/>
              </a:ext>
            </a:extLst>
          </p:cNvPr>
          <p:cNvSpPr txBox="1">
            <a:spLocks/>
          </p:cNvSpPr>
          <p:nvPr/>
        </p:nvSpPr>
        <p:spPr>
          <a:xfrm>
            <a:off x="1882335" y="2087527"/>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5493"/>
                </a:solidFill>
                <a:latin typeface="Tw Cen MT" panose="020B0602020104020603" pitchFamily="34" charset="0"/>
              </a:rPr>
              <a:t>THANK YOU</a:t>
            </a:r>
          </a:p>
        </p:txBody>
      </p:sp>
      <p:sp>
        <p:nvSpPr>
          <p:cNvPr id="9" name="Rectangle 8"/>
          <p:cNvSpPr>
            <a:spLocks noGrp="1" noChangeArrowheads="1"/>
          </p:cNvSpPr>
          <p:nvPr/>
        </p:nvSpPr>
        <p:spPr>
          <a:xfrm>
            <a:off x="2318156" y="3132490"/>
            <a:ext cx="5930752" cy="529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3200" dirty="0" smtClean="0">
                <a:solidFill>
                  <a:srgbClr val="005493"/>
                </a:solidFill>
                <a:sym typeface="Wingdings" panose="05000000000000000000" pitchFamily="2" charset="2"/>
              </a:rPr>
              <a:t>Join </a:t>
            </a:r>
            <a:r>
              <a:rPr lang="en-GB" altLang="en-US" sz="3200" dirty="0" smtClean="0">
                <a:solidFill>
                  <a:srgbClr val="005493"/>
                </a:solidFill>
              </a:rPr>
              <a:t>the Coalition! </a:t>
            </a:r>
            <a:endParaRPr lang="en-GB" altLang="en-US" sz="3200" baseline="0" dirty="0" smtClean="0">
              <a:solidFill>
                <a:srgbClr val="005493"/>
              </a:solidFill>
            </a:endParaRPr>
          </a:p>
        </p:txBody>
      </p:sp>
      <p:sp>
        <p:nvSpPr>
          <p:cNvPr id="11" name="Rectangle 10"/>
          <p:cNvSpPr/>
          <p:nvPr/>
        </p:nvSpPr>
        <p:spPr>
          <a:xfrm>
            <a:off x="2318156" y="3659267"/>
            <a:ext cx="10989866"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smtClean="0">
                <a:solidFill>
                  <a:srgbClr val="005493"/>
                </a:solidFill>
              </a:rPr>
              <a:t>www.covid19-evaluation-coalition.org  </a:t>
            </a:r>
          </a:p>
          <a:p>
            <a:r>
              <a:rPr lang="en-GB" sz="2400" b="1" dirty="0" smtClean="0">
                <a:solidFill>
                  <a:srgbClr val="005493"/>
                </a:solidFill>
              </a:rPr>
              <a:t>COVID19evaluation@oecd.org</a:t>
            </a:r>
            <a:endParaRPr lang="en-GB" sz="1200" dirty="0" smtClean="0">
              <a:solidFill>
                <a:srgbClr val="005493"/>
              </a:solidFill>
            </a:endParaRPr>
          </a:p>
        </p:txBody>
      </p:sp>
      <p:pic>
        <p:nvPicPr>
          <p:cNvPr id="12" name="Picture 11" descr="https://www.covid19-evaluation-coalition.org/media/oecdorg/directorates/developmentco-operationdirectoratedcd-dac/covid-19globalevaluationcoalition/ui/new_COVID_logo-EN_285x75-min.png"/>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16885" y="5480978"/>
            <a:ext cx="4206272" cy="110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0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Who is EvalNet? </a:t>
            </a:r>
            <a:endParaRPr lang="es-MX" dirty="0"/>
          </a:p>
        </p:txBody>
      </p:sp>
      <p:sp>
        <p:nvSpPr>
          <p:cNvPr id="27651" name="Rectangle 9"/>
          <p:cNvSpPr>
            <a:spLocks noGrp="1" noChangeArrowheads="1"/>
          </p:cNvSpPr>
          <p:nvPr>
            <p:ph idx="1"/>
          </p:nvPr>
        </p:nvSpPr>
        <p:spPr>
          <a:xfrm>
            <a:off x="838200" y="1334813"/>
            <a:ext cx="8558048" cy="4400715"/>
          </a:xfrm>
        </p:spPr>
        <p:txBody>
          <a:bodyPr>
            <a:normAutofit/>
          </a:bodyPr>
          <a:lstStyle/>
          <a:p>
            <a:pPr marL="0" indent="0">
              <a:buNone/>
            </a:pPr>
            <a:r>
              <a:rPr lang="en-GB" sz="2400" dirty="0" smtClean="0"/>
              <a:t>OECD DAC EvalNet is made up of the c</a:t>
            </a:r>
            <a:r>
              <a:rPr lang="en-GB" altLang="en-US" sz="2400" dirty="0" smtClean="0"/>
              <a:t>entral and independent evaluation units </a:t>
            </a:r>
            <a:r>
              <a:rPr lang="en-GB" sz="2400" dirty="0" smtClean="0"/>
              <a:t>of DAC countries + regional development banks, the World Bank IEG, the IMF, </a:t>
            </a:r>
            <a:r>
              <a:rPr lang="en-GB" sz="2400" dirty="0"/>
              <a:t>and </a:t>
            </a:r>
            <a:r>
              <a:rPr lang="en-GB" sz="2400" dirty="0" smtClean="0"/>
              <a:t>the UNDP IEO.</a:t>
            </a:r>
            <a:r>
              <a:rPr lang="en-GB" altLang="en-US" sz="2400" baseline="0" dirty="0" smtClean="0"/>
              <a:t> </a:t>
            </a:r>
          </a:p>
          <a:p>
            <a:pPr marL="0" indent="0">
              <a:buNone/>
            </a:pPr>
            <a:r>
              <a:rPr lang="en-GB" altLang="en-US" sz="2400" dirty="0" smtClean="0"/>
              <a:t>Long </a:t>
            </a:r>
            <a:r>
              <a:rPr lang="en-GB" altLang="en-US" sz="2400" dirty="0"/>
              <a:t>history of partner engagement and capacity </a:t>
            </a:r>
            <a:r>
              <a:rPr lang="en-GB" altLang="en-US" sz="2400" dirty="0" smtClean="0"/>
              <a:t>support for national evaluation systems.</a:t>
            </a:r>
            <a:endParaRPr lang="en-GB" sz="2400" dirty="0" smtClean="0">
              <a:solidFill>
                <a:srgbClr val="006699"/>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3200" b="9908"/>
          <a:stretch/>
        </p:blipFill>
        <p:spPr>
          <a:xfrm>
            <a:off x="4283931" y="3312267"/>
            <a:ext cx="2933537" cy="2306311"/>
          </a:xfrm>
          <a:prstGeom prst="rect">
            <a:avLst/>
          </a:prstGeom>
          <a:ln w="28575">
            <a:solidFill>
              <a:schemeClr val="tx2"/>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7369" y="4589029"/>
            <a:ext cx="2293633" cy="2102319"/>
          </a:xfrm>
          <a:prstGeom prst="rect">
            <a:avLst/>
          </a:prstGeom>
          <a:ln w="28575">
            <a:solidFill>
              <a:schemeClr val="tx2"/>
            </a:solidFill>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2331"/>
          <a:stretch/>
        </p:blipFill>
        <p:spPr>
          <a:xfrm>
            <a:off x="505315" y="3530205"/>
            <a:ext cx="2526687" cy="2205323"/>
          </a:xfrm>
          <a:prstGeom prst="rect">
            <a:avLst/>
          </a:prstGeom>
        </p:spPr>
      </p:pic>
      <p:pic>
        <p:nvPicPr>
          <p:cNvPr id="10" name="Picture 5" descr="image0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017" t="17496" r="15023"/>
          <a:stretch/>
        </p:blipFill>
        <p:spPr bwMode="auto">
          <a:xfrm>
            <a:off x="9292962" y="3164304"/>
            <a:ext cx="2614863" cy="1993163"/>
          </a:xfrm>
          <a:prstGeom prst="rect">
            <a:avLst/>
          </a:prstGeom>
          <a:noFill/>
          <a:ln w="2857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70396" y="4589029"/>
            <a:ext cx="3445885" cy="205909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3536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30819" y="228764"/>
            <a:ext cx="6382243" cy="6382243"/>
          </a:xfrm>
          <a:prstGeom prst="rect">
            <a:avLst/>
          </a:prstGeom>
        </p:spPr>
      </p:pic>
    </p:spTree>
    <p:extLst>
      <p:ext uri="{BB962C8B-B14F-4D97-AF65-F5344CB8AC3E}">
        <p14:creationId xmlns:p14="http://schemas.microsoft.com/office/powerpoint/2010/main" val="1048011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7909"/>
            <a:ext cx="9798114" cy="1325563"/>
          </a:xfrm>
        </p:spPr>
        <p:txBody>
          <a:bodyPr/>
          <a:lstStyle/>
          <a:p>
            <a:r>
              <a:rPr lang="en-US" dirty="0" smtClean="0"/>
              <a:t>COMMITMENTS TO STRENGTHEN NATIONAL SYSTEMS</a:t>
            </a:r>
            <a:endParaRPr lang="en-GB" dirty="0"/>
          </a:p>
        </p:txBody>
      </p:sp>
      <p:sp>
        <p:nvSpPr>
          <p:cNvPr id="4" name="Content Placeholder 3"/>
          <p:cNvSpPr>
            <a:spLocks noGrp="1"/>
          </p:cNvSpPr>
          <p:nvPr>
            <p:ph idx="1"/>
          </p:nvPr>
        </p:nvSpPr>
        <p:spPr>
          <a:xfrm>
            <a:off x="838200" y="2003472"/>
            <a:ext cx="8330828" cy="4351338"/>
          </a:xfrm>
        </p:spPr>
        <p:txBody>
          <a:bodyPr>
            <a:normAutofit lnSpcReduction="10000"/>
          </a:bodyPr>
          <a:lstStyle/>
          <a:p>
            <a:r>
              <a:rPr lang="en-US" dirty="0" smtClean="0"/>
              <a:t>For decades it has been widely agreed that development co-operation should be evaluated </a:t>
            </a:r>
            <a:r>
              <a:rPr lang="en-US" b="1" dirty="0" smtClean="0"/>
              <a:t>by countries themselves</a:t>
            </a:r>
            <a:r>
              <a:rPr lang="en-US" dirty="0" smtClean="0"/>
              <a:t>, via their own national systems. </a:t>
            </a:r>
          </a:p>
          <a:p>
            <a:r>
              <a:rPr lang="en-US" dirty="0" smtClean="0"/>
              <a:t>Developing countries have committed to strengthening their systems, including evaluation systems, and donors have committed to using those systems to the maximum extent possible (Paris Declaration on Aid Effectiveness 2005)</a:t>
            </a:r>
          </a:p>
          <a:p>
            <a:r>
              <a:rPr lang="en-US" b="1" dirty="0" smtClean="0"/>
              <a:t>In EvalNet: </a:t>
            </a:r>
            <a:r>
              <a:rPr lang="en-US" dirty="0" smtClean="0"/>
              <a:t>Rise of collaboration, joint evaluation and funding for evaluation capacity development + learning by doing</a:t>
            </a:r>
            <a:endParaRPr lang="es-MX" dirty="0"/>
          </a:p>
        </p:txBody>
      </p:sp>
      <p:pic>
        <p:nvPicPr>
          <p:cNvPr id="6" name="Picture 5"/>
          <p:cNvPicPr>
            <a:picLocks noChangeAspect="1"/>
          </p:cNvPicPr>
          <p:nvPr/>
        </p:nvPicPr>
        <p:blipFill>
          <a:blip r:embed="rId3"/>
          <a:stretch>
            <a:fillRect/>
          </a:stretch>
        </p:blipFill>
        <p:spPr>
          <a:xfrm>
            <a:off x="7249792" y="2135819"/>
            <a:ext cx="5666140" cy="5666140"/>
          </a:xfrm>
          <a:prstGeom prst="rect">
            <a:avLst/>
          </a:prstGeom>
        </p:spPr>
      </p:pic>
    </p:spTree>
    <p:extLst>
      <p:ext uri="{BB962C8B-B14F-4D97-AF65-F5344CB8AC3E}">
        <p14:creationId xmlns:p14="http://schemas.microsoft.com/office/powerpoint/2010/main" val="1369920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50" y="357783"/>
            <a:ext cx="9798114" cy="1325563"/>
          </a:xfrm>
        </p:spPr>
        <p:txBody>
          <a:bodyPr/>
          <a:lstStyle/>
          <a:p>
            <a:r>
              <a:rPr lang="en-US" dirty="0" smtClean="0"/>
              <a:t>REMAINING GAPS</a:t>
            </a:r>
            <a:endParaRPr lang="en-GB" dirty="0"/>
          </a:p>
        </p:txBody>
      </p:sp>
      <p:sp>
        <p:nvSpPr>
          <p:cNvPr id="3" name="Content Placeholder 2"/>
          <p:cNvSpPr>
            <a:spLocks noGrp="1"/>
          </p:cNvSpPr>
          <p:nvPr>
            <p:ph idx="1"/>
          </p:nvPr>
        </p:nvSpPr>
        <p:spPr>
          <a:xfrm>
            <a:off x="838200" y="1793728"/>
            <a:ext cx="9060712" cy="4351338"/>
          </a:xfrm>
        </p:spPr>
        <p:txBody>
          <a:bodyPr>
            <a:normAutofit fontScale="92500" lnSpcReduction="10000"/>
          </a:bodyPr>
          <a:lstStyle/>
          <a:p>
            <a:r>
              <a:rPr lang="en-US" dirty="0" smtClean="0"/>
              <a:t>And yet, </a:t>
            </a:r>
            <a:r>
              <a:rPr lang="en-US" dirty="0" err="1" smtClean="0"/>
              <a:t>i</a:t>
            </a:r>
            <a:r>
              <a:rPr lang="en-GB" dirty="0" smtClean="0"/>
              <a:t>n many countries, evaluation landscapes are still fragmented and donor dominated (check box reporting exercises not really supporting accountability nor learning)</a:t>
            </a:r>
          </a:p>
          <a:p>
            <a:r>
              <a:rPr lang="en-GB" dirty="0" smtClean="0"/>
              <a:t>High transaction costs overwhelm national governments’ capacity to plan, budget, manage, monitor, and evaluate</a:t>
            </a:r>
          </a:p>
          <a:p>
            <a:r>
              <a:rPr lang="en-GB" dirty="0" smtClean="0"/>
              <a:t>Policy and decision-making relies insufficiently on local monitoring and evaluation systems, negatively impacting effectiveness</a:t>
            </a:r>
          </a:p>
          <a:p>
            <a:r>
              <a:rPr lang="en-GB" dirty="0" smtClean="0"/>
              <a:t>The existing landscape results in missed opportunities for </a:t>
            </a:r>
            <a:br>
              <a:rPr lang="en-GB" dirty="0" smtClean="0"/>
            </a:br>
            <a:r>
              <a:rPr lang="en-GB" dirty="0" smtClean="0"/>
              <a:t>“learning by doing” and capacity strengthening</a:t>
            </a:r>
          </a:p>
          <a:p>
            <a:r>
              <a:rPr lang="en-GB" dirty="0" smtClean="0"/>
              <a:t>External partners can both help and hurt! </a:t>
            </a:r>
            <a:endParaRPr lang="en-US" dirty="0" smtClean="0"/>
          </a:p>
          <a:p>
            <a:endParaRPr lang="es-MX" dirty="0"/>
          </a:p>
        </p:txBody>
      </p:sp>
      <p:sp>
        <p:nvSpPr>
          <p:cNvPr id="17" name="Rectangle 16"/>
          <p:cNvSpPr/>
          <p:nvPr/>
        </p:nvSpPr>
        <p:spPr>
          <a:xfrm>
            <a:off x="698390" y="4492487"/>
            <a:ext cx="10898812" cy="1926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000" b="1" dirty="0">
              <a:solidFill>
                <a:srgbClr val="941651"/>
              </a:solidFill>
            </a:endParaRPr>
          </a:p>
          <a:p>
            <a:pPr marL="342900" indent="-342900">
              <a:buFont typeface="Arial" panose="020B0604020202020204" pitchFamily="34" charset="0"/>
              <a:buChar char="•"/>
            </a:pPr>
            <a:endParaRPr lang="en-US" sz="2000" b="1" dirty="0" smtClean="0">
              <a:solidFill>
                <a:srgbClr val="941651"/>
              </a:solidFill>
            </a:endParaRPr>
          </a:p>
          <a:p>
            <a:pPr marL="342900" indent="-342900">
              <a:buFont typeface="Arial" panose="020B0604020202020204" pitchFamily="34" charset="0"/>
              <a:buChar char="•"/>
            </a:pPr>
            <a:endParaRPr lang="en-US" sz="2000" b="1" dirty="0">
              <a:solidFill>
                <a:srgbClr val="941651"/>
              </a:solidFill>
            </a:endParaRPr>
          </a:p>
          <a:p>
            <a:endParaRPr lang="en-GB" sz="2400" b="1" dirty="0" smtClean="0">
              <a:solidFill>
                <a:schemeClr val="tx1"/>
              </a:solidFill>
            </a:endParaRPr>
          </a:p>
        </p:txBody>
      </p:sp>
      <p:sp>
        <p:nvSpPr>
          <p:cNvPr id="31" name="Rectangle 30"/>
          <p:cNvSpPr/>
          <p:nvPr/>
        </p:nvSpPr>
        <p:spPr>
          <a:xfrm>
            <a:off x="847450" y="1716862"/>
            <a:ext cx="9569538" cy="4701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7" name="Picture 6"/>
          <p:cNvPicPr>
            <a:picLocks noChangeAspect="1"/>
          </p:cNvPicPr>
          <p:nvPr/>
        </p:nvPicPr>
        <p:blipFill>
          <a:blip r:embed="rId3"/>
          <a:stretch>
            <a:fillRect/>
          </a:stretch>
        </p:blipFill>
        <p:spPr>
          <a:xfrm>
            <a:off x="8992552" y="3477127"/>
            <a:ext cx="2722596" cy="2722596"/>
          </a:xfrm>
          <a:prstGeom prst="rect">
            <a:avLst/>
          </a:prstGeom>
        </p:spPr>
      </p:pic>
    </p:spTree>
    <p:extLst>
      <p:ext uri="{BB962C8B-B14F-4D97-AF65-F5344CB8AC3E}">
        <p14:creationId xmlns:p14="http://schemas.microsoft.com/office/powerpoint/2010/main" val="1827068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47A8-B181-4C6A-AD95-E1A06400E900}"/>
              </a:ext>
            </a:extLst>
          </p:cNvPr>
          <p:cNvSpPr>
            <a:spLocks noGrp="1"/>
          </p:cNvSpPr>
          <p:nvPr>
            <p:ph type="title"/>
          </p:nvPr>
        </p:nvSpPr>
        <p:spPr>
          <a:xfrm>
            <a:off x="838200" y="500062"/>
            <a:ext cx="9798114" cy="1325563"/>
          </a:xfrm>
        </p:spPr>
        <p:txBody>
          <a:bodyPr/>
          <a:lstStyle/>
          <a:p>
            <a:r>
              <a:rPr lang="en-GB" dirty="0" smtClean="0"/>
              <a:t>COVID-19 Pandemic</a:t>
            </a:r>
            <a:endParaRPr lang="en-GB" dirty="0"/>
          </a:p>
        </p:txBody>
      </p:sp>
      <p:sp>
        <p:nvSpPr>
          <p:cNvPr id="4" name="Text Placeholder 3">
            <a:extLst>
              <a:ext uri="{FF2B5EF4-FFF2-40B4-BE49-F238E27FC236}">
                <a16:creationId xmlns:a16="http://schemas.microsoft.com/office/drawing/2014/main" id="{27EB94D1-A5F1-45BC-B6AC-C011602C3F29}"/>
              </a:ext>
            </a:extLst>
          </p:cNvPr>
          <p:cNvSpPr>
            <a:spLocks noGrp="1"/>
          </p:cNvSpPr>
          <p:nvPr>
            <p:ph idx="1"/>
          </p:nvPr>
        </p:nvSpPr>
        <p:spPr>
          <a:xfrm>
            <a:off x="838200" y="1825625"/>
            <a:ext cx="8426116" cy="4351338"/>
          </a:xfrm>
        </p:spPr>
        <p:txBody>
          <a:bodyPr>
            <a:normAutofit/>
          </a:bodyPr>
          <a:lstStyle/>
          <a:p>
            <a:r>
              <a:rPr lang="en-GB" dirty="0" smtClean="0"/>
              <a:t>Already in 2015 Agenda 2030: Universal goals</a:t>
            </a:r>
          </a:p>
          <a:p>
            <a:r>
              <a:rPr lang="en-GB" dirty="0" smtClean="0"/>
              <a:t>Emergence of GEI, etc. </a:t>
            </a:r>
          </a:p>
          <a:p>
            <a:r>
              <a:rPr lang="en-GB" dirty="0" smtClean="0"/>
              <a:t>Pandemic brought into stark relief how </a:t>
            </a:r>
            <a:r>
              <a:rPr lang="en-GB" i="1" dirty="0" smtClean="0"/>
              <a:t>all </a:t>
            </a:r>
            <a:r>
              <a:rPr lang="en-GB" dirty="0" smtClean="0"/>
              <a:t>governments struggle using evidence effectively, evaluating quickly, maintaining public trust, etc.</a:t>
            </a:r>
          </a:p>
          <a:p>
            <a:r>
              <a:rPr lang="en-GB" dirty="0" smtClean="0"/>
              <a:t>Created openness to new approaches (beginners mind-set), increased demand for evidence </a:t>
            </a:r>
          </a:p>
          <a:p>
            <a:r>
              <a:rPr lang="en-GB" dirty="0" smtClean="0"/>
              <a:t>Common cause among evaluators everywhere?</a:t>
            </a:r>
            <a:endParaRPr lang="en-GB" dirty="0"/>
          </a:p>
        </p:txBody>
      </p:sp>
      <p:sp>
        <p:nvSpPr>
          <p:cNvPr id="5" name="AutoShape 2" descr="Puzzle Icon 223776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 name="Picture 2"/>
          <p:cNvPicPr>
            <a:picLocks noChangeAspect="1"/>
          </p:cNvPicPr>
          <p:nvPr/>
        </p:nvPicPr>
        <p:blipFill>
          <a:blip r:embed="rId3"/>
          <a:stretch>
            <a:fillRect/>
          </a:stretch>
        </p:blipFill>
        <p:spPr>
          <a:xfrm>
            <a:off x="8879305" y="3741138"/>
            <a:ext cx="2787514" cy="2787514"/>
          </a:xfrm>
          <a:prstGeom prst="rect">
            <a:avLst/>
          </a:prstGeom>
        </p:spPr>
      </p:pic>
      <p:pic>
        <p:nvPicPr>
          <p:cNvPr id="6" name="Image 10"/>
          <p:cNvPicPr/>
          <p:nvPr/>
        </p:nvPicPr>
        <p:blipFill>
          <a:blip r:embed="rId4" cstate="print">
            <a:extLst>
              <a:ext uri="{28A0092B-C50C-407E-A947-70E740481C1C}">
                <a14:useLocalDpi xmlns:a14="http://schemas.microsoft.com/office/drawing/2010/main" val="0"/>
              </a:ext>
            </a:extLst>
          </a:blip>
          <a:stretch>
            <a:fillRect/>
          </a:stretch>
        </p:blipFill>
        <p:spPr>
          <a:xfrm>
            <a:off x="155575" y="5138020"/>
            <a:ext cx="760214" cy="749015"/>
          </a:xfrm>
          <a:prstGeom prst="rect">
            <a:avLst/>
          </a:prstGeom>
        </p:spPr>
      </p:pic>
    </p:spTree>
    <p:extLst>
      <p:ext uri="{BB962C8B-B14F-4D97-AF65-F5344CB8AC3E}">
        <p14:creationId xmlns:p14="http://schemas.microsoft.com/office/powerpoint/2010/main" val="2950466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0457" y="5402179"/>
            <a:ext cx="2426366" cy="1455821"/>
          </a:xfrm>
          <a:prstGeom prst="rtTriangle">
            <a:avLst/>
          </a:prstGeom>
        </p:spPr>
      </p:pic>
      <p:sp>
        <p:nvSpPr>
          <p:cNvPr id="9" name="Rectangle 8"/>
          <p:cNvSpPr/>
          <p:nvPr/>
        </p:nvSpPr>
        <p:spPr>
          <a:xfrm>
            <a:off x="2447302" y="160338"/>
            <a:ext cx="7489241" cy="664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Content Placeholder 6"/>
          <p:cNvPicPr>
            <a:picLocks noGrp="1"/>
          </p:cNvPicPr>
          <p:nvPr>
            <p:ph idx="4294967295"/>
          </p:nvPr>
        </p:nvPicPr>
        <p:blipFill rotWithShape="1">
          <a:blip r:embed="rId4">
            <a:extLst>
              <a:ext uri="{28A0092B-C50C-407E-A947-70E740481C1C}">
                <a14:useLocalDpi xmlns:a14="http://schemas.microsoft.com/office/drawing/2010/main" val="0"/>
              </a:ext>
            </a:extLst>
          </a:blip>
          <a:srcRect l="1703" t="7937" r="34977" b="26238"/>
          <a:stretch/>
        </p:blipFill>
        <p:spPr bwMode="auto">
          <a:xfrm>
            <a:off x="2801733" y="176174"/>
            <a:ext cx="7134810" cy="6612848"/>
          </a:xfrm>
          <a:prstGeom prst="rect">
            <a:avLst/>
          </a:prstGeom>
          <a:noFill/>
          <a:ln>
            <a:noFill/>
          </a:ln>
          <a:extLst>
            <a:ext uri="{53640926-AAD7-44D8-BBD7-CCE9431645EC}">
              <a14:shadowObscured xmlns:a14="http://schemas.microsoft.com/office/drawing/2010/main"/>
            </a:ext>
          </a:extLst>
        </p:spPr>
      </p:pic>
      <p:sp>
        <p:nvSpPr>
          <p:cNvPr id="5" name="AutoShape 2" descr="Puzzle Icon 223776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Image 10"/>
          <p:cNvPicPr/>
          <p:nvPr/>
        </p:nvPicPr>
        <p:blipFill>
          <a:blip r:embed="rId5" cstate="print">
            <a:extLst>
              <a:ext uri="{28A0092B-C50C-407E-A947-70E740481C1C}">
                <a14:useLocalDpi xmlns:a14="http://schemas.microsoft.com/office/drawing/2010/main" val="0"/>
              </a:ext>
            </a:extLst>
          </a:blip>
          <a:stretch>
            <a:fillRect/>
          </a:stretch>
        </p:blipFill>
        <p:spPr>
          <a:xfrm>
            <a:off x="1305049" y="6205283"/>
            <a:ext cx="760214" cy="749015"/>
          </a:xfrm>
          <a:prstGeom prst="rect">
            <a:avLst/>
          </a:prstGeom>
        </p:spPr>
      </p:pic>
    </p:spTree>
    <p:extLst>
      <p:ext uri="{BB962C8B-B14F-4D97-AF65-F5344CB8AC3E}">
        <p14:creationId xmlns:p14="http://schemas.microsoft.com/office/powerpoint/2010/main" val="2465092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740" y="430625"/>
            <a:ext cx="9085060" cy="1286236"/>
          </a:xfrm>
          <a:ln>
            <a:noFill/>
          </a:ln>
        </p:spPr>
        <p:txBody>
          <a:bodyPr>
            <a:normAutofit/>
          </a:bodyPr>
          <a:lstStyle/>
          <a:p>
            <a:pPr algn="ctr"/>
            <a:r>
              <a:rPr lang="en-US" sz="4000" dirty="0" smtClean="0">
                <a:latin typeface="+mn-lt"/>
              </a:rPr>
              <a:t>THE COVID-19 GLOBAL EVALUATION COALITION</a:t>
            </a:r>
            <a:endParaRPr lang="en-GB" sz="4000" dirty="0">
              <a:latin typeface="+mn-lt"/>
            </a:endParaRPr>
          </a:p>
        </p:txBody>
      </p:sp>
      <p:sp>
        <p:nvSpPr>
          <p:cNvPr id="7" name="Rectangle 6"/>
          <p:cNvSpPr/>
          <p:nvPr/>
        </p:nvSpPr>
        <p:spPr>
          <a:xfrm>
            <a:off x="2270188" y="4137384"/>
            <a:ext cx="9091959" cy="707886"/>
          </a:xfrm>
          <a:prstGeom prst="rect">
            <a:avLst/>
          </a:prstGeom>
          <a:ln>
            <a:noFill/>
          </a:ln>
        </p:spPr>
        <p:txBody>
          <a:bodyPr wrap="square">
            <a:spAutoFit/>
          </a:bodyPr>
          <a:lstStyle/>
          <a:p>
            <a:pPr>
              <a:spcAft>
                <a:spcPts val="450"/>
              </a:spcAft>
              <a:buClr>
                <a:srgbClr val="008F9E"/>
              </a:buClr>
            </a:pPr>
            <a:r>
              <a:rPr lang="en-GB" sz="2000" dirty="0" smtClean="0">
                <a:solidFill>
                  <a:schemeClr val="tx1">
                    <a:lumMod val="50000"/>
                  </a:schemeClr>
                </a:solidFill>
                <a:latin typeface="Calibri" panose="020F0502020204030204" pitchFamily="34" charset="0"/>
                <a:ea typeface="Arial" panose="020B0604020202020204" pitchFamily="34" charset="0"/>
                <a:cs typeface="Calibri" panose="020F0502020204030204" pitchFamily="34" charset="0"/>
              </a:rPr>
              <a:t>Facilitate shared </a:t>
            </a:r>
            <a:r>
              <a:rPr lang="en-GB" sz="2000" dirty="0">
                <a:solidFill>
                  <a:schemeClr val="tx1">
                    <a:lumMod val="50000"/>
                  </a:schemeClr>
                </a:solidFill>
                <a:latin typeface="Calibri" panose="020F0502020204030204" pitchFamily="34" charset="0"/>
                <a:ea typeface="Arial" panose="020B0604020202020204" pitchFamily="34" charset="0"/>
                <a:cs typeface="Calibri" panose="020F0502020204030204" pitchFamily="34" charset="0"/>
              </a:rPr>
              <a:t>learning, better quality evaluations, greater reach and influence, a broadened </a:t>
            </a:r>
            <a:r>
              <a:rPr lang="en-GB" sz="2000" dirty="0" smtClean="0">
                <a:solidFill>
                  <a:schemeClr val="tx1">
                    <a:lumMod val="50000"/>
                  </a:schemeClr>
                </a:solidFill>
                <a:latin typeface="Calibri" panose="020F0502020204030204" pitchFamily="34" charset="0"/>
                <a:ea typeface="Arial" panose="020B0604020202020204" pitchFamily="34" charset="0"/>
                <a:cs typeface="Calibri" panose="020F0502020204030204" pitchFamily="34" charset="0"/>
              </a:rPr>
              <a:t>scope, </a:t>
            </a:r>
            <a:r>
              <a:rPr lang="en-GB" sz="2000" dirty="0">
                <a:solidFill>
                  <a:schemeClr val="tx1">
                    <a:lumMod val="50000"/>
                  </a:schemeClr>
                </a:solidFill>
                <a:latin typeface="Calibri" panose="020F0502020204030204" pitchFamily="34" charset="0"/>
                <a:ea typeface="Arial" panose="020B0604020202020204" pitchFamily="34" charset="0"/>
                <a:cs typeface="Calibri" panose="020F0502020204030204" pitchFamily="34" charset="0"/>
              </a:rPr>
              <a:t>and increased efficiency  </a:t>
            </a:r>
            <a:endParaRPr lang="en-GB" sz="2000" dirty="0">
              <a:solidFill>
                <a:schemeClr val="tx1">
                  <a:lumMod val="50000"/>
                </a:schemeClr>
              </a:solidFill>
              <a:latin typeface="Calibri" panose="020F0502020204030204" pitchFamily="34" charset="0"/>
              <a:cs typeface="Calibri" panose="020F0502020204030204" pitchFamily="34" charset="0"/>
            </a:endParaRPr>
          </a:p>
        </p:txBody>
      </p:sp>
      <p:grpSp>
        <p:nvGrpSpPr>
          <p:cNvPr id="21" name="Group 20"/>
          <p:cNvGrpSpPr/>
          <p:nvPr/>
        </p:nvGrpSpPr>
        <p:grpSpPr>
          <a:xfrm>
            <a:off x="838200" y="1969930"/>
            <a:ext cx="10523947" cy="4299067"/>
            <a:chOff x="838200" y="1969929"/>
            <a:chExt cx="10523947" cy="4683401"/>
          </a:xfrm>
        </p:grpSpPr>
        <p:sp>
          <p:nvSpPr>
            <p:cNvPr id="5" name="Rectangle 4"/>
            <p:cNvSpPr/>
            <p:nvPr/>
          </p:nvSpPr>
          <p:spPr>
            <a:xfrm>
              <a:off x="2260393" y="1969929"/>
              <a:ext cx="9093407" cy="707886"/>
            </a:xfrm>
            <a:prstGeom prst="rect">
              <a:avLst/>
            </a:prstGeom>
            <a:ln>
              <a:noFill/>
            </a:ln>
          </p:spPr>
          <p:txBody>
            <a:bodyPr wrap="square">
              <a:spAutoFit/>
            </a:bodyPr>
            <a:lstStyle/>
            <a:p>
              <a:r>
                <a:rPr lang="en-GB" sz="2000" dirty="0">
                  <a:solidFill>
                    <a:schemeClr val="tx1">
                      <a:lumMod val="50000"/>
                    </a:schemeClr>
                  </a:solidFill>
                  <a:latin typeface="Calibri" panose="020F0502020204030204" pitchFamily="34" charset="0"/>
                  <a:cs typeface="Calibri" panose="020F0502020204030204" pitchFamily="34" charset="0"/>
                </a:rPr>
                <a:t>The evaluation units of national governments, UN agencies, multilateral banks, and INGOS working in sustainable development and humanitarian assistance</a:t>
              </a:r>
            </a:p>
          </p:txBody>
        </p:sp>
        <p:sp>
          <p:nvSpPr>
            <p:cNvPr id="6" name="Rectangle 5"/>
            <p:cNvSpPr/>
            <p:nvPr/>
          </p:nvSpPr>
          <p:spPr>
            <a:xfrm>
              <a:off x="2268740" y="3047006"/>
              <a:ext cx="9093407" cy="1015663"/>
            </a:xfrm>
            <a:prstGeom prst="rect">
              <a:avLst/>
            </a:prstGeom>
            <a:ln>
              <a:noFill/>
            </a:ln>
          </p:spPr>
          <p:txBody>
            <a:bodyPr wrap="square">
              <a:spAutoFit/>
            </a:bodyPr>
            <a:lstStyle/>
            <a:p>
              <a:r>
                <a:rPr lang="en-US" sz="2000" dirty="0">
                  <a:solidFill>
                    <a:schemeClr val="tx1">
                      <a:lumMod val="50000"/>
                    </a:schemeClr>
                  </a:solidFill>
                  <a:latin typeface="Calibri" panose="020F0502020204030204" pitchFamily="34" charset="0"/>
                  <a:cs typeface="Calibri" panose="020F0502020204030204" pitchFamily="34" charset="0"/>
                </a:rPr>
                <a:t>An independent, voluntary, collaborative project that that supports high quality, credible evaluations of the (non-clinical) COVID-19 response and recovery efforts in developing countries </a:t>
              </a:r>
              <a:endParaRPr lang="en-GB" sz="2000" dirty="0">
                <a:solidFill>
                  <a:schemeClr val="tx1">
                    <a:lumMod val="50000"/>
                  </a:schemeClr>
                </a:solidFill>
                <a:latin typeface="Calibri" panose="020F0502020204030204" pitchFamily="34" charset="0"/>
                <a:cs typeface="Calibri" panose="020F0502020204030204" pitchFamily="34" charset="0"/>
              </a:endParaRPr>
            </a:p>
          </p:txBody>
        </p:sp>
        <p:sp>
          <p:nvSpPr>
            <p:cNvPr id="8" name="Rectangle 7"/>
            <p:cNvSpPr/>
            <p:nvPr/>
          </p:nvSpPr>
          <p:spPr>
            <a:xfrm>
              <a:off x="2253494" y="5546867"/>
              <a:ext cx="9100306" cy="1106463"/>
            </a:xfrm>
            <a:prstGeom prst="rect">
              <a:avLst/>
            </a:prstGeom>
            <a:noFill/>
            <a:ln>
              <a:noFill/>
            </a:ln>
          </p:spPr>
          <p:txBody>
            <a:bodyPr wrap="square">
              <a:spAutoFit/>
            </a:bodyPr>
            <a:lstStyle/>
            <a:p>
              <a:pPr>
                <a:spcAft>
                  <a:spcPts val="900"/>
                </a:spcAft>
              </a:pPr>
              <a:r>
                <a:rPr lang="en-GB" sz="2000" dirty="0" smtClean="0">
                  <a:solidFill>
                    <a:schemeClr val="tx1">
                      <a:lumMod val="50000"/>
                    </a:schemeClr>
                  </a:solidFill>
                  <a:latin typeface="Calibri" panose="020F0502020204030204" pitchFamily="34" charset="0"/>
                  <a:cs typeface="Calibri" panose="020F0502020204030204" pitchFamily="34" charset="0"/>
                </a:rPr>
                <a:t>Through overarching </a:t>
              </a:r>
              <a:r>
                <a:rPr lang="en-GB" sz="2000" dirty="0">
                  <a:solidFill>
                    <a:schemeClr val="tx1">
                      <a:lumMod val="50000"/>
                    </a:schemeClr>
                  </a:solidFill>
                  <a:latin typeface="Calibri" panose="020F0502020204030204" pitchFamily="34" charset="0"/>
                  <a:cs typeface="Calibri" panose="020F0502020204030204" pitchFamily="34" charset="0"/>
                </a:rPr>
                <a:t>evaluation tools and approaches, </a:t>
              </a:r>
              <a:r>
                <a:rPr lang="en-GB" sz="2000" dirty="0" smtClean="0">
                  <a:solidFill>
                    <a:schemeClr val="tx1">
                      <a:lumMod val="50000"/>
                    </a:schemeClr>
                  </a:solidFill>
                  <a:latin typeface="Calibri" panose="020F0502020204030204" pitchFamily="34" charset="0"/>
                  <a:cs typeface="Calibri" panose="020F0502020204030204" pitchFamily="34" charset="0"/>
                </a:rPr>
                <a:t>peer learning, synthesis, technical and joint evaluative work, and increased opportunities to reach policy </a:t>
              </a:r>
              <a:r>
                <a:rPr lang="en-GB" sz="2000" dirty="0">
                  <a:solidFill>
                    <a:schemeClr val="tx1">
                      <a:lumMod val="50000"/>
                    </a:schemeClr>
                  </a:solidFill>
                  <a:latin typeface="Calibri" panose="020F0502020204030204" pitchFamily="34" charset="0"/>
                  <a:cs typeface="Calibri" panose="020F0502020204030204" pitchFamily="34" charset="0"/>
                </a:rPr>
                <a:t>and decision-makers</a:t>
              </a:r>
            </a:p>
          </p:txBody>
        </p:sp>
        <p:sp>
          <p:nvSpPr>
            <p:cNvPr id="12" name="Rectangle 11"/>
            <p:cNvSpPr/>
            <p:nvPr/>
          </p:nvSpPr>
          <p:spPr>
            <a:xfrm>
              <a:off x="838200" y="2131184"/>
              <a:ext cx="1130802" cy="502938"/>
            </a:xfrm>
            <a:prstGeom prst="rect">
              <a:avLst/>
            </a:prstGeom>
            <a:ln>
              <a:noFill/>
            </a:ln>
          </p:spPr>
          <p:txBody>
            <a:bodyPr wrap="square">
              <a:spAutoFit/>
            </a:bodyPr>
            <a:lstStyle/>
            <a:p>
              <a:pPr algn="ctr"/>
              <a:r>
                <a:rPr lang="en-GB" sz="2400" b="1" dirty="0">
                  <a:solidFill>
                    <a:srgbClr val="002060"/>
                  </a:solidFill>
                  <a:latin typeface="Calibri" panose="020F0502020204030204" pitchFamily="34" charset="0"/>
                  <a:ea typeface="Arial" panose="020B0604020202020204" pitchFamily="34" charset="0"/>
                  <a:cs typeface="Calibri" panose="020F0502020204030204" pitchFamily="34" charset="0"/>
                </a:rPr>
                <a:t>Who?</a:t>
              </a:r>
              <a:endParaRPr lang="en-GB" sz="2400" dirty="0">
                <a:solidFill>
                  <a:srgbClr val="002060"/>
                </a:solidFill>
                <a:latin typeface="Calibri" panose="020F0502020204030204" pitchFamily="34" charset="0"/>
                <a:cs typeface="Calibri" panose="020F0502020204030204" pitchFamily="34" charset="0"/>
              </a:endParaRPr>
            </a:p>
          </p:txBody>
        </p:sp>
        <p:sp>
          <p:nvSpPr>
            <p:cNvPr id="15" name="Rectangle 14"/>
            <p:cNvSpPr/>
            <p:nvPr/>
          </p:nvSpPr>
          <p:spPr>
            <a:xfrm>
              <a:off x="838201" y="5779705"/>
              <a:ext cx="1130802" cy="502938"/>
            </a:xfrm>
            <a:prstGeom prst="rect">
              <a:avLst/>
            </a:prstGeom>
            <a:ln>
              <a:noFill/>
            </a:ln>
          </p:spPr>
          <p:txBody>
            <a:bodyPr wrap="square">
              <a:spAutoFit/>
            </a:bodyPr>
            <a:lstStyle/>
            <a:p>
              <a:pPr algn="ctr"/>
              <a:r>
                <a:rPr lang="en-GB" sz="2400" b="1" dirty="0">
                  <a:solidFill>
                    <a:srgbClr val="002060"/>
                  </a:solidFill>
                  <a:latin typeface="Calibri" panose="020F0502020204030204" pitchFamily="34" charset="0"/>
                  <a:cs typeface="Calibri" panose="020F0502020204030204" pitchFamily="34" charset="0"/>
                </a:rPr>
                <a:t>How?</a:t>
              </a:r>
              <a:endParaRPr lang="en-GB" sz="2400" dirty="0">
                <a:solidFill>
                  <a:srgbClr val="002060"/>
                </a:solidFill>
                <a:latin typeface="Calibri" panose="020F0502020204030204" pitchFamily="34" charset="0"/>
                <a:cs typeface="Calibri" panose="020F0502020204030204" pitchFamily="34" charset="0"/>
              </a:endParaRPr>
            </a:p>
          </p:txBody>
        </p:sp>
      </p:grpSp>
      <p:sp>
        <p:nvSpPr>
          <p:cNvPr id="22" name="Rectangle 21"/>
          <p:cNvSpPr/>
          <p:nvPr/>
        </p:nvSpPr>
        <p:spPr>
          <a:xfrm>
            <a:off x="838200" y="4260495"/>
            <a:ext cx="1133960" cy="461665"/>
          </a:xfrm>
          <a:prstGeom prst="rect">
            <a:avLst/>
          </a:prstGeom>
          <a:ln>
            <a:noFill/>
          </a:ln>
        </p:spPr>
        <p:txBody>
          <a:bodyPr wrap="square">
            <a:spAutoFit/>
          </a:bodyPr>
          <a:lstStyle/>
          <a:p>
            <a:pPr algn="ctr"/>
            <a:r>
              <a:rPr lang="en-GB" sz="2400" b="1" dirty="0">
                <a:solidFill>
                  <a:srgbClr val="002060"/>
                </a:solidFill>
                <a:latin typeface="Calibri" panose="020F0502020204030204" pitchFamily="34" charset="0"/>
                <a:ea typeface="Arial" panose="020B0604020202020204" pitchFamily="34" charset="0"/>
                <a:cs typeface="Calibri" panose="020F0502020204030204" pitchFamily="34" charset="0"/>
              </a:rPr>
              <a:t>Why?</a:t>
            </a:r>
            <a:endParaRPr lang="en-GB" sz="2400" dirty="0">
              <a:solidFill>
                <a:srgbClr val="002060"/>
              </a:solidFill>
              <a:latin typeface="Calibri" panose="020F0502020204030204" pitchFamily="34" charset="0"/>
              <a:cs typeface="Calibri" panose="020F0502020204030204" pitchFamily="34" charset="0"/>
            </a:endParaRPr>
          </a:p>
        </p:txBody>
      </p:sp>
      <p:sp>
        <p:nvSpPr>
          <p:cNvPr id="23" name="Rectangle 22"/>
          <p:cNvSpPr/>
          <p:nvPr/>
        </p:nvSpPr>
        <p:spPr>
          <a:xfrm>
            <a:off x="838200" y="3188763"/>
            <a:ext cx="1133962" cy="463505"/>
          </a:xfrm>
          <a:prstGeom prst="rect">
            <a:avLst/>
          </a:prstGeom>
          <a:ln>
            <a:noFill/>
          </a:ln>
        </p:spPr>
        <p:txBody>
          <a:bodyPr wrap="square">
            <a:spAutoFit/>
          </a:bodyPr>
          <a:lstStyle/>
          <a:p>
            <a:pPr algn="ctr"/>
            <a:r>
              <a:rPr lang="en-GB" sz="2400" b="1" dirty="0">
                <a:solidFill>
                  <a:srgbClr val="002060"/>
                </a:solidFill>
                <a:latin typeface="Calibri" panose="020F0502020204030204" pitchFamily="34" charset="0"/>
                <a:ea typeface="Arial" panose="020B0604020202020204" pitchFamily="34" charset="0"/>
                <a:cs typeface="Calibri" panose="020F0502020204030204" pitchFamily="34" charset="0"/>
              </a:rPr>
              <a:t>What?</a:t>
            </a:r>
            <a:endParaRPr lang="en-GB" sz="2400" dirty="0">
              <a:solidFill>
                <a:srgbClr val="002060"/>
              </a:solidFill>
              <a:latin typeface="Calibri" panose="020F0502020204030204" pitchFamily="34" charset="0"/>
              <a:cs typeface="Calibri" panose="020F0502020204030204" pitchFamily="34" charset="0"/>
            </a:endParaRPr>
          </a:p>
        </p:txBody>
      </p:sp>
      <p:pic>
        <p:nvPicPr>
          <p:cNvPr id="13" name="Image 10"/>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353800" y="5910298"/>
            <a:ext cx="760214" cy="749015"/>
          </a:xfrm>
          <a:prstGeom prst="rect">
            <a:avLst/>
          </a:prstGeom>
        </p:spPr>
      </p:pic>
    </p:spTree>
    <p:extLst>
      <p:ext uri="{BB962C8B-B14F-4D97-AF65-F5344CB8AC3E}">
        <p14:creationId xmlns:p14="http://schemas.microsoft.com/office/powerpoint/2010/main" val="3405809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75071" y="256924"/>
            <a:ext cx="6667500" cy="6296025"/>
          </a:xfrm>
          <a:prstGeom prst="rect">
            <a:avLst/>
          </a:prstGeom>
        </p:spPr>
      </p:pic>
      <p:pic>
        <p:nvPicPr>
          <p:cNvPr id="6" name="Picture 5"/>
          <p:cNvPicPr>
            <a:picLocks noChangeAspect="1"/>
          </p:cNvPicPr>
          <p:nvPr/>
        </p:nvPicPr>
        <p:blipFill>
          <a:blip r:embed="rId4"/>
          <a:stretch>
            <a:fillRect/>
          </a:stretch>
        </p:blipFill>
        <p:spPr>
          <a:xfrm rot="5400000">
            <a:off x="-615404" y="498158"/>
            <a:ext cx="3077015" cy="1846210"/>
          </a:xfrm>
          <a:prstGeom prst="rtTriangle">
            <a:avLst/>
          </a:prstGeom>
        </p:spPr>
      </p:pic>
    </p:spTree>
    <p:extLst>
      <p:ext uri="{BB962C8B-B14F-4D97-AF65-F5344CB8AC3E}">
        <p14:creationId xmlns:p14="http://schemas.microsoft.com/office/powerpoint/2010/main" val="2989238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5e6f84-5843-49cc-89a8-d7ee1a915182">
      <Value>350</Value>
      <Value>1368</Value>
      <Value>635</Value>
      <Value>141</Value>
      <Value>1260</Value>
      <Value>170</Value>
    </TaxCatchAll>
    <lcf76f155ced4ddcb4097134ff3c332f xmlns="cd5ca57e-aeff-4ea7-957c-ee39e8386d2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1DA4F4A995BF479E9488C37B756B51" ma:contentTypeVersion="8" ma:contentTypeDescription="Create a new document." ma:contentTypeScope="" ma:versionID="79ce3b18eeea16c8e5bc0f660afbc086">
  <xsd:schema xmlns:xsd="http://www.w3.org/2001/XMLSchema" xmlns:xs="http://www.w3.org/2001/XMLSchema" xmlns:p="http://schemas.microsoft.com/office/2006/metadata/properties" xmlns:ns2="cd5ca57e-aeff-4ea7-957c-ee39e8386d27" xmlns:ns3="9d5e6f84-5843-49cc-89a8-d7ee1a915182" targetNamespace="http://schemas.microsoft.com/office/2006/metadata/properties" ma:root="true" ma:fieldsID="2c09d4a8c476afae1dfa51d3cac8b136" ns2:_="" ns3:_="">
    <xsd:import namespace="cd5ca57e-aeff-4ea7-957c-ee39e8386d27"/>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ca57e-aeff-4ea7-957c-ee39e8386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7ec883c-a62c-444f-a935-fcddb579e39d" ContentTypeId="0x0101008B4DD370EC31429186F3AD49F0D3098F" PreviousValue="false"/>
</file>

<file path=customXml/item5.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Props1.xml><?xml version="1.0" encoding="utf-8"?>
<ds:datastoreItem xmlns:ds="http://schemas.openxmlformats.org/officeDocument/2006/customXml" ds:itemID="{B06A6DE7-75CA-4673-99C0-E6D9B5D30F95}"/>
</file>

<file path=customXml/itemProps2.xml><?xml version="1.0" encoding="utf-8"?>
<ds:datastoreItem xmlns:ds="http://schemas.openxmlformats.org/officeDocument/2006/customXml" ds:itemID="{880BB25D-2FF7-4279-A760-140AD81464F0}">
  <ds:schemaRefs>
    <ds:schemaRef ds:uri="http://schemas.microsoft.com/office/2006/metadata/properties"/>
    <ds:schemaRef ds:uri="http://schemas.microsoft.com/office/2006/documentManagement/types"/>
    <ds:schemaRef ds:uri="ca82dde9-3436-4d3d-bddd-d31447390034"/>
    <ds:schemaRef ds:uri="http://purl.org/dc/terms/"/>
    <ds:schemaRef ds:uri="http://schemas.openxmlformats.org/package/2006/metadata/core-properties"/>
    <ds:schemaRef ds:uri="http://schemas.microsoft.com/office/infopath/2007/PartnerControls"/>
    <ds:schemaRef ds:uri="http://purl.org/dc/dcmitype/"/>
    <ds:schemaRef ds:uri="http://purl.org/dc/elements/1.1/"/>
    <ds:schemaRef ds:uri="c9f238dd-bb73-4aef-a7a5-d644ad823e52"/>
    <ds:schemaRef ds:uri="bac24aee-c3c6-421c-80f4-4b66ef3c1524"/>
    <ds:schemaRef ds:uri="3e8be076-f08f-4743-861f-4e327af0d5b9"/>
    <ds:schemaRef ds:uri="54c4cd27-f286-408f-9ce0-33c1e0f3ab39"/>
    <ds:schemaRef ds:uri="http://www.w3.org/XML/1998/namespace"/>
  </ds:schemaRefs>
</ds:datastoreItem>
</file>

<file path=customXml/itemProps3.xml><?xml version="1.0" encoding="utf-8"?>
<ds:datastoreItem xmlns:ds="http://schemas.openxmlformats.org/officeDocument/2006/customXml" ds:itemID="{BA7D6024-D53F-415A-9DF2-8F78BE2376A4}"/>
</file>

<file path=customXml/itemProps4.xml><?xml version="1.0" encoding="utf-8"?>
<ds:datastoreItem xmlns:ds="http://schemas.openxmlformats.org/officeDocument/2006/customXml" ds:itemID="{1186FECF-D1D6-49E7-BE23-5E6917B72B2E}">
  <ds:schemaRefs>
    <ds:schemaRef ds:uri="Microsoft.SharePoint.Taxonomy.ContentTypeSync"/>
  </ds:schemaRefs>
</ds:datastoreItem>
</file>

<file path=customXml/itemProps5.xml><?xml version="1.0" encoding="utf-8"?>
<ds:datastoreItem xmlns:ds="http://schemas.openxmlformats.org/officeDocument/2006/customXml" ds:itemID="{B5E184A9-F726-4042-8341-B7344842C41D}">
  <ds:schemaRefs>
    <ds:schemaRef ds:uri="http://www.oecd.org/eshare/projectsentre/CtFieldPriority/"/>
    <ds:schemaRef ds:uri="http://schemas.microsoft.com/2003/10/Serialization/Arrays"/>
  </ds:schemaRefs>
</ds:datastoreItem>
</file>

<file path=docProps/app.xml><?xml version="1.0" encoding="utf-8"?>
<Properties xmlns="http://schemas.openxmlformats.org/officeDocument/2006/extended-properties" xmlns:vt="http://schemas.openxmlformats.org/officeDocument/2006/docPropsVTypes">
  <Template/>
  <TotalTime>4861</TotalTime>
  <Words>1243</Words>
  <Application>Microsoft Office PowerPoint</Application>
  <PresentationFormat>Widescreen</PresentationFormat>
  <Paragraphs>111</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Calibri Light</vt:lpstr>
      <vt:lpstr>Franklin Gothic Book</vt:lpstr>
      <vt:lpstr>Lucida Grande</vt:lpstr>
      <vt:lpstr>Segoe UI</vt:lpstr>
      <vt:lpstr>Tw Cen MT</vt:lpstr>
      <vt:lpstr>Verdana</vt:lpstr>
      <vt:lpstr>Wingdings</vt:lpstr>
      <vt:lpstr>ヒラギノ角ゴ Pro W3</vt:lpstr>
      <vt:lpstr>Office Theme</vt:lpstr>
      <vt:lpstr>PowerPoint Presentation</vt:lpstr>
      <vt:lpstr>Who is EvalNet? </vt:lpstr>
      <vt:lpstr>PowerPoint Presentation</vt:lpstr>
      <vt:lpstr>COMMITMENTS TO STRENGTHEN NATIONAL SYSTEMS</vt:lpstr>
      <vt:lpstr>REMAINING GAPS</vt:lpstr>
      <vt:lpstr>COVID-19 Pandemic</vt:lpstr>
      <vt:lpstr>PowerPoint Presentation</vt:lpstr>
      <vt:lpstr>THE COVID-19 GLOBAL EVALUATION COALITION</vt:lpstr>
      <vt:lpstr>PowerPoint Presentation</vt:lpstr>
      <vt:lpstr>COUNTRY-LED EVALUATIONS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Cheng</dc:creator>
  <cp:lastModifiedBy>Megan Kennedy-Chouane</cp:lastModifiedBy>
  <cp:revision>73</cp:revision>
  <dcterms:created xsi:type="dcterms:W3CDTF">2022-05-05T16:01:45Z</dcterms:created>
  <dcterms:modified xsi:type="dcterms:W3CDTF">2022-10-24T17:17:15Z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0x010100DC1DA4F4A995BF479E9488C37B756B51</vt:lpwstr>
  </property>
  <property fmtid="{D5CDD505-2E9C-101B-9397-08002B2CF9AE}" pid="3" name="MediaServiceImageTags">
    <vt:lpwstr/>
  </property>
  <property fmtid="{D5CDD505-2E9C-101B-9397-08002B2CF9AE}" pid="4" name="OECDHorizontalProjects">
    <vt:lpwstr/>
  </property>
  <property fmtid="{D5CDD505-2E9C-101B-9397-08002B2CF9AE}" pid="5" name="OECDProjectOwnerStructure">
    <vt:lpwstr>141;#DCD/RREDI|521fc82c-4e53-4ea4-8ed2-277cfe4edcb9</vt:lpwstr>
  </property>
  <property fmtid="{D5CDD505-2E9C-101B-9397-08002B2CF9AE}" pid="6" name="OECDCountry">
    <vt:lpwstr/>
  </property>
  <property fmtid="{D5CDD505-2E9C-101B-9397-08002B2CF9AE}" pid="7" name="OECDTopic">
    <vt:lpwstr>170;#Development co-operation|838733ca-3f54-49b8-8e91-67307ccb8cf5;#350;#DAC|5c265d19-ef92-4605-a624-c6c087fd47bb</vt:lpwstr>
  </property>
  <property fmtid="{D5CDD505-2E9C-101B-9397-08002B2CF9AE}" pid="8" name="OECDCommittee">
    <vt:lpwstr/>
  </property>
  <property fmtid="{D5CDD505-2E9C-101B-9397-08002B2CF9AE}" pid="9" name="OECDPWB">
    <vt:lpwstr>1260;#5.1 Development|6195c479-0aac-49f6-bf61-3b9d9e57b67c</vt:lpwstr>
  </property>
  <property fmtid="{D5CDD505-2E9C-101B-9397-08002B2CF9AE}" pid="10" name="OECDKeywords">
    <vt:lpwstr>1368;#RREDI|f9c893fe-6582-4d38-9ca0-1707954f8726;#635;#Evaluation|09c98c89-62fa-473c-9fd6-e8474e06c1b1</vt:lpwstr>
  </property>
</Properties>
</file>