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43"/>
  </p:notesMasterIdLst>
  <p:sldIdLst>
    <p:sldId id="256" r:id="rId5"/>
    <p:sldId id="349" r:id="rId6"/>
    <p:sldId id="258" r:id="rId7"/>
    <p:sldId id="352" r:id="rId8"/>
    <p:sldId id="353" r:id="rId9"/>
    <p:sldId id="380" r:id="rId10"/>
    <p:sldId id="381" r:id="rId11"/>
    <p:sldId id="382" r:id="rId12"/>
    <p:sldId id="383" r:id="rId13"/>
    <p:sldId id="384" r:id="rId14"/>
    <p:sldId id="385" r:id="rId15"/>
    <p:sldId id="386" r:id="rId16"/>
    <p:sldId id="389" r:id="rId17"/>
    <p:sldId id="390" r:id="rId18"/>
    <p:sldId id="387" r:id="rId19"/>
    <p:sldId id="388" r:id="rId20"/>
    <p:sldId id="391" r:id="rId21"/>
    <p:sldId id="393" r:id="rId22"/>
    <p:sldId id="394" r:id="rId23"/>
    <p:sldId id="395" r:id="rId24"/>
    <p:sldId id="396" r:id="rId25"/>
    <p:sldId id="397" r:id="rId26"/>
    <p:sldId id="398" r:id="rId27"/>
    <p:sldId id="399" r:id="rId28"/>
    <p:sldId id="402" r:id="rId29"/>
    <p:sldId id="400" r:id="rId30"/>
    <p:sldId id="401" r:id="rId31"/>
    <p:sldId id="403" r:id="rId32"/>
    <p:sldId id="404" r:id="rId33"/>
    <p:sldId id="407" r:id="rId34"/>
    <p:sldId id="405" r:id="rId35"/>
    <p:sldId id="408" r:id="rId36"/>
    <p:sldId id="409" r:id="rId37"/>
    <p:sldId id="417" r:id="rId38"/>
    <p:sldId id="411" r:id="rId39"/>
    <p:sldId id="413" r:id="rId40"/>
    <p:sldId id="414" r:id="rId41"/>
    <p:sldId id="415" r:id="rId42"/>
  </p:sldIdLst>
  <p:sldSz cx="12192000" cy="6858000"/>
  <p:notesSz cx="6980238"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Default Section" id="{26288CFC-87C8-BF44-9640-F18211430A3F}">
          <p14:sldIdLst>
            <p14:sldId id="256"/>
            <p14:sldId id="349"/>
            <p14:sldId id="258"/>
            <p14:sldId id="352"/>
            <p14:sldId id="353"/>
            <p14:sldId id="380"/>
            <p14:sldId id="381"/>
            <p14:sldId id="382"/>
            <p14:sldId id="383"/>
            <p14:sldId id="384"/>
            <p14:sldId id="385"/>
            <p14:sldId id="386"/>
            <p14:sldId id="389"/>
            <p14:sldId id="390"/>
            <p14:sldId id="387"/>
            <p14:sldId id="388"/>
            <p14:sldId id="391"/>
            <p14:sldId id="393"/>
            <p14:sldId id="394"/>
            <p14:sldId id="395"/>
            <p14:sldId id="396"/>
            <p14:sldId id="397"/>
            <p14:sldId id="398"/>
            <p14:sldId id="399"/>
            <p14:sldId id="402"/>
            <p14:sldId id="400"/>
            <p14:sldId id="401"/>
            <p14:sldId id="403"/>
            <p14:sldId id="404"/>
            <p14:sldId id="407"/>
            <p14:sldId id="405"/>
            <p14:sldId id="408"/>
            <p14:sldId id="409"/>
            <p14:sldId id="417"/>
            <p14:sldId id="411"/>
            <p14:sldId id="413"/>
            <p14:sldId id="414"/>
            <p14:sldId id="415"/>
          </p14:sldIdLst>
        </p14:section>
        <p14:section name="ANNEX" id="{CD2A0D55-88E9-0C43-B811-D2D1832FF7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D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7E880-9A26-0DF3-3EC0-201B8CC33B65}" v="43" dt="2019-10-18T19:14:13.166"/>
    <p1510:client id="{D9963409-2839-42B4-AE79-4CDCD4B6FEE0}" v="345" dt="2019-10-17T21:09:32.63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1601" autoAdjust="0"/>
  </p:normalViewPr>
  <p:slideViewPr>
    <p:cSldViewPr snapToGrid="0">
      <p:cViewPr varScale="1">
        <p:scale>
          <a:sx n="90" d="100"/>
          <a:sy n="90" d="100"/>
        </p:scale>
        <p:origin x="232"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Porter" userId="c8cccff2-3f9b-40b2-aa44-54e1f1801f2f" providerId="ADAL" clId="{D9963409-2839-42B4-AE79-4CDCD4B6FEE0}"/>
    <pc:docChg chg="undo custSel addSld delSld modSld sldOrd modSection">
      <pc:chgData name="Stephen Porter" userId="c8cccff2-3f9b-40b2-aa44-54e1f1801f2f" providerId="ADAL" clId="{D9963409-2839-42B4-AE79-4CDCD4B6FEE0}" dt="2019-10-17T21:10:10.755" v="2491" actId="2696"/>
      <pc:docMkLst>
        <pc:docMk/>
      </pc:docMkLst>
      <pc:sldChg chg="addSp delSp modSp modAnim">
        <pc:chgData name="Stephen Porter" userId="c8cccff2-3f9b-40b2-aa44-54e1f1801f2f" providerId="ADAL" clId="{D9963409-2839-42B4-AE79-4CDCD4B6FEE0}" dt="2019-10-15T20:07:18.983" v="159"/>
        <pc:sldMkLst>
          <pc:docMk/>
          <pc:sldMk cId="0" sldId="258"/>
        </pc:sldMkLst>
        <pc:spChg chg="add del mod">
          <ac:chgData name="Stephen Porter" userId="c8cccff2-3f9b-40b2-aa44-54e1f1801f2f" providerId="ADAL" clId="{D9963409-2839-42B4-AE79-4CDCD4B6FEE0}" dt="2019-10-15T19:54:13.363" v="2"/>
          <ac:spMkLst>
            <pc:docMk/>
            <pc:sldMk cId="0" sldId="258"/>
            <ac:spMk id="3" creationId="{07DA221F-B960-4B1D-8CC9-5A3798C04975}"/>
          </ac:spMkLst>
        </pc:spChg>
        <pc:spChg chg="add mod">
          <ac:chgData name="Stephen Porter" userId="c8cccff2-3f9b-40b2-aa44-54e1f1801f2f" providerId="ADAL" clId="{D9963409-2839-42B4-AE79-4CDCD4B6FEE0}" dt="2019-10-15T19:55:20.189" v="40" actId="20577"/>
          <ac:spMkLst>
            <pc:docMk/>
            <pc:sldMk cId="0" sldId="258"/>
            <ac:spMk id="11" creationId="{FD4BF02C-C51A-4B65-98BE-DC70282AE98A}"/>
          </ac:spMkLst>
        </pc:spChg>
        <pc:spChg chg="add del">
          <ac:chgData name="Stephen Porter" userId="c8cccff2-3f9b-40b2-aa44-54e1f1801f2f" providerId="ADAL" clId="{D9963409-2839-42B4-AE79-4CDCD4B6FEE0}" dt="2019-10-15T20:07:18.692" v="158" actId="478"/>
          <ac:spMkLst>
            <pc:docMk/>
            <pc:sldMk cId="0" sldId="258"/>
            <ac:spMk id="12" creationId="{CAB64A21-777E-4EA1-9FC8-EC4BF76B6A74}"/>
          </ac:spMkLst>
        </pc:spChg>
        <pc:spChg chg="add del">
          <ac:chgData name="Stephen Porter" userId="c8cccff2-3f9b-40b2-aa44-54e1f1801f2f" providerId="ADAL" clId="{D9963409-2839-42B4-AE79-4CDCD4B6FEE0}" dt="2019-10-15T20:07:18.692" v="158" actId="478"/>
          <ac:spMkLst>
            <pc:docMk/>
            <pc:sldMk cId="0" sldId="258"/>
            <ac:spMk id="13" creationId="{1D0F4703-795A-40E9-BD28-40511AEA766D}"/>
          </ac:spMkLst>
        </pc:spChg>
        <pc:spChg chg="add">
          <ac:chgData name="Stephen Porter" userId="c8cccff2-3f9b-40b2-aa44-54e1f1801f2f" providerId="ADAL" clId="{D9963409-2839-42B4-AE79-4CDCD4B6FEE0}" dt="2019-10-15T20:07:18.983" v="159"/>
          <ac:spMkLst>
            <pc:docMk/>
            <pc:sldMk cId="0" sldId="258"/>
            <ac:spMk id="14" creationId="{A04C1B28-03E2-43AB-9B19-AD9515460428}"/>
          </ac:spMkLst>
        </pc:spChg>
        <pc:spChg chg="add">
          <ac:chgData name="Stephen Porter" userId="c8cccff2-3f9b-40b2-aa44-54e1f1801f2f" providerId="ADAL" clId="{D9963409-2839-42B4-AE79-4CDCD4B6FEE0}" dt="2019-10-15T20:07:18.983" v="159"/>
          <ac:spMkLst>
            <pc:docMk/>
            <pc:sldMk cId="0" sldId="258"/>
            <ac:spMk id="15" creationId="{55A35654-9B5D-409E-B965-BBB735E31A8B}"/>
          </ac:spMkLst>
        </pc:spChg>
        <pc:spChg chg="add">
          <ac:chgData name="Stephen Porter" userId="c8cccff2-3f9b-40b2-aa44-54e1f1801f2f" providerId="ADAL" clId="{D9963409-2839-42B4-AE79-4CDCD4B6FEE0}" dt="2019-10-15T20:07:18.983" v="159"/>
          <ac:spMkLst>
            <pc:docMk/>
            <pc:sldMk cId="0" sldId="258"/>
            <ac:spMk id="16" creationId="{7CDF65C0-E943-4ACF-A13D-45BB286F805F}"/>
          </ac:spMkLst>
        </pc:spChg>
        <pc:spChg chg="add">
          <ac:chgData name="Stephen Porter" userId="c8cccff2-3f9b-40b2-aa44-54e1f1801f2f" providerId="ADAL" clId="{D9963409-2839-42B4-AE79-4CDCD4B6FEE0}" dt="2019-10-15T20:07:18.983" v="159"/>
          <ac:spMkLst>
            <pc:docMk/>
            <pc:sldMk cId="0" sldId="258"/>
            <ac:spMk id="17" creationId="{038A5165-3193-48A1-A89F-55A637C9A3C4}"/>
          </ac:spMkLst>
        </pc:spChg>
        <pc:spChg chg="add">
          <ac:chgData name="Stephen Porter" userId="c8cccff2-3f9b-40b2-aa44-54e1f1801f2f" providerId="ADAL" clId="{D9963409-2839-42B4-AE79-4CDCD4B6FEE0}" dt="2019-10-15T20:07:18.983" v="159"/>
          <ac:spMkLst>
            <pc:docMk/>
            <pc:sldMk cId="0" sldId="258"/>
            <ac:spMk id="18" creationId="{78EE981F-C36F-4104-8559-5531B1A73C1A}"/>
          </ac:spMkLst>
        </pc:spChg>
        <pc:spChg chg="add">
          <ac:chgData name="Stephen Porter" userId="c8cccff2-3f9b-40b2-aa44-54e1f1801f2f" providerId="ADAL" clId="{D9963409-2839-42B4-AE79-4CDCD4B6FEE0}" dt="2019-10-15T20:07:18.983" v="159"/>
          <ac:spMkLst>
            <pc:docMk/>
            <pc:sldMk cId="0" sldId="258"/>
            <ac:spMk id="19" creationId="{994D1A8C-B955-41C0-A753-F7CE4BB406F8}"/>
          </ac:spMkLst>
        </pc:spChg>
        <pc:spChg chg="del">
          <ac:chgData name="Stephen Porter" userId="c8cccff2-3f9b-40b2-aa44-54e1f1801f2f" providerId="ADAL" clId="{D9963409-2839-42B4-AE79-4CDCD4B6FEE0}" dt="2019-10-15T20:07:18.692" v="158" actId="478"/>
          <ac:spMkLst>
            <pc:docMk/>
            <pc:sldMk cId="0" sldId="258"/>
            <ac:spMk id="169" creationId="{00000000-0000-0000-0000-000000000000}"/>
          </ac:spMkLst>
        </pc:spChg>
        <pc:spChg chg="del">
          <ac:chgData name="Stephen Porter" userId="c8cccff2-3f9b-40b2-aa44-54e1f1801f2f" providerId="ADAL" clId="{D9963409-2839-42B4-AE79-4CDCD4B6FEE0}" dt="2019-10-15T20:05:10.665" v="98" actId="478"/>
          <ac:spMkLst>
            <pc:docMk/>
            <pc:sldMk cId="0" sldId="258"/>
            <ac:spMk id="170" creationId="{00000000-0000-0000-0000-000000000000}"/>
          </ac:spMkLst>
        </pc:spChg>
        <pc:spChg chg="del">
          <ac:chgData name="Stephen Porter" userId="c8cccff2-3f9b-40b2-aa44-54e1f1801f2f" providerId="ADAL" clId="{D9963409-2839-42B4-AE79-4CDCD4B6FEE0}" dt="2019-10-15T20:07:18.692" v="158" actId="478"/>
          <ac:spMkLst>
            <pc:docMk/>
            <pc:sldMk cId="0" sldId="258"/>
            <ac:spMk id="172" creationId="{00000000-0000-0000-0000-000000000000}"/>
          </ac:spMkLst>
        </pc:spChg>
        <pc:spChg chg="del">
          <ac:chgData name="Stephen Porter" userId="c8cccff2-3f9b-40b2-aa44-54e1f1801f2f" providerId="ADAL" clId="{D9963409-2839-42B4-AE79-4CDCD4B6FEE0}" dt="2019-10-15T20:05:12.984" v="99" actId="478"/>
          <ac:spMkLst>
            <pc:docMk/>
            <pc:sldMk cId="0" sldId="258"/>
            <ac:spMk id="173" creationId="{00000000-0000-0000-0000-000000000000}"/>
          </ac:spMkLst>
        </pc:spChg>
      </pc:sldChg>
      <pc:sldChg chg="modSp del">
        <pc:chgData name="Stephen Porter" userId="c8cccff2-3f9b-40b2-aa44-54e1f1801f2f" providerId="ADAL" clId="{D9963409-2839-42B4-AE79-4CDCD4B6FEE0}" dt="2019-10-17T20:09:16.639" v="1482" actId="2696"/>
        <pc:sldMkLst>
          <pc:docMk/>
          <pc:sldMk cId="0" sldId="268"/>
        </pc:sldMkLst>
        <pc:spChg chg="mod">
          <ac:chgData name="Stephen Porter" userId="c8cccff2-3f9b-40b2-aa44-54e1f1801f2f" providerId="ADAL" clId="{D9963409-2839-42B4-AE79-4CDCD4B6FEE0}" dt="2019-10-15T19:50:38.983" v="0" actId="313"/>
          <ac:spMkLst>
            <pc:docMk/>
            <pc:sldMk cId="0" sldId="268"/>
            <ac:spMk id="22530" creationId="{00000000-0000-0000-0000-000000000000}"/>
          </ac:spMkLst>
        </pc:spChg>
      </pc:sldChg>
      <pc:sldChg chg="del">
        <pc:chgData name="Stephen Porter" userId="c8cccff2-3f9b-40b2-aa44-54e1f1801f2f" providerId="ADAL" clId="{D9963409-2839-42B4-AE79-4CDCD4B6FEE0}" dt="2019-10-17T20:26:03.463" v="1706" actId="2696"/>
        <pc:sldMkLst>
          <pc:docMk/>
          <pc:sldMk cId="651842482" sldId="307"/>
        </pc:sldMkLst>
      </pc:sldChg>
      <pc:sldChg chg="del">
        <pc:chgData name="Stephen Porter" userId="c8cccff2-3f9b-40b2-aa44-54e1f1801f2f" providerId="ADAL" clId="{D9963409-2839-42B4-AE79-4CDCD4B6FEE0}" dt="2019-10-17T20:30:05.149" v="1739" actId="2696"/>
        <pc:sldMkLst>
          <pc:docMk/>
          <pc:sldMk cId="1782995319" sldId="308"/>
        </pc:sldMkLst>
      </pc:sldChg>
      <pc:sldChg chg="addSp delSp modSp del modAnim">
        <pc:chgData name="Stephen Porter" userId="c8cccff2-3f9b-40b2-aa44-54e1f1801f2f" providerId="ADAL" clId="{D9963409-2839-42B4-AE79-4CDCD4B6FEE0}" dt="2019-10-17T20:41:56.468" v="1962" actId="2696"/>
        <pc:sldMkLst>
          <pc:docMk/>
          <pc:sldMk cId="1701851304" sldId="310"/>
        </pc:sldMkLst>
        <pc:spChg chg="del">
          <ac:chgData name="Stephen Porter" userId="c8cccff2-3f9b-40b2-aa44-54e1f1801f2f" providerId="ADAL" clId="{D9963409-2839-42B4-AE79-4CDCD4B6FEE0}" dt="2019-10-17T20:30:23.961" v="1742"/>
          <ac:spMkLst>
            <pc:docMk/>
            <pc:sldMk cId="1701851304" sldId="310"/>
            <ac:spMk id="2" creationId="{00000000-0000-0000-0000-000000000000}"/>
          </ac:spMkLst>
        </pc:spChg>
        <pc:spChg chg="del">
          <ac:chgData name="Stephen Porter" userId="c8cccff2-3f9b-40b2-aa44-54e1f1801f2f" providerId="ADAL" clId="{D9963409-2839-42B4-AE79-4CDCD4B6FEE0}" dt="2019-10-17T20:30:23.961" v="1742"/>
          <ac:spMkLst>
            <pc:docMk/>
            <pc:sldMk cId="1701851304" sldId="310"/>
            <ac:spMk id="3" creationId="{00000000-0000-0000-0000-000000000000}"/>
          </ac:spMkLst>
        </pc:spChg>
        <pc:spChg chg="add mod">
          <ac:chgData name="Stephen Porter" userId="c8cccff2-3f9b-40b2-aa44-54e1f1801f2f" providerId="ADAL" clId="{D9963409-2839-42B4-AE79-4CDCD4B6FEE0}" dt="2019-10-17T20:30:23.961" v="1742"/>
          <ac:spMkLst>
            <pc:docMk/>
            <pc:sldMk cId="1701851304" sldId="310"/>
            <ac:spMk id="4" creationId="{71EFD8C8-4F4E-49DB-B1AE-7AB1BBA5B714}"/>
          </ac:spMkLst>
        </pc:spChg>
        <pc:spChg chg="add mod">
          <ac:chgData name="Stephen Porter" userId="c8cccff2-3f9b-40b2-aa44-54e1f1801f2f" providerId="ADAL" clId="{D9963409-2839-42B4-AE79-4CDCD4B6FEE0}" dt="2019-10-17T20:30:23.961" v="1742"/>
          <ac:spMkLst>
            <pc:docMk/>
            <pc:sldMk cId="1701851304" sldId="310"/>
            <ac:spMk id="5" creationId="{744DA9F3-27F9-4AAF-ADB2-ED8CBE0F653D}"/>
          </ac:spMkLst>
        </pc:spChg>
      </pc:sldChg>
      <pc:sldChg chg="addSp delSp modSp">
        <pc:chgData name="Stephen Porter" userId="c8cccff2-3f9b-40b2-aa44-54e1f1801f2f" providerId="ADAL" clId="{D9963409-2839-42B4-AE79-4CDCD4B6FEE0}" dt="2019-10-15T20:07:34.477" v="163" actId="14100"/>
        <pc:sldMkLst>
          <pc:docMk/>
          <pc:sldMk cId="3254786317" sldId="349"/>
        </pc:sldMkLst>
        <pc:spChg chg="add del">
          <ac:chgData name="Stephen Porter" userId="c8cccff2-3f9b-40b2-aa44-54e1f1801f2f" providerId="ADAL" clId="{D9963409-2839-42B4-AE79-4CDCD4B6FEE0}" dt="2019-10-15T20:07:23.352" v="160" actId="478"/>
          <ac:spMkLst>
            <pc:docMk/>
            <pc:sldMk cId="3254786317" sldId="349"/>
            <ac:spMk id="11" creationId="{6DF9E9F2-7B71-42F5-9078-C4D98707F181}"/>
          </ac:spMkLst>
        </pc:spChg>
        <pc:spChg chg="add del">
          <ac:chgData name="Stephen Porter" userId="c8cccff2-3f9b-40b2-aa44-54e1f1801f2f" providerId="ADAL" clId="{D9963409-2839-42B4-AE79-4CDCD4B6FEE0}" dt="2019-10-15T20:07:23.352" v="160" actId="478"/>
          <ac:spMkLst>
            <pc:docMk/>
            <pc:sldMk cId="3254786317" sldId="349"/>
            <ac:spMk id="12" creationId="{1BF2B1D1-0245-47EB-B1A9-560637D00F24}"/>
          </ac:spMkLst>
        </pc:spChg>
        <pc:spChg chg="add">
          <ac:chgData name="Stephen Porter" userId="c8cccff2-3f9b-40b2-aa44-54e1f1801f2f" providerId="ADAL" clId="{D9963409-2839-42B4-AE79-4CDCD4B6FEE0}" dt="2019-10-15T20:07:23.576" v="161"/>
          <ac:spMkLst>
            <pc:docMk/>
            <pc:sldMk cId="3254786317" sldId="349"/>
            <ac:spMk id="13" creationId="{CED77471-A8F8-47AD-A859-0BE4BFB65958}"/>
          </ac:spMkLst>
        </pc:spChg>
        <pc:spChg chg="add">
          <ac:chgData name="Stephen Porter" userId="c8cccff2-3f9b-40b2-aa44-54e1f1801f2f" providerId="ADAL" clId="{D9963409-2839-42B4-AE79-4CDCD4B6FEE0}" dt="2019-10-15T20:07:23.576" v="161"/>
          <ac:spMkLst>
            <pc:docMk/>
            <pc:sldMk cId="3254786317" sldId="349"/>
            <ac:spMk id="14" creationId="{B2FDB018-2920-4123-B64A-F4273C02FEAA}"/>
          </ac:spMkLst>
        </pc:spChg>
        <pc:spChg chg="add">
          <ac:chgData name="Stephen Porter" userId="c8cccff2-3f9b-40b2-aa44-54e1f1801f2f" providerId="ADAL" clId="{D9963409-2839-42B4-AE79-4CDCD4B6FEE0}" dt="2019-10-15T20:07:23.576" v="161"/>
          <ac:spMkLst>
            <pc:docMk/>
            <pc:sldMk cId="3254786317" sldId="349"/>
            <ac:spMk id="15" creationId="{62A1D4FC-2179-4C12-B42F-006000B62360}"/>
          </ac:spMkLst>
        </pc:spChg>
        <pc:spChg chg="add mod">
          <ac:chgData name="Stephen Porter" userId="c8cccff2-3f9b-40b2-aa44-54e1f1801f2f" providerId="ADAL" clId="{D9963409-2839-42B4-AE79-4CDCD4B6FEE0}" dt="2019-10-15T20:07:34.477" v="163" actId="14100"/>
          <ac:spMkLst>
            <pc:docMk/>
            <pc:sldMk cId="3254786317" sldId="349"/>
            <ac:spMk id="16" creationId="{59550DA6-BD5E-4776-98E6-C9C013048964}"/>
          </ac:spMkLst>
        </pc:spChg>
        <pc:spChg chg="add">
          <ac:chgData name="Stephen Porter" userId="c8cccff2-3f9b-40b2-aa44-54e1f1801f2f" providerId="ADAL" clId="{D9963409-2839-42B4-AE79-4CDCD4B6FEE0}" dt="2019-10-15T20:07:23.576" v="161"/>
          <ac:spMkLst>
            <pc:docMk/>
            <pc:sldMk cId="3254786317" sldId="349"/>
            <ac:spMk id="17" creationId="{841B6574-7ECC-4D3F-A143-95A76CB56F17}"/>
          </ac:spMkLst>
        </pc:spChg>
        <pc:spChg chg="add">
          <ac:chgData name="Stephen Porter" userId="c8cccff2-3f9b-40b2-aa44-54e1f1801f2f" providerId="ADAL" clId="{D9963409-2839-42B4-AE79-4CDCD4B6FEE0}" dt="2019-10-15T20:07:23.576" v="161"/>
          <ac:spMkLst>
            <pc:docMk/>
            <pc:sldMk cId="3254786317" sldId="349"/>
            <ac:spMk id="18" creationId="{D4C65C86-7BA7-4322-9117-1841C3C3CC50}"/>
          </ac:spMkLst>
        </pc:spChg>
        <pc:spChg chg="del">
          <ac:chgData name="Stephen Porter" userId="c8cccff2-3f9b-40b2-aa44-54e1f1801f2f" providerId="ADAL" clId="{D9963409-2839-42B4-AE79-4CDCD4B6FEE0}" dt="2019-10-15T20:07:23.352" v="160" actId="478"/>
          <ac:spMkLst>
            <pc:docMk/>
            <pc:sldMk cId="3254786317" sldId="349"/>
            <ac:spMk id="169" creationId="{00000000-0000-0000-0000-000000000000}"/>
          </ac:spMkLst>
        </pc:spChg>
        <pc:spChg chg="del">
          <ac:chgData name="Stephen Porter" userId="c8cccff2-3f9b-40b2-aa44-54e1f1801f2f" providerId="ADAL" clId="{D9963409-2839-42B4-AE79-4CDCD4B6FEE0}" dt="2019-10-15T20:05:19.488" v="101" actId="478"/>
          <ac:spMkLst>
            <pc:docMk/>
            <pc:sldMk cId="3254786317" sldId="349"/>
            <ac:spMk id="170" creationId="{00000000-0000-0000-0000-000000000000}"/>
          </ac:spMkLst>
        </pc:spChg>
        <pc:spChg chg="del">
          <ac:chgData name="Stephen Porter" userId="c8cccff2-3f9b-40b2-aa44-54e1f1801f2f" providerId="ADAL" clId="{D9963409-2839-42B4-AE79-4CDCD4B6FEE0}" dt="2019-10-15T20:07:23.352" v="160" actId="478"/>
          <ac:spMkLst>
            <pc:docMk/>
            <pc:sldMk cId="3254786317" sldId="349"/>
            <ac:spMk id="172" creationId="{00000000-0000-0000-0000-000000000000}"/>
          </ac:spMkLst>
        </pc:spChg>
        <pc:spChg chg="del">
          <ac:chgData name="Stephen Porter" userId="c8cccff2-3f9b-40b2-aa44-54e1f1801f2f" providerId="ADAL" clId="{D9963409-2839-42B4-AE79-4CDCD4B6FEE0}" dt="2019-10-15T20:05:21.196" v="102" actId="478"/>
          <ac:spMkLst>
            <pc:docMk/>
            <pc:sldMk cId="3254786317" sldId="349"/>
            <ac:spMk id="173" creationId="{00000000-0000-0000-0000-000000000000}"/>
          </ac:spMkLst>
        </pc:spChg>
      </pc:sldChg>
      <pc:sldChg chg="del">
        <pc:chgData name="Stephen Porter" userId="c8cccff2-3f9b-40b2-aa44-54e1f1801f2f" providerId="ADAL" clId="{D9963409-2839-42B4-AE79-4CDCD4B6FEE0}" dt="2019-10-17T19:36:25.740" v="1210" actId="2696"/>
        <pc:sldMkLst>
          <pc:docMk/>
          <pc:sldMk cId="4113251655" sldId="351"/>
        </pc:sldMkLst>
      </pc:sldChg>
      <pc:sldChg chg="addSp delSp modSp">
        <pc:chgData name="Stephen Porter" userId="c8cccff2-3f9b-40b2-aa44-54e1f1801f2f" providerId="ADAL" clId="{D9963409-2839-42B4-AE79-4CDCD4B6FEE0}" dt="2019-10-15T20:07:09.085" v="157" actId="1076"/>
        <pc:sldMkLst>
          <pc:docMk/>
          <pc:sldMk cId="94092365" sldId="352"/>
        </pc:sldMkLst>
        <pc:spChg chg="add del mod">
          <ac:chgData name="Stephen Porter" userId="c8cccff2-3f9b-40b2-aa44-54e1f1801f2f" providerId="ADAL" clId="{D9963409-2839-42B4-AE79-4CDCD4B6FEE0}" dt="2019-10-15T20:05:51.543" v="112" actId="478"/>
          <ac:spMkLst>
            <pc:docMk/>
            <pc:sldMk cId="94092365" sldId="352"/>
            <ac:spMk id="13" creationId="{33A7867B-6350-43DB-A641-006BFDA0E0AE}"/>
          </ac:spMkLst>
        </pc:spChg>
        <pc:spChg chg="add mod">
          <ac:chgData name="Stephen Porter" userId="c8cccff2-3f9b-40b2-aa44-54e1f1801f2f" providerId="ADAL" clId="{D9963409-2839-42B4-AE79-4CDCD4B6FEE0}" dt="2019-10-15T20:06:55.248" v="152" actId="1036"/>
          <ac:spMkLst>
            <pc:docMk/>
            <pc:sldMk cId="94092365" sldId="352"/>
            <ac:spMk id="14" creationId="{96937C99-0FEE-43D1-8F90-BDED952561D8}"/>
          </ac:spMkLst>
        </pc:spChg>
        <pc:spChg chg="add mod">
          <ac:chgData name="Stephen Porter" userId="c8cccff2-3f9b-40b2-aa44-54e1f1801f2f" providerId="ADAL" clId="{D9963409-2839-42B4-AE79-4CDCD4B6FEE0}" dt="2019-10-15T20:07:08.724" v="156" actId="14100"/>
          <ac:spMkLst>
            <pc:docMk/>
            <pc:sldMk cId="94092365" sldId="352"/>
            <ac:spMk id="15" creationId="{6CED8C98-C03A-44BC-97C6-6EE37C0AD7AE}"/>
          </ac:spMkLst>
        </pc:spChg>
        <pc:spChg chg="mod">
          <ac:chgData name="Stephen Porter" userId="c8cccff2-3f9b-40b2-aa44-54e1f1801f2f" providerId="ADAL" clId="{D9963409-2839-42B4-AE79-4CDCD4B6FEE0}" dt="2019-10-15T20:07:09.085" v="157" actId="1076"/>
          <ac:spMkLst>
            <pc:docMk/>
            <pc:sldMk cId="94092365" sldId="352"/>
            <ac:spMk id="168" creationId="{00000000-0000-0000-0000-000000000000}"/>
          </ac:spMkLst>
        </pc:spChg>
        <pc:spChg chg="mod">
          <ac:chgData name="Stephen Porter" userId="c8cccff2-3f9b-40b2-aa44-54e1f1801f2f" providerId="ADAL" clId="{D9963409-2839-42B4-AE79-4CDCD4B6FEE0}" dt="2019-10-15T20:04:54.348" v="97" actId="14100"/>
          <ac:spMkLst>
            <pc:docMk/>
            <pc:sldMk cId="94092365" sldId="352"/>
            <ac:spMk id="170" creationId="{00000000-0000-0000-0000-000000000000}"/>
          </ac:spMkLst>
        </pc:spChg>
        <pc:spChg chg="mod">
          <ac:chgData name="Stephen Porter" userId="c8cccff2-3f9b-40b2-aa44-54e1f1801f2f" providerId="ADAL" clId="{D9963409-2839-42B4-AE79-4CDCD4B6FEE0}" dt="2019-10-15T20:06:58.628" v="153" actId="14100"/>
          <ac:spMkLst>
            <pc:docMk/>
            <pc:sldMk cId="94092365" sldId="352"/>
            <ac:spMk id="172" creationId="{00000000-0000-0000-0000-000000000000}"/>
          </ac:spMkLst>
        </pc:spChg>
        <pc:spChg chg="mod">
          <ac:chgData name="Stephen Porter" userId="c8cccff2-3f9b-40b2-aa44-54e1f1801f2f" providerId="ADAL" clId="{D9963409-2839-42B4-AE79-4CDCD4B6FEE0}" dt="2019-10-15T20:06:50.165" v="150" actId="14100"/>
          <ac:spMkLst>
            <pc:docMk/>
            <pc:sldMk cId="94092365" sldId="352"/>
            <ac:spMk id="173" creationId="{00000000-0000-0000-0000-000000000000}"/>
          </ac:spMkLst>
        </pc:spChg>
        <pc:graphicFrameChg chg="add del">
          <ac:chgData name="Stephen Porter" userId="c8cccff2-3f9b-40b2-aa44-54e1f1801f2f" providerId="ADAL" clId="{D9963409-2839-42B4-AE79-4CDCD4B6FEE0}" dt="2019-10-15T20:01:36.574" v="42"/>
          <ac:graphicFrameMkLst>
            <pc:docMk/>
            <pc:sldMk cId="94092365" sldId="352"/>
            <ac:graphicFrameMk id="3" creationId="{BC9543B2-771B-49B3-9A5F-0EBA25A5FE36}"/>
          </ac:graphicFrameMkLst>
        </pc:graphicFrameChg>
        <pc:graphicFrameChg chg="add del mod">
          <ac:chgData name="Stephen Porter" userId="c8cccff2-3f9b-40b2-aa44-54e1f1801f2f" providerId="ADAL" clId="{D9963409-2839-42B4-AE79-4CDCD4B6FEE0}" dt="2019-10-15T20:02:09.077" v="46" actId="478"/>
          <ac:graphicFrameMkLst>
            <pc:docMk/>
            <pc:sldMk cId="94092365" sldId="352"/>
            <ac:graphicFrameMk id="4" creationId="{687D578B-C026-427A-994D-D24F27B73E1D}"/>
          </ac:graphicFrameMkLst>
        </pc:graphicFrameChg>
        <pc:graphicFrameChg chg="add mod modGraphic">
          <ac:chgData name="Stephen Porter" userId="c8cccff2-3f9b-40b2-aa44-54e1f1801f2f" providerId="ADAL" clId="{D9963409-2839-42B4-AE79-4CDCD4B6FEE0}" dt="2019-10-15T20:03:12.588" v="68" actId="14734"/>
          <ac:graphicFrameMkLst>
            <pc:docMk/>
            <pc:sldMk cId="94092365" sldId="352"/>
            <ac:graphicFrameMk id="5" creationId="{A144BDC3-A242-4E7D-903C-BCCAA655C38B}"/>
          </ac:graphicFrameMkLst>
        </pc:graphicFrameChg>
      </pc:sldChg>
      <pc:sldChg chg="addSp delSp modSp">
        <pc:chgData name="Stephen Porter" userId="c8cccff2-3f9b-40b2-aa44-54e1f1801f2f" providerId="ADAL" clId="{D9963409-2839-42B4-AE79-4CDCD4B6FEE0}" dt="2019-10-15T20:22:04.396" v="389" actId="20577"/>
        <pc:sldMkLst>
          <pc:docMk/>
          <pc:sldMk cId="113769827" sldId="353"/>
        </pc:sldMkLst>
        <pc:spChg chg="add mod">
          <ac:chgData name="Stephen Porter" userId="c8cccff2-3f9b-40b2-aa44-54e1f1801f2f" providerId="ADAL" clId="{D9963409-2839-42B4-AE79-4CDCD4B6FEE0}" dt="2019-10-15T20:08:57.765" v="176" actId="1076"/>
          <ac:spMkLst>
            <pc:docMk/>
            <pc:sldMk cId="113769827" sldId="353"/>
            <ac:spMk id="10" creationId="{64CAC950-4007-4F6E-987E-02100A538C17}"/>
          </ac:spMkLst>
        </pc:spChg>
        <pc:spChg chg="add del mod">
          <ac:chgData name="Stephen Porter" userId="c8cccff2-3f9b-40b2-aa44-54e1f1801f2f" providerId="ADAL" clId="{D9963409-2839-42B4-AE79-4CDCD4B6FEE0}" dt="2019-10-15T20:08:57.765" v="176" actId="1076"/>
          <ac:spMkLst>
            <pc:docMk/>
            <pc:sldMk cId="113769827" sldId="353"/>
            <ac:spMk id="11" creationId="{ED06C8EB-A520-4802-B7CE-BC0D1AAAB839}"/>
          </ac:spMkLst>
        </pc:spChg>
        <pc:spChg chg="add del mod">
          <ac:chgData name="Stephen Porter" userId="c8cccff2-3f9b-40b2-aa44-54e1f1801f2f" providerId="ADAL" clId="{D9963409-2839-42B4-AE79-4CDCD4B6FEE0}" dt="2019-10-15T20:08:30.936" v="171" actId="478"/>
          <ac:spMkLst>
            <pc:docMk/>
            <pc:sldMk cId="113769827" sldId="353"/>
            <ac:spMk id="12" creationId="{05DBE3CA-294C-4DB5-AD5F-4380A5AE05DC}"/>
          </ac:spMkLst>
        </pc:spChg>
        <pc:spChg chg="add del mod">
          <ac:chgData name="Stephen Porter" userId="c8cccff2-3f9b-40b2-aa44-54e1f1801f2f" providerId="ADAL" clId="{D9963409-2839-42B4-AE79-4CDCD4B6FEE0}" dt="2019-10-15T20:08:41.816" v="173" actId="478"/>
          <ac:spMkLst>
            <pc:docMk/>
            <pc:sldMk cId="113769827" sldId="353"/>
            <ac:spMk id="13" creationId="{3BFB3621-7FEB-45B2-B946-D2E87B7610C4}"/>
          </ac:spMkLst>
        </pc:spChg>
        <pc:spChg chg="add mod">
          <ac:chgData name="Stephen Porter" userId="c8cccff2-3f9b-40b2-aa44-54e1f1801f2f" providerId="ADAL" clId="{D9963409-2839-42B4-AE79-4CDCD4B6FEE0}" dt="2019-10-15T20:08:57.765" v="176" actId="1076"/>
          <ac:spMkLst>
            <pc:docMk/>
            <pc:sldMk cId="113769827" sldId="353"/>
            <ac:spMk id="14" creationId="{B239EF15-B8EF-4D56-A0E2-FA18DDC168AC}"/>
          </ac:spMkLst>
        </pc:spChg>
        <pc:spChg chg="add mod">
          <ac:chgData name="Stephen Porter" userId="c8cccff2-3f9b-40b2-aa44-54e1f1801f2f" providerId="ADAL" clId="{D9963409-2839-42B4-AE79-4CDCD4B6FEE0}" dt="2019-10-15T20:08:57.765" v="176" actId="1076"/>
          <ac:spMkLst>
            <pc:docMk/>
            <pc:sldMk cId="113769827" sldId="353"/>
            <ac:spMk id="15" creationId="{46AC3702-B232-4C3B-89EA-6DE9E72F344F}"/>
          </ac:spMkLst>
        </pc:spChg>
        <pc:spChg chg="add mod">
          <ac:chgData name="Stephen Porter" userId="c8cccff2-3f9b-40b2-aa44-54e1f1801f2f" providerId="ADAL" clId="{D9963409-2839-42B4-AE79-4CDCD4B6FEE0}" dt="2019-10-15T20:08:57.765" v="176" actId="1076"/>
          <ac:spMkLst>
            <pc:docMk/>
            <pc:sldMk cId="113769827" sldId="353"/>
            <ac:spMk id="16" creationId="{DB18C4D0-D910-4DC1-BC09-AB2586507C94}"/>
          </ac:spMkLst>
        </pc:spChg>
        <pc:spChg chg="add mod">
          <ac:chgData name="Stephen Porter" userId="c8cccff2-3f9b-40b2-aa44-54e1f1801f2f" providerId="ADAL" clId="{D9963409-2839-42B4-AE79-4CDCD4B6FEE0}" dt="2019-10-15T20:09:01.224" v="177" actId="1036"/>
          <ac:spMkLst>
            <pc:docMk/>
            <pc:sldMk cId="113769827" sldId="353"/>
            <ac:spMk id="17" creationId="{4792427C-E220-409F-936F-41FEB6FE4306}"/>
          </ac:spMkLst>
        </pc:spChg>
        <pc:spChg chg="add mod">
          <ac:chgData name="Stephen Porter" userId="c8cccff2-3f9b-40b2-aa44-54e1f1801f2f" providerId="ADAL" clId="{D9963409-2839-42B4-AE79-4CDCD4B6FEE0}" dt="2019-10-15T20:22:04.396" v="389" actId="20577"/>
          <ac:spMkLst>
            <pc:docMk/>
            <pc:sldMk cId="113769827" sldId="353"/>
            <ac:spMk id="18" creationId="{398C0FB4-0309-4632-85E3-D21C45C26808}"/>
          </ac:spMkLst>
        </pc:spChg>
        <pc:spChg chg="mod">
          <ac:chgData name="Stephen Porter" userId="c8cccff2-3f9b-40b2-aa44-54e1f1801f2f" providerId="ADAL" clId="{D9963409-2839-42B4-AE79-4CDCD4B6FEE0}" dt="2019-10-15T20:13:43.293" v="252" actId="14100"/>
          <ac:spMkLst>
            <pc:docMk/>
            <pc:sldMk cId="113769827" sldId="353"/>
            <ac:spMk id="166" creationId="{00000000-0000-0000-0000-000000000000}"/>
          </ac:spMkLst>
        </pc:spChg>
        <pc:spChg chg="mod">
          <ac:chgData name="Stephen Porter" userId="c8cccff2-3f9b-40b2-aa44-54e1f1801f2f" providerId="ADAL" clId="{D9963409-2839-42B4-AE79-4CDCD4B6FEE0}" dt="2019-10-15T20:09:03.284" v="178" actId="1076"/>
          <ac:spMkLst>
            <pc:docMk/>
            <pc:sldMk cId="113769827" sldId="353"/>
            <ac:spMk id="168" creationId="{00000000-0000-0000-0000-000000000000}"/>
          </ac:spMkLst>
        </pc:spChg>
        <pc:spChg chg="del">
          <ac:chgData name="Stephen Porter" userId="c8cccff2-3f9b-40b2-aa44-54e1f1801f2f" providerId="ADAL" clId="{D9963409-2839-42B4-AE79-4CDCD4B6FEE0}" dt="2019-10-15T20:04:08.656" v="70" actId="478"/>
          <ac:spMkLst>
            <pc:docMk/>
            <pc:sldMk cId="113769827" sldId="353"/>
            <ac:spMk id="169" creationId="{00000000-0000-0000-0000-000000000000}"/>
          </ac:spMkLst>
        </pc:spChg>
        <pc:spChg chg="del">
          <ac:chgData name="Stephen Porter" userId="c8cccff2-3f9b-40b2-aa44-54e1f1801f2f" providerId="ADAL" clId="{D9963409-2839-42B4-AE79-4CDCD4B6FEE0}" dt="2019-10-15T20:04:10.696" v="71" actId="478"/>
          <ac:spMkLst>
            <pc:docMk/>
            <pc:sldMk cId="113769827" sldId="353"/>
            <ac:spMk id="170" creationId="{00000000-0000-0000-0000-000000000000}"/>
          </ac:spMkLst>
        </pc:spChg>
        <pc:spChg chg="add del">
          <ac:chgData name="Stephen Porter" userId="c8cccff2-3f9b-40b2-aa44-54e1f1801f2f" providerId="ADAL" clId="{D9963409-2839-42B4-AE79-4CDCD4B6FEE0}" dt="2019-10-15T20:08:50.121" v="175" actId="478"/>
          <ac:spMkLst>
            <pc:docMk/>
            <pc:sldMk cId="113769827" sldId="353"/>
            <ac:spMk id="172" creationId="{00000000-0000-0000-0000-000000000000}"/>
          </ac:spMkLst>
        </pc:spChg>
        <pc:spChg chg="add del">
          <ac:chgData name="Stephen Porter" userId="c8cccff2-3f9b-40b2-aa44-54e1f1801f2f" providerId="ADAL" clId="{D9963409-2839-42B4-AE79-4CDCD4B6FEE0}" dt="2019-10-15T20:08:50.121" v="175" actId="478"/>
          <ac:spMkLst>
            <pc:docMk/>
            <pc:sldMk cId="113769827" sldId="353"/>
            <ac:spMk id="173" creationId="{00000000-0000-0000-0000-000000000000}"/>
          </ac:spMkLst>
        </pc:spChg>
      </pc:sldChg>
      <pc:sldChg chg="del">
        <pc:chgData name="Stephen Porter" userId="c8cccff2-3f9b-40b2-aa44-54e1f1801f2f" providerId="ADAL" clId="{D9963409-2839-42B4-AE79-4CDCD4B6FEE0}" dt="2019-10-17T19:36:25.740" v="1211" actId="2696"/>
        <pc:sldMkLst>
          <pc:docMk/>
          <pc:sldMk cId="1504542592" sldId="355"/>
        </pc:sldMkLst>
      </pc:sldChg>
      <pc:sldChg chg="del">
        <pc:chgData name="Stephen Porter" userId="c8cccff2-3f9b-40b2-aa44-54e1f1801f2f" providerId="ADAL" clId="{D9963409-2839-42B4-AE79-4CDCD4B6FEE0}" dt="2019-10-17T19:36:25.740" v="1209" actId="2696"/>
        <pc:sldMkLst>
          <pc:docMk/>
          <pc:sldMk cId="53146009" sldId="356"/>
        </pc:sldMkLst>
      </pc:sldChg>
      <pc:sldChg chg="del">
        <pc:chgData name="Stephen Porter" userId="c8cccff2-3f9b-40b2-aa44-54e1f1801f2f" providerId="ADAL" clId="{D9963409-2839-42B4-AE79-4CDCD4B6FEE0}" dt="2019-10-17T20:07:06.509" v="1433" actId="2696"/>
        <pc:sldMkLst>
          <pc:docMk/>
          <pc:sldMk cId="2305142119" sldId="357"/>
        </pc:sldMkLst>
      </pc:sldChg>
      <pc:sldChg chg="del">
        <pc:chgData name="Stephen Porter" userId="c8cccff2-3f9b-40b2-aa44-54e1f1801f2f" providerId="ADAL" clId="{D9963409-2839-42B4-AE79-4CDCD4B6FEE0}" dt="2019-10-17T20:09:14.946" v="1480" actId="2696"/>
        <pc:sldMkLst>
          <pc:docMk/>
          <pc:sldMk cId="3317567329" sldId="358"/>
        </pc:sldMkLst>
      </pc:sldChg>
      <pc:sldChg chg="del">
        <pc:chgData name="Stephen Porter" userId="c8cccff2-3f9b-40b2-aa44-54e1f1801f2f" providerId="ADAL" clId="{D9963409-2839-42B4-AE79-4CDCD4B6FEE0}" dt="2019-10-17T20:09:14.948" v="1481" actId="2696"/>
        <pc:sldMkLst>
          <pc:docMk/>
          <pc:sldMk cId="2460406296" sldId="359"/>
        </pc:sldMkLst>
      </pc:sldChg>
      <pc:sldChg chg="del">
        <pc:chgData name="Stephen Porter" userId="c8cccff2-3f9b-40b2-aa44-54e1f1801f2f" providerId="ADAL" clId="{D9963409-2839-42B4-AE79-4CDCD4B6FEE0}" dt="2019-10-17T20:09:18.256" v="1483" actId="2696"/>
        <pc:sldMkLst>
          <pc:docMk/>
          <pc:sldMk cId="1515366428" sldId="360"/>
        </pc:sldMkLst>
      </pc:sldChg>
      <pc:sldChg chg="del">
        <pc:chgData name="Stephen Porter" userId="c8cccff2-3f9b-40b2-aa44-54e1f1801f2f" providerId="ADAL" clId="{D9963409-2839-42B4-AE79-4CDCD4B6FEE0}" dt="2019-10-17T20:10:35.548" v="1503" actId="2696"/>
        <pc:sldMkLst>
          <pc:docMk/>
          <pc:sldMk cId="3663670720" sldId="361"/>
        </pc:sldMkLst>
      </pc:sldChg>
      <pc:sldChg chg="del">
        <pc:chgData name="Stephen Porter" userId="c8cccff2-3f9b-40b2-aa44-54e1f1801f2f" providerId="ADAL" clId="{D9963409-2839-42B4-AE79-4CDCD4B6FEE0}" dt="2019-10-17T20:41:56.465" v="1960" actId="2696"/>
        <pc:sldMkLst>
          <pc:docMk/>
          <pc:sldMk cId="1717761267" sldId="362"/>
        </pc:sldMkLst>
      </pc:sldChg>
      <pc:sldChg chg="del">
        <pc:chgData name="Stephen Porter" userId="c8cccff2-3f9b-40b2-aa44-54e1f1801f2f" providerId="ADAL" clId="{D9963409-2839-42B4-AE79-4CDCD4B6FEE0}" dt="2019-10-17T20:48:42.647" v="2121" actId="2696"/>
        <pc:sldMkLst>
          <pc:docMk/>
          <pc:sldMk cId="3382857485" sldId="363"/>
        </pc:sldMkLst>
      </pc:sldChg>
      <pc:sldChg chg="del">
        <pc:chgData name="Stephen Porter" userId="c8cccff2-3f9b-40b2-aa44-54e1f1801f2f" providerId="ADAL" clId="{D9963409-2839-42B4-AE79-4CDCD4B6FEE0}" dt="2019-10-17T21:05:33.389" v="2394" actId="2696"/>
        <pc:sldMkLst>
          <pc:docMk/>
          <pc:sldMk cId="1638969998" sldId="364"/>
        </pc:sldMkLst>
      </pc:sldChg>
      <pc:sldChg chg="modSp del">
        <pc:chgData name="Stephen Porter" userId="c8cccff2-3f9b-40b2-aa44-54e1f1801f2f" providerId="ADAL" clId="{D9963409-2839-42B4-AE79-4CDCD4B6FEE0}" dt="2019-10-17T21:10:09.778" v="2490" actId="2696"/>
        <pc:sldMkLst>
          <pc:docMk/>
          <pc:sldMk cId="1751327652" sldId="365"/>
        </pc:sldMkLst>
        <pc:spChg chg="mod">
          <ac:chgData name="Stephen Porter" userId="c8cccff2-3f9b-40b2-aa44-54e1f1801f2f" providerId="ADAL" clId="{D9963409-2839-42B4-AE79-4CDCD4B6FEE0}" dt="2019-10-17T21:06:32.713" v="2402" actId="27636"/>
          <ac:spMkLst>
            <pc:docMk/>
            <pc:sldMk cId="1751327652" sldId="365"/>
            <ac:spMk id="3" creationId="{27909B89-EAC3-4E37-8770-577E69DEDC23}"/>
          </ac:spMkLst>
        </pc:spChg>
      </pc:sldChg>
      <pc:sldChg chg="del">
        <pc:chgData name="Stephen Porter" userId="c8cccff2-3f9b-40b2-aa44-54e1f1801f2f" providerId="ADAL" clId="{D9963409-2839-42B4-AE79-4CDCD4B6FEE0}" dt="2019-10-17T20:46:58.171" v="2094" actId="2696"/>
        <pc:sldMkLst>
          <pc:docMk/>
          <pc:sldMk cId="2811483719" sldId="366"/>
        </pc:sldMkLst>
      </pc:sldChg>
      <pc:sldChg chg="del">
        <pc:chgData name="Stephen Porter" userId="c8cccff2-3f9b-40b2-aa44-54e1f1801f2f" providerId="ADAL" clId="{D9963409-2839-42B4-AE79-4CDCD4B6FEE0}" dt="2019-10-17T21:10:10.755" v="2491" actId="2696"/>
        <pc:sldMkLst>
          <pc:docMk/>
          <pc:sldMk cId="1122604024" sldId="367"/>
        </pc:sldMkLst>
      </pc:sldChg>
      <pc:sldChg chg="del">
        <pc:chgData name="Stephen Porter" userId="c8cccff2-3f9b-40b2-aa44-54e1f1801f2f" providerId="ADAL" clId="{D9963409-2839-42B4-AE79-4CDCD4B6FEE0}" dt="2019-10-17T20:52:36.890" v="2136" actId="2696"/>
        <pc:sldMkLst>
          <pc:docMk/>
          <pc:sldMk cId="1599037366" sldId="369"/>
        </pc:sldMkLst>
      </pc:sldChg>
      <pc:sldChg chg="modSp ord">
        <pc:chgData name="Stephen Porter" userId="c8cccff2-3f9b-40b2-aa44-54e1f1801f2f" providerId="ADAL" clId="{D9963409-2839-42B4-AE79-4CDCD4B6FEE0}" dt="2019-10-17T21:05:55.653" v="2396"/>
        <pc:sldMkLst>
          <pc:docMk/>
          <pc:sldMk cId="914849422" sldId="372"/>
        </pc:sldMkLst>
        <pc:spChg chg="mod">
          <ac:chgData name="Stephen Porter" userId="c8cccff2-3f9b-40b2-aa44-54e1f1801f2f" providerId="ADAL" clId="{D9963409-2839-42B4-AE79-4CDCD4B6FEE0}" dt="2019-10-17T21:05:55.653" v="2396"/>
          <ac:spMkLst>
            <pc:docMk/>
            <pc:sldMk cId="914849422" sldId="372"/>
            <ac:spMk id="3" creationId="{FFAEA3F2-B2FC-4F24-96F1-9880F4456877}"/>
          </ac:spMkLst>
        </pc:spChg>
      </pc:sldChg>
      <pc:sldChg chg="addSp delSp add del">
        <pc:chgData name="Stephen Porter" userId="c8cccff2-3f9b-40b2-aa44-54e1f1801f2f" providerId="ADAL" clId="{D9963409-2839-42B4-AE79-4CDCD4B6FEE0}" dt="2019-10-17T20:03:36.383" v="1396" actId="2696"/>
        <pc:sldMkLst>
          <pc:docMk/>
          <pc:sldMk cId="3021271850" sldId="378"/>
        </pc:sldMkLst>
        <pc:spChg chg="del">
          <ac:chgData name="Stephen Porter" userId="c8cccff2-3f9b-40b2-aa44-54e1f1801f2f" providerId="ADAL" clId="{D9963409-2839-42B4-AE79-4CDCD4B6FEE0}" dt="2019-10-15T20:17:48.456" v="253" actId="478"/>
          <ac:spMkLst>
            <pc:docMk/>
            <pc:sldMk cId="3021271850" sldId="378"/>
            <ac:spMk id="26" creationId="{CB9DCD14-1E8A-4DE1-9E1F-9FFD3886F5BD}"/>
          </ac:spMkLst>
        </pc:spChg>
        <pc:spChg chg="del">
          <ac:chgData name="Stephen Porter" userId="c8cccff2-3f9b-40b2-aa44-54e1f1801f2f" providerId="ADAL" clId="{D9963409-2839-42B4-AE79-4CDCD4B6FEE0}" dt="2019-10-15T20:17:48.456" v="253" actId="478"/>
          <ac:spMkLst>
            <pc:docMk/>
            <pc:sldMk cId="3021271850" sldId="378"/>
            <ac:spMk id="27" creationId="{BE0EF0BA-3EE4-453B-98B9-97460B86C315}"/>
          </ac:spMkLst>
        </pc:spChg>
        <pc:spChg chg="del">
          <ac:chgData name="Stephen Porter" userId="c8cccff2-3f9b-40b2-aa44-54e1f1801f2f" providerId="ADAL" clId="{D9963409-2839-42B4-AE79-4CDCD4B6FEE0}" dt="2019-10-15T20:17:48.456" v="253" actId="478"/>
          <ac:spMkLst>
            <pc:docMk/>
            <pc:sldMk cId="3021271850" sldId="378"/>
            <ac:spMk id="28" creationId="{51EDD1ED-6B8B-4A7F-AF78-0F7F135D5217}"/>
          </ac:spMkLst>
        </pc:spChg>
        <pc:spChg chg="del">
          <ac:chgData name="Stephen Porter" userId="c8cccff2-3f9b-40b2-aa44-54e1f1801f2f" providerId="ADAL" clId="{D9963409-2839-42B4-AE79-4CDCD4B6FEE0}" dt="2019-10-15T20:17:48.456" v="253" actId="478"/>
          <ac:spMkLst>
            <pc:docMk/>
            <pc:sldMk cId="3021271850" sldId="378"/>
            <ac:spMk id="29" creationId="{ADE47635-AF38-4284-9CB5-8BA6AB4B3E3D}"/>
          </ac:spMkLst>
        </pc:spChg>
        <pc:spChg chg="add">
          <ac:chgData name="Stephen Porter" userId="c8cccff2-3f9b-40b2-aa44-54e1f1801f2f" providerId="ADAL" clId="{D9963409-2839-42B4-AE79-4CDCD4B6FEE0}" dt="2019-10-15T20:17:48.875" v="254"/>
          <ac:spMkLst>
            <pc:docMk/>
            <pc:sldMk cId="3021271850" sldId="378"/>
            <ac:spMk id="30" creationId="{B9ED327C-F47D-4A29-A603-6611797D6C55}"/>
          </ac:spMkLst>
        </pc:spChg>
        <pc:spChg chg="add">
          <ac:chgData name="Stephen Porter" userId="c8cccff2-3f9b-40b2-aa44-54e1f1801f2f" providerId="ADAL" clId="{D9963409-2839-42B4-AE79-4CDCD4B6FEE0}" dt="2019-10-15T20:17:48.875" v="254"/>
          <ac:spMkLst>
            <pc:docMk/>
            <pc:sldMk cId="3021271850" sldId="378"/>
            <ac:spMk id="31" creationId="{C37358D4-CD3C-435D-8E61-D758083A4DEE}"/>
          </ac:spMkLst>
        </pc:spChg>
        <pc:spChg chg="add">
          <ac:chgData name="Stephen Porter" userId="c8cccff2-3f9b-40b2-aa44-54e1f1801f2f" providerId="ADAL" clId="{D9963409-2839-42B4-AE79-4CDCD4B6FEE0}" dt="2019-10-15T20:17:48.875" v="254"/>
          <ac:spMkLst>
            <pc:docMk/>
            <pc:sldMk cId="3021271850" sldId="378"/>
            <ac:spMk id="32" creationId="{4A8C449B-08E6-47BE-8C24-7AAE463555D9}"/>
          </ac:spMkLst>
        </pc:spChg>
        <pc:spChg chg="add">
          <ac:chgData name="Stephen Porter" userId="c8cccff2-3f9b-40b2-aa44-54e1f1801f2f" providerId="ADAL" clId="{D9963409-2839-42B4-AE79-4CDCD4B6FEE0}" dt="2019-10-15T20:17:48.875" v="254"/>
          <ac:spMkLst>
            <pc:docMk/>
            <pc:sldMk cId="3021271850" sldId="378"/>
            <ac:spMk id="33" creationId="{7E7AFB54-0535-426B-B144-F492735274D5}"/>
          </ac:spMkLst>
        </pc:spChg>
        <pc:spChg chg="add">
          <ac:chgData name="Stephen Porter" userId="c8cccff2-3f9b-40b2-aa44-54e1f1801f2f" providerId="ADAL" clId="{D9963409-2839-42B4-AE79-4CDCD4B6FEE0}" dt="2019-10-15T20:17:48.875" v="254"/>
          <ac:spMkLst>
            <pc:docMk/>
            <pc:sldMk cId="3021271850" sldId="378"/>
            <ac:spMk id="34" creationId="{657E49C1-0DD0-4BE6-A69B-B22822375F87}"/>
          </ac:spMkLst>
        </pc:spChg>
        <pc:spChg chg="add">
          <ac:chgData name="Stephen Porter" userId="c8cccff2-3f9b-40b2-aa44-54e1f1801f2f" providerId="ADAL" clId="{D9963409-2839-42B4-AE79-4CDCD4B6FEE0}" dt="2019-10-15T20:17:48.875" v="254"/>
          <ac:spMkLst>
            <pc:docMk/>
            <pc:sldMk cId="3021271850" sldId="378"/>
            <ac:spMk id="35" creationId="{B327D709-5990-42CD-9D84-D506B7A52937}"/>
          </ac:spMkLst>
        </pc:spChg>
      </pc:sldChg>
      <pc:sldChg chg="add del">
        <pc:chgData name="Stephen Porter" userId="c8cccff2-3f9b-40b2-aa44-54e1f1801f2f" providerId="ADAL" clId="{D9963409-2839-42B4-AE79-4CDCD4B6FEE0}" dt="2019-10-17T20:03:39.506" v="1397" actId="2696"/>
        <pc:sldMkLst>
          <pc:docMk/>
          <pc:sldMk cId="2081395184" sldId="379"/>
        </pc:sldMkLst>
      </pc:sldChg>
      <pc:sldChg chg="modSp add">
        <pc:chgData name="Stephen Porter" userId="c8cccff2-3f9b-40b2-aa44-54e1f1801f2f" providerId="ADAL" clId="{D9963409-2839-42B4-AE79-4CDCD4B6FEE0}" dt="2019-10-15T20:24:03.501" v="550" actId="1076"/>
        <pc:sldMkLst>
          <pc:docMk/>
          <pc:sldMk cId="2846174918" sldId="380"/>
        </pc:sldMkLst>
        <pc:spChg chg="mod">
          <ac:chgData name="Stephen Porter" userId="c8cccff2-3f9b-40b2-aa44-54e1f1801f2f" providerId="ADAL" clId="{D9963409-2839-42B4-AE79-4CDCD4B6FEE0}" dt="2019-10-15T20:24:03.501" v="550" actId="1076"/>
          <ac:spMkLst>
            <pc:docMk/>
            <pc:sldMk cId="2846174918" sldId="380"/>
            <ac:spMk id="18" creationId="{398C0FB4-0309-4632-85E3-D21C45C26808}"/>
          </ac:spMkLst>
        </pc:spChg>
      </pc:sldChg>
      <pc:sldChg chg="addSp delSp modSp add">
        <pc:chgData name="Stephen Porter" userId="c8cccff2-3f9b-40b2-aa44-54e1f1801f2f" providerId="ADAL" clId="{D9963409-2839-42B4-AE79-4CDCD4B6FEE0}" dt="2019-10-15T20:52:45.093" v="846" actId="1076"/>
        <pc:sldMkLst>
          <pc:docMk/>
          <pc:sldMk cId="3302544184" sldId="381"/>
        </pc:sldMkLst>
        <pc:spChg chg="add del mod">
          <ac:chgData name="Stephen Porter" userId="c8cccff2-3f9b-40b2-aa44-54e1f1801f2f" providerId="ADAL" clId="{D9963409-2839-42B4-AE79-4CDCD4B6FEE0}" dt="2019-10-15T20:26:01.893" v="602"/>
          <ac:spMkLst>
            <pc:docMk/>
            <pc:sldMk cId="3302544184" sldId="381"/>
            <ac:spMk id="3" creationId="{3BA438F4-C831-40CA-841E-DDB8DB07C755}"/>
          </ac:spMkLst>
        </pc:spChg>
        <pc:spChg chg="add mod">
          <ac:chgData name="Stephen Porter" userId="c8cccff2-3f9b-40b2-aa44-54e1f1801f2f" providerId="ADAL" clId="{D9963409-2839-42B4-AE79-4CDCD4B6FEE0}" dt="2019-10-15T20:46:01.190" v="809" actId="1076"/>
          <ac:spMkLst>
            <pc:docMk/>
            <pc:sldMk cId="3302544184" sldId="381"/>
            <ac:spMk id="5" creationId="{9E1F503D-E229-4378-A71F-79C2FBADCBB7}"/>
          </ac:spMkLst>
        </pc:spChg>
        <pc:spChg chg="del">
          <ac:chgData name="Stephen Porter" userId="c8cccff2-3f9b-40b2-aa44-54e1f1801f2f" providerId="ADAL" clId="{D9963409-2839-42B4-AE79-4CDCD4B6FEE0}" dt="2019-10-15T20:25:19.628" v="600" actId="478"/>
          <ac:spMkLst>
            <pc:docMk/>
            <pc:sldMk cId="3302544184" sldId="381"/>
            <ac:spMk id="18" creationId="{398C0FB4-0309-4632-85E3-D21C45C26808}"/>
          </ac:spMkLst>
        </pc:spChg>
        <pc:spChg chg="add del">
          <ac:chgData name="Stephen Porter" userId="c8cccff2-3f9b-40b2-aa44-54e1f1801f2f" providerId="ADAL" clId="{D9963409-2839-42B4-AE79-4CDCD4B6FEE0}" dt="2019-10-15T20:26:33.480" v="634" actId="478"/>
          <ac:spMkLst>
            <pc:docMk/>
            <pc:sldMk cId="3302544184" sldId="381"/>
            <ac:spMk id="19" creationId="{CF6148F6-E2A3-4615-A363-960A765AB3E0}"/>
          </ac:spMkLst>
        </pc:spChg>
        <pc:spChg chg="add mod">
          <ac:chgData name="Stephen Porter" userId="c8cccff2-3f9b-40b2-aa44-54e1f1801f2f" providerId="ADAL" clId="{D9963409-2839-42B4-AE79-4CDCD4B6FEE0}" dt="2019-10-15T20:46:01.190" v="809" actId="1076"/>
          <ac:spMkLst>
            <pc:docMk/>
            <pc:sldMk cId="3302544184" sldId="381"/>
            <ac:spMk id="20" creationId="{74B13CC3-4E7A-414A-BB4D-2BE558329B23}"/>
          </ac:spMkLst>
        </pc:spChg>
        <pc:spChg chg="add mod">
          <ac:chgData name="Stephen Porter" userId="c8cccff2-3f9b-40b2-aa44-54e1f1801f2f" providerId="ADAL" clId="{D9963409-2839-42B4-AE79-4CDCD4B6FEE0}" dt="2019-10-15T20:46:01.190" v="809" actId="1076"/>
          <ac:spMkLst>
            <pc:docMk/>
            <pc:sldMk cId="3302544184" sldId="381"/>
            <ac:spMk id="21" creationId="{E33EC0B1-D67D-4EFD-BAD1-8A62D60C0DC3}"/>
          </ac:spMkLst>
        </pc:spChg>
        <pc:spChg chg="add mod">
          <ac:chgData name="Stephen Porter" userId="c8cccff2-3f9b-40b2-aa44-54e1f1801f2f" providerId="ADAL" clId="{D9963409-2839-42B4-AE79-4CDCD4B6FEE0}" dt="2019-10-15T20:52:45.093" v="846" actId="1076"/>
          <ac:spMkLst>
            <pc:docMk/>
            <pc:sldMk cId="3302544184" sldId="381"/>
            <ac:spMk id="23" creationId="{07512627-392B-40A7-8BD0-F51FD17F4C34}"/>
          </ac:spMkLst>
        </pc:spChg>
        <pc:spChg chg="add mod">
          <ac:chgData name="Stephen Porter" userId="c8cccff2-3f9b-40b2-aa44-54e1f1801f2f" providerId="ADAL" clId="{D9963409-2839-42B4-AE79-4CDCD4B6FEE0}" dt="2019-10-15T20:47:10.261" v="835" actId="1076"/>
          <ac:spMkLst>
            <pc:docMk/>
            <pc:sldMk cId="3302544184" sldId="381"/>
            <ac:spMk id="25" creationId="{F5B89648-3832-47F9-A1EC-15B75353C76F}"/>
          </ac:spMkLst>
        </pc:spChg>
        <pc:spChg chg="mod">
          <ac:chgData name="Stephen Porter" userId="c8cccff2-3f9b-40b2-aa44-54e1f1801f2f" providerId="ADAL" clId="{D9963409-2839-42B4-AE79-4CDCD4B6FEE0}" dt="2019-10-15T20:46:12.205" v="812" actId="1076"/>
          <ac:spMkLst>
            <pc:docMk/>
            <pc:sldMk cId="3302544184" sldId="381"/>
            <ac:spMk id="166" creationId="{00000000-0000-0000-0000-000000000000}"/>
          </ac:spMkLst>
        </pc:spChg>
        <pc:spChg chg="mod">
          <ac:chgData name="Stephen Porter" userId="c8cccff2-3f9b-40b2-aa44-54e1f1801f2f" providerId="ADAL" clId="{D9963409-2839-42B4-AE79-4CDCD4B6FEE0}" dt="2019-10-15T20:39:18.981" v="761" actId="1076"/>
          <ac:spMkLst>
            <pc:docMk/>
            <pc:sldMk cId="3302544184" sldId="381"/>
            <ac:spMk id="168" creationId="{00000000-0000-0000-0000-000000000000}"/>
          </ac:spMkLst>
        </pc:spChg>
        <pc:graphicFrameChg chg="add del mod">
          <ac:chgData name="Stephen Porter" userId="c8cccff2-3f9b-40b2-aa44-54e1f1801f2f" providerId="ADAL" clId="{D9963409-2839-42B4-AE79-4CDCD4B6FEE0}" dt="2019-10-15T20:38:44.201" v="738" actId="478"/>
          <ac:graphicFrameMkLst>
            <pc:docMk/>
            <pc:sldMk cId="3302544184" sldId="381"/>
            <ac:graphicFrameMk id="4" creationId="{5708DE18-25D0-4D85-B725-5993D8ABF3C4}"/>
          </ac:graphicFrameMkLst>
        </pc:graphicFrameChg>
        <pc:picChg chg="add mod modCrop">
          <ac:chgData name="Stephen Porter" userId="c8cccff2-3f9b-40b2-aa44-54e1f1801f2f" providerId="ADAL" clId="{D9963409-2839-42B4-AE79-4CDCD4B6FEE0}" dt="2019-10-15T20:46:01.190" v="809" actId="1076"/>
          <ac:picMkLst>
            <pc:docMk/>
            <pc:sldMk cId="3302544184" sldId="381"/>
            <ac:picMk id="6" creationId="{51D01B77-F127-4B50-864F-D7A98577F453}"/>
          </ac:picMkLst>
        </pc:picChg>
        <pc:picChg chg="add mod">
          <ac:chgData name="Stephen Porter" userId="c8cccff2-3f9b-40b2-aa44-54e1f1801f2f" providerId="ADAL" clId="{D9963409-2839-42B4-AE79-4CDCD4B6FEE0}" dt="2019-10-15T20:46:01.190" v="809" actId="1076"/>
          <ac:picMkLst>
            <pc:docMk/>
            <pc:sldMk cId="3302544184" sldId="381"/>
            <ac:picMk id="2050" creationId="{37326AC9-BC98-4CA5-A8B3-DFBAF7998F3D}"/>
          </ac:picMkLst>
        </pc:picChg>
        <pc:picChg chg="add mod">
          <ac:chgData name="Stephen Porter" userId="c8cccff2-3f9b-40b2-aa44-54e1f1801f2f" providerId="ADAL" clId="{D9963409-2839-42B4-AE79-4CDCD4B6FEE0}" dt="2019-10-15T20:46:01.190" v="809" actId="1076"/>
          <ac:picMkLst>
            <pc:docMk/>
            <pc:sldMk cId="3302544184" sldId="381"/>
            <ac:picMk id="2052" creationId="{2FEDA7E5-1ACE-459C-A7D0-F3EB1C1E15AC}"/>
          </ac:picMkLst>
        </pc:picChg>
        <pc:picChg chg="add del mod">
          <ac:chgData name="Stephen Porter" userId="c8cccff2-3f9b-40b2-aa44-54e1f1801f2f" providerId="ADAL" clId="{D9963409-2839-42B4-AE79-4CDCD4B6FEE0}" dt="2019-10-15T20:52:33.184" v="840" actId="478"/>
          <ac:picMkLst>
            <pc:docMk/>
            <pc:sldMk cId="3302544184" sldId="381"/>
            <ac:picMk id="2054" creationId="{1436D323-FBB9-4A6C-A161-DB770F3D55F4}"/>
          </ac:picMkLst>
        </pc:picChg>
        <pc:picChg chg="add mod">
          <ac:chgData name="Stephen Porter" userId="c8cccff2-3f9b-40b2-aa44-54e1f1801f2f" providerId="ADAL" clId="{D9963409-2839-42B4-AE79-4CDCD4B6FEE0}" dt="2019-10-15T20:47:06.165" v="834" actId="1076"/>
          <ac:picMkLst>
            <pc:docMk/>
            <pc:sldMk cId="3302544184" sldId="381"/>
            <ac:picMk id="2056" creationId="{785211C2-E9DB-4172-B286-2AA383555E60}"/>
          </ac:picMkLst>
        </pc:picChg>
        <pc:picChg chg="add mod">
          <ac:chgData name="Stephen Porter" userId="c8cccff2-3f9b-40b2-aa44-54e1f1801f2f" providerId="ADAL" clId="{D9963409-2839-42B4-AE79-4CDCD4B6FEE0}" dt="2019-10-15T20:52:42.950" v="845" actId="1076"/>
          <ac:picMkLst>
            <pc:docMk/>
            <pc:sldMk cId="3302544184" sldId="381"/>
            <ac:picMk id="2058" creationId="{BEAF4880-704E-4FE8-A51F-FA419DABC38F}"/>
          </ac:picMkLst>
        </pc:picChg>
      </pc:sldChg>
      <pc:sldChg chg="addSp delSp modSp add">
        <pc:chgData name="Stephen Porter" userId="c8cccff2-3f9b-40b2-aa44-54e1f1801f2f" providerId="ADAL" clId="{D9963409-2839-42B4-AE79-4CDCD4B6FEE0}" dt="2019-10-15T21:01:12.578" v="1103" actId="113"/>
        <pc:sldMkLst>
          <pc:docMk/>
          <pc:sldMk cId="2312243161" sldId="382"/>
        </pc:sldMkLst>
        <pc:spChg chg="del">
          <ac:chgData name="Stephen Porter" userId="c8cccff2-3f9b-40b2-aa44-54e1f1801f2f" providerId="ADAL" clId="{D9963409-2839-42B4-AE79-4CDCD4B6FEE0}" dt="2019-10-15T20:47:30.153" v="838" actId="478"/>
          <ac:spMkLst>
            <pc:docMk/>
            <pc:sldMk cId="2312243161" sldId="382"/>
            <ac:spMk id="2" creationId="{D6BB2B30-7B35-477C-8A32-89B2B2A99A9E}"/>
          </ac:spMkLst>
        </pc:spChg>
        <pc:spChg chg="add del mod">
          <ac:chgData name="Stephen Porter" userId="c8cccff2-3f9b-40b2-aa44-54e1f1801f2f" providerId="ADAL" clId="{D9963409-2839-42B4-AE79-4CDCD4B6FEE0}" dt="2019-10-15T20:52:55.760" v="848" actId="478"/>
          <ac:spMkLst>
            <pc:docMk/>
            <pc:sldMk cId="2312243161" sldId="382"/>
            <ac:spMk id="4" creationId="{03DDE607-D29E-444D-A3EC-83F289A1520B}"/>
          </ac:spMkLst>
        </pc:spChg>
        <pc:spChg chg="mod">
          <ac:chgData name="Stephen Porter" userId="c8cccff2-3f9b-40b2-aa44-54e1f1801f2f" providerId="ADAL" clId="{D9963409-2839-42B4-AE79-4CDCD4B6FEE0}" dt="2019-10-15T20:52:59.101" v="849" actId="1076"/>
          <ac:spMkLst>
            <pc:docMk/>
            <pc:sldMk cId="2312243161" sldId="382"/>
            <ac:spMk id="5" creationId="{9E1F503D-E229-4378-A71F-79C2FBADCBB7}"/>
          </ac:spMkLst>
        </pc:spChg>
        <pc:spChg chg="del">
          <ac:chgData name="Stephen Porter" userId="c8cccff2-3f9b-40b2-aa44-54e1f1801f2f" providerId="ADAL" clId="{D9963409-2839-42B4-AE79-4CDCD4B6FEE0}" dt="2019-10-15T20:47:30.153" v="838" actId="478"/>
          <ac:spMkLst>
            <pc:docMk/>
            <pc:sldMk cId="2312243161" sldId="382"/>
            <ac:spMk id="20" creationId="{74B13CC3-4E7A-414A-BB4D-2BE558329B23}"/>
          </ac:spMkLst>
        </pc:spChg>
        <pc:spChg chg="del">
          <ac:chgData name="Stephen Porter" userId="c8cccff2-3f9b-40b2-aa44-54e1f1801f2f" providerId="ADAL" clId="{D9963409-2839-42B4-AE79-4CDCD4B6FEE0}" dt="2019-10-15T20:47:30.153" v="838" actId="478"/>
          <ac:spMkLst>
            <pc:docMk/>
            <pc:sldMk cId="2312243161" sldId="382"/>
            <ac:spMk id="21" creationId="{E33EC0B1-D67D-4EFD-BAD1-8A62D60C0DC3}"/>
          </ac:spMkLst>
        </pc:spChg>
        <pc:spChg chg="del">
          <ac:chgData name="Stephen Porter" userId="c8cccff2-3f9b-40b2-aa44-54e1f1801f2f" providerId="ADAL" clId="{D9963409-2839-42B4-AE79-4CDCD4B6FEE0}" dt="2019-10-15T20:47:30.153" v="838" actId="478"/>
          <ac:spMkLst>
            <pc:docMk/>
            <pc:sldMk cId="2312243161" sldId="382"/>
            <ac:spMk id="23" creationId="{07512627-392B-40A7-8BD0-F51FD17F4C34}"/>
          </ac:spMkLst>
        </pc:spChg>
        <pc:spChg chg="add mod">
          <ac:chgData name="Stephen Porter" userId="c8cccff2-3f9b-40b2-aa44-54e1f1801f2f" providerId="ADAL" clId="{D9963409-2839-42B4-AE79-4CDCD4B6FEE0}" dt="2019-10-15T21:01:12.578" v="1103" actId="113"/>
          <ac:spMkLst>
            <pc:docMk/>
            <pc:sldMk cId="2312243161" sldId="382"/>
            <ac:spMk id="24" creationId="{2ECF46C1-EB50-495A-9E74-5E6CE848F520}"/>
          </ac:spMkLst>
        </pc:spChg>
        <pc:spChg chg="del">
          <ac:chgData name="Stephen Porter" userId="c8cccff2-3f9b-40b2-aa44-54e1f1801f2f" providerId="ADAL" clId="{D9963409-2839-42B4-AE79-4CDCD4B6FEE0}" dt="2019-10-15T20:47:30.153" v="838" actId="478"/>
          <ac:spMkLst>
            <pc:docMk/>
            <pc:sldMk cId="2312243161" sldId="382"/>
            <ac:spMk id="25" creationId="{F5B89648-3832-47F9-A1EC-15B75353C76F}"/>
          </ac:spMkLst>
        </pc:spChg>
        <pc:spChg chg="del">
          <ac:chgData name="Stephen Porter" userId="c8cccff2-3f9b-40b2-aa44-54e1f1801f2f" providerId="ADAL" clId="{D9963409-2839-42B4-AE79-4CDCD4B6FEE0}" dt="2019-10-15T20:47:30.153" v="838" actId="478"/>
          <ac:spMkLst>
            <pc:docMk/>
            <pc:sldMk cId="2312243161" sldId="382"/>
            <ac:spMk id="165" creationId="{00000000-0000-0000-0000-000000000000}"/>
          </ac:spMkLst>
        </pc:spChg>
        <pc:spChg chg="del">
          <ac:chgData name="Stephen Porter" userId="c8cccff2-3f9b-40b2-aa44-54e1f1801f2f" providerId="ADAL" clId="{D9963409-2839-42B4-AE79-4CDCD4B6FEE0}" dt="2019-10-15T20:52:52.795" v="847" actId="478"/>
          <ac:spMkLst>
            <pc:docMk/>
            <pc:sldMk cId="2312243161" sldId="382"/>
            <ac:spMk id="166" creationId="{00000000-0000-0000-0000-000000000000}"/>
          </ac:spMkLst>
        </pc:spChg>
        <pc:picChg chg="del">
          <ac:chgData name="Stephen Porter" userId="c8cccff2-3f9b-40b2-aa44-54e1f1801f2f" providerId="ADAL" clId="{D9963409-2839-42B4-AE79-4CDCD4B6FEE0}" dt="2019-10-15T20:47:30.153" v="838" actId="478"/>
          <ac:picMkLst>
            <pc:docMk/>
            <pc:sldMk cId="2312243161" sldId="382"/>
            <ac:picMk id="6" creationId="{51D01B77-F127-4B50-864F-D7A98577F453}"/>
          </ac:picMkLst>
        </pc:picChg>
        <pc:picChg chg="mod">
          <ac:chgData name="Stephen Porter" userId="c8cccff2-3f9b-40b2-aa44-54e1f1801f2f" providerId="ADAL" clId="{D9963409-2839-42B4-AE79-4CDCD4B6FEE0}" dt="2019-10-15T20:52:59.101" v="849" actId="1076"/>
          <ac:picMkLst>
            <pc:docMk/>
            <pc:sldMk cId="2312243161" sldId="382"/>
            <ac:picMk id="2050" creationId="{37326AC9-BC98-4CA5-A8B3-DFBAF7998F3D}"/>
          </ac:picMkLst>
        </pc:picChg>
        <pc:picChg chg="del">
          <ac:chgData name="Stephen Porter" userId="c8cccff2-3f9b-40b2-aa44-54e1f1801f2f" providerId="ADAL" clId="{D9963409-2839-42B4-AE79-4CDCD4B6FEE0}" dt="2019-10-15T20:47:30.153" v="838" actId="478"/>
          <ac:picMkLst>
            <pc:docMk/>
            <pc:sldMk cId="2312243161" sldId="382"/>
            <ac:picMk id="2052" creationId="{2FEDA7E5-1ACE-459C-A7D0-F3EB1C1E15AC}"/>
          </ac:picMkLst>
        </pc:picChg>
        <pc:picChg chg="del">
          <ac:chgData name="Stephen Porter" userId="c8cccff2-3f9b-40b2-aa44-54e1f1801f2f" providerId="ADAL" clId="{D9963409-2839-42B4-AE79-4CDCD4B6FEE0}" dt="2019-10-15T20:47:38.952" v="839" actId="478"/>
          <ac:picMkLst>
            <pc:docMk/>
            <pc:sldMk cId="2312243161" sldId="382"/>
            <ac:picMk id="2054" creationId="{1436D323-FBB9-4A6C-A161-DB770F3D55F4}"/>
          </ac:picMkLst>
        </pc:picChg>
        <pc:picChg chg="del">
          <ac:chgData name="Stephen Porter" userId="c8cccff2-3f9b-40b2-aa44-54e1f1801f2f" providerId="ADAL" clId="{D9963409-2839-42B4-AE79-4CDCD4B6FEE0}" dt="2019-10-15T20:47:30.153" v="838" actId="478"/>
          <ac:picMkLst>
            <pc:docMk/>
            <pc:sldMk cId="2312243161" sldId="382"/>
            <ac:picMk id="2056" creationId="{785211C2-E9DB-4172-B286-2AA383555E60}"/>
          </ac:picMkLst>
        </pc:picChg>
      </pc:sldChg>
      <pc:sldChg chg="addSp delSp modSp add">
        <pc:chgData name="Stephen Porter" userId="c8cccff2-3f9b-40b2-aa44-54e1f1801f2f" providerId="ADAL" clId="{D9963409-2839-42B4-AE79-4CDCD4B6FEE0}" dt="2019-10-15T21:01:21.938" v="1105" actId="20577"/>
        <pc:sldMkLst>
          <pc:docMk/>
          <pc:sldMk cId="2578051831" sldId="383"/>
        </pc:sldMkLst>
        <pc:spChg chg="del">
          <ac:chgData name="Stephen Porter" userId="c8cccff2-3f9b-40b2-aa44-54e1f1801f2f" providerId="ADAL" clId="{D9963409-2839-42B4-AE79-4CDCD4B6FEE0}" dt="2019-10-15T20:55:33.382" v="939" actId="478"/>
          <ac:spMkLst>
            <pc:docMk/>
            <pc:sldMk cId="2578051831" sldId="383"/>
            <ac:spMk id="5" creationId="{9E1F503D-E229-4378-A71F-79C2FBADCBB7}"/>
          </ac:spMkLst>
        </pc:spChg>
        <pc:spChg chg="add mod">
          <ac:chgData name="Stephen Porter" userId="c8cccff2-3f9b-40b2-aa44-54e1f1801f2f" providerId="ADAL" clId="{D9963409-2839-42B4-AE79-4CDCD4B6FEE0}" dt="2019-10-15T20:55:43.893" v="943" actId="1076"/>
          <ac:spMkLst>
            <pc:docMk/>
            <pc:sldMk cId="2578051831" sldId="383"/>
            <ac:spMk id="13" creationId="{B9934538-8A57-4FD6-B996-0B5E18623EBC}"/>
          </ac:spMkLst>
        </pc:spChg>
        <pc:spChg chg="mod">
          <ac:chgData name="Stephen Porter" userId="c8cccff2-3f9b-40b2-aa44-54e1f1801f2f" providerId="ADAL" clId="{D9963409-2839-42B4-AE79-4CDCD4B6FEE0}" dt="2019-10-15T21:01:21.938" v="1105" actId="20577"/>
          <ac:spMkLst>
            <pc:docMk/>
            <pc:sldMk cId="2578051831" sldId="383"/>
            <ac:spMk id="24" creationId="{2ECF46C1-EB50-495A-9E74-5E6CE848F520}"/>
          </ac:spMkLst>
        </pc:spChg>
        <pc:picChg chg="add mod">
          <ac:chgData name="Stephen Porter" userId="c8cccff2-3f9b-40b2-aa44-54e1f1801f2f" providerId="ADAL" clId="{D9963409-2839-42B4-AE79-4CDCD4B6FEE0}" dt="2019-10-15T20:55:40.446" v="942" actId="14100"/>
          <ac:picMkLst>
            <pc:docMk/>
            <pc:sldMk cId="2578051831" sldId="383"/>
            <ac:picMk id="12" creationId="{131FB552-42DF-49BF-8C41-A59CB5EF3002}"/>
          </ac:picMkLst>
        </pc:picChg>
        <pc:picChg chg="del">
          <ac:chgData name="Stephen Porter" userId="c8cccff2-3f9b-40b2-aa44-54e1f1801f2f" providerId="ADAL" clId="{D9963409-2839-42B4-AE79-4CDCD4B6FEE0}" dt="2019-10-15T20:55:33.382" v="939" actId="478"/>
          <ac:picMkLst>
            <pc:docMk/>
            <pc:sldMk cId="2578051831" sldId="383"/>
            <ac:picMk id="2050" creationId="{37326AC9-BC98-4CA5-A8B3-DFBAF7998F3D}"/>
          </ac:picMkLst>
        </pc:picChg>
      </pc:sldChg>
      <pc:sldChg chg="addSp delSp modSp add">
        <pc:chgData name="Stephen Porter" userId="c8cccff2-3f9b-40b2-aa44-54e1f1801f2f" providerId="ADAL" clId="{D9963409-2839-42B4-AE79-4CDCD4B6FEE0}" dt="2019-10-15T21:03:28.001" v="1201" actId="6549"/>
        <pc:sldMkLst>
          <pc:docMk/>
          <pc:sldMk cId="10277605" sldId="384"/>
        </pc:sldMkLst>
        <pc:spChg chg="del">
          <ac:chgData name="Stephen Porter" userId="c8cccff2-3f9b-40b2-aa44-54e1f1801f2f" providerId="ADAL" clId="{D9963409-2839-42B4-AE79-4CDCD4B6FEE0}" dt="2019-10-15T21:01:48.969" v="1109" actId="478"/>
          <ac:spMkLst>
            <pc:docMk/>
            <pc:sldMk cId="10277605" sldId="384"/>
            <ac:spMk id="13" creationId="{B9934538-8A57-4FD6-B996-0B5E18623EBC}"/>
          </ac:spMkLst>
        </pc:spChg>
        <pc:spChg chg="add mod">
          <ac:chgData name="Stephen Porter" userId="c8cccff2-3f9b-40b2-aa44-54e1f1801f2f" providerId="ADAL" clId="{D9963409-2839-42B4-AE79-4CDCD4B6FEE0}" dt="2019-10-15T21:01:54.532" v="1111" actId="1076"/>
          <ac:spMkLst>
            <pc:docMk/>
            <pc:sldMk cId="10277605" sldId="384"/>
            <ac:spMk id="19" creationId="{4B489FBC-9DE3-431E-8370-440584CF005D}"/>
          </ac:spMkLst>
        </pc:spChg>
        <pc:spChg chg="mod">
          <ac:chgData name="Stephen Porter" userId="c8cccff2-3f9b-40b2-aa44-54e1f1801f2f" providerId="ADAL" clId="{D9963409-2839-42B4-AE79-4CDCD4B6FEE0}" dt="2019-10-15T21:03:28.001" v="1201" actId="6549"/>
          <ac:spMkLst>
            <pc:docMk/>
            <pc:sldMk cId="10277605" sldId="384"/>
            <ac:spMk id="24" creationId="{2ECF46C1-EB50-495A-9E74-5E6CE848F520}"/>
          </ac:spMkLst>
        </pc:spChg>
        <pc:picChg chg="del">
          <ac:chgData name="Stephen Porter" userId="c8cccff2-3f9b-40b2-aa44-54e1f1801f2f" providerId="ADAL" clId="{D9963409-2839-42B4-AE79-4CDCD4B6FEE0}" dt="2019-10-15T21:01:48.969" v="1109" actId="478"/>
          <ac:picMkLst>
            <pc:docMk/>
            <pc:sldMk cId="10277605" sldId="384"/>
            <ac:picMk id="12" creationId="{131FB552-42DF-49BF-8C41-A59CB5EF3002}"/>
          </ac:picMkLst>
        </pc:picChg>
        <pc:picChg chg="add mod">
          <ac:chgData name="Stephen Porter" userId="c8cccff2-3f9b-40b2-aa44-54e1f1801f2f" providerId="ADAL" clId="{D9963409-2839-42B4-AE79-4CDCD4B6FEE0}" dt="2019-10-15T21:01:54.532" v="1111" actId="1076"/>
          <ac:picMkLst>
            <pc:docMk/>
            <pc:sldMk cId="10277605" sldId="384"/>
            <ac:picMk id="18" creationId="{782363D0-BDCB-418C-8E68-D5F50736762A}"/>
          </ac:picMkLst>
        </pc:picChg>
      </pc:sldChg>
      <pc:sldChg chg="addSp delSp modSp add modNotesTx">
        <pc:chgData name="Stephen Porter" userId="c8cccff2-3f9b-40b2-aa44-54e1f1801f2f" providerId="ADAL" clId="{D9963409-2839-42B4-AE79-4CDCD4B6FEE0}" dt="2019-10-17T19:39:06.118" v="1353" actId="20577"/>
        <pc:sldMkLst>
          <pc:docMk/>
          <pc:sldMk cId="3780793725" sldId="386"/>
        </pc:sldMkLst>
        <pc:spChg chg="del">
          <ac:chgData name="Stephen Porter" userId="c8cccff2-3f9b-40b2-aa44-54e1f1801f2f" providerId="ADAL" clId="{D9963409-2839-42B4-AE79-4CDCD4B6FEE0}" dt="2019-10-17T19:36:03.370" v="1203" actId="478"/>
          <ac:spMkLst>
            <pc:docMk/>
            <pc:sldMk cId="3780793725" sldId="386"/>
            <ac:spMk id="12" creationId="{4CFDB6A2-AD4B-4A71-9B28-5692FE803364}"/>
          </ac:spMkLst>
        </pc:spChg>
        <pc:spChg chg="add mod">
          <ac:chgData name="Stephen Porter" userId="c8cccff2-3f9b-40b2-aa44-54e1f1801f2f" providerId="ADAL" clId="{D9963409-2839-42B4-AE79-4CDCD4B6FEE0}" dt="2019-10-17T19:36:15.828" v="1207" actId="1076"/>
          <ac:spMkLst>
            <pc:docMk/>
            <pc:sldMk cId="3780793725" sldId="386"/>
            <ac:spMk id="19" creationId="{A1220837-8A9F-40CD-ADEA-49DF277788EC}"/>
          </ac:spMkLst>
        </pc:spChg>
        <pc:spChg chg="mod">
          <ac:chgData name="Stephen Porter" userId="c8cccff2-3f9b-40b2-aa44-54e1f1801f2f" providerId="ADAL" clId="{D9963409-2839-42B4-AE79-4CDCD4B6FEE0}" dt="2019-10-17T19:37:25.617" v="1254" actId="20577"/>
          <ac:spMkLst>
            <pc:docMk/>
            <pc:sldMk cId="3780793725" sldId="386"/>
            <ac:spMk id="24" creationId="{2ECF46C1-EB50-495A-9E74-5E6CE848F520}"/>
          </ac:spMkLst>
        </pc:spChg>
        <pc:picChg chg="del">
          <ac:chgData name="Stephen Porter" userId="c8cccff2-3f9b-40b2-aa44-54e1f1801f2f" providerId="ADAL" clId="{D9963409-2839-42B4-AE79-4CDCD4B6FEE0}" dt="2019-10-17T19:36:03.370" v="1203" actId="478"/>
          <ac:picMkLst>
            <pc:docMk/>
            <pc:sldMk cId="3780793725" sldId="386"/>
            <ac:picMk id="13" creationId="{C1A99205-CAE7-4DC9-8699-8397D46753B9}"/>
          </ac:picMkLst>
        </pc:picChg>
        <pc:picChg chg="add mod">
          <ac:chgData name="Stephen Porter" userId="c8cccff2-3f9b-40b2-aa44-54e1f1801f2f" providerId="ADAL" clId="{D9963409-2839-42B4-AE79-4CDCD4B6FEE0}" dt="2019-10-17T19:36:09.716" v="1206" actId="1076"/>
          <ac:picMkLst>
            <pc:docMk/>
            <pc:sldMk cId="3780793725" sldId="386"/>
            <ac:picMk id="18" creationId="{DFC24E2A-530A-40C4-A78F-287A315ED769}"/>
          </ac:picMkLst>
        </pc:picChg>
      </pc:sldChg>
      <pc:sldChg chg="addSp delSp modSp add">
        <pc:chgData name="Stephen Porter" userId="c8cccff2-3f9b-40b2-aa44-54e1f1801f2f" providerId="ADAL" clId="{D9963409-2839-42B4-AE79-4CDCD4B6FEE0}" dt="2019-10-17T20:03:06.340" v="1393" actId="20577"/>
        <pc:sldMkLst>
          <pc:docMk/>
          <pc:sldMk cId="2250339290" sldId="387"/>
        </pc:sldMkLst>
        <pc:spChg chg="del">
          <ac:chgData name="Stephen Porter" userId="c8cccff2-3f9b-40b2-aa44-54e1f1801f2f" providerId="ADAL" clId="{D9963409-2839-42B4-AE79-4CDCD4B6FEE0}" dt="2019-10-17T19:47:16.157" v="1368" actId="478"/>
          <ac:spMkLst>
            <pc:docMk/>
            <pc:sldMk cId="2250339290" sldId="387"/>
            <ac:spMk id="10" creationId="{64CAC950-4007-4F6E-987E-02100A538C17}"/>
          </ac:spMkLst>
        </pc:spChg>
        <pc:spChg chg="add mod">
          <ac:chgData name="Stephen Porter" userId="c8cccff2-3f9b-40b2-aa44-54e1f1801f2f" providerId="ADAL" clId="{D9963409-2839-42B4-AE79-4CDCD4B6FEE0}" dt="2019-10-17T19:47:02.984" v="1367" actId="1076"/>
          <ac:spMkLst>
            <pc:docMk/>
            <pc:sldMk cId="2250339290" sldId="387"/>
            <ac:spMk id="12" creationId="{D3BBEE79-C75F-4DC2-8153-840FBD292220}"/>
          </ac:spMkLst>
        </pc:spChg>
        <pc:spChg chg="add mod">
          <ac:chgData name="Stephen Porter" userId="c8cccff2-3f9b-40b2-aa44-54e1f1801f2f" providerId="ADAL" clId="{D9963409-2839-42B4-AE79-4CDCD4B6FEE0}" dt="2019-10-17T19:47:44.524" v="1372" actId="1038"/>
          <ac:spMkLst>
            <pc:docMk/>
            <pc:sldMk cId="2250339290" sldId="387"/>
            <ac:spMk id="13" creationId="{1B284D2C-635C-46A2-AD93-E9D4150665D0}"/>
          </ac:spMkLst>
        </pc:spChg>
        <pc:spChg chg="del">
          <ac:chgData name="Stephen Porter" userId="c8cccff2-3f9b-40b2-aa44-54e1f1801f2f" providerId="ADAL" clId="{D9963409-2839-42B4-AE79-4CDCD4B6FEE0}" dt="2019-10-17T19:46:57.957" v="1366" actId="478"/>
          <ac:spMkLst>
            <pc:docMk/>
            <pc:sldMk cId="2250339290" sldId="387"/>
            <ac:spMk id="15" creationId="{46AC3702-B232-4C3B-89EA-6DE9E72F344F}"/>
          </ac:spMkLst>
        </pc:spChg>
        <pc:spChg chg="del">
          <ac:chgData name="Stephen Porter" userId="c8cccff2-3f9b-40b2-aa44-54e1f1801f2f" providerId="ADAL" clId="{D9963409-2839-42B4-AE79-4CDCD4B6FEE0}" dt="2019-10-17T19:46:36.572" v="1355" actId="478"/>
          <ac:spMkLst>
            <pc:docMk/>
            <pc:sldMk cId="2250339290" sldId="387"/>
            <ac:spMk id="19" creationId="{A1220837-8A9F-40CD-ADEA-49DF277788EC}"/>
          </ac:spMkLst>
        </pc:spChg>
        <pc:spChg chg="add mod">
          <ac:chgData name="Stephen Porter" userId="c8cccff2-3f9b-40b2-aa44-54e1f1801f2f" providerId="ADAL" clId="{D9963409-2839-42B4-AE79-4CDCD4B6FEE0}" dt="2019-10-17T20:03:06.340" v="1393" actId="20577"/>
          <ac:spMkLst>
            <pc:docMk/>
            <pc:sldMk cId="2250339290" sldId="387"/>
            <ac:spMk id="20" creationId="{E3C97839-3493-429D-9C7F-355694F8E11F}"/>
          </ac:spMkLst>
        </pc:spChg>
        <pc:spChg chg="del">
          <ac:chgData name="Stephen Porter" userId="c8cccff2-3f9b-40b2-aa44-54e1f1801f2f" providerId="ADAL" clId="{D9963409-2839-42B4-AE79-4CDCD4B6FEE0}" dt="2019-10-17T19:46:36.572" v="1355" actId="478"/>
          <ac:spMkLst>
            <pc:docMk/>
            <pc:sldMk cId="2250339290" sldId="387"/>
            <ac:spMk id="24" creationId="{2ECF46C1-EB50-495A-9E74-5E6CE848F520}"/>
          </ac:spMkLst>
        </pc:spChg>
        <pc:spChg chg="del">
          <ac:chgData name="Stephen Porter" userId="c8cccff2-3f9b-40b2-aa44-54e1f1801f2f" providerId="ADAL" clId="{D9963409-2839-42B4-AE79-4CDCD4B6FEE0}" dt="2019-10-17T19:46:36.572" v="1355" actId="478"/>
          <ac:spMkLst>
            <pc:docMk/>
            <pc:sldMk cId="2250339290" sldId="387"/>
            <ac:spMk id="168" creationId="{00000000-0000-0000-0000-000000000000}"/>
          </ac:spMkLst>
        </pc:spChg>
        <pc:picChg chg="del">
          <ac:chgData name="Stephen Porter" userId="c8cccff2-3f9b-40b2-aa44-54e1f1801f2f" providerId="ADAL" clId="{D9963409-2839-42B4-AE79-4CDCD4B6FEE0}" dt="2019-10-17T19:46:36.572" v="1355" actId="478"/>
          <ac:picMkLst>
            <pc:docMk/>
            <pc:sldMk cId="2250339290" sldId="387"/>
            <ac:picMk id="18" creationId="{DFC24E2A-530A-40C4-A78F-287A315ED769}"/>
          </ac:picMkLst>
        </pc:picChg>
      </pc:sldChg>
      <pc:sldChg chg="addSp modSp add">
        <pc:chgData name="Stephen Porter" userId="c8cccff2-3f9b-40b2-aa44-54e1f1801f2f" providerId="ADAL" clId="{D9963409-2839-42B4-AE79-4CDCD4B6FEE0}" dt="2019-10-17T20:10:24.841" v="1502" actId="12"/>
        <pc:sldMkLst>
          <pc:docMk/>
          <pc:sldMk cId="876584041" sldId="388"/>
        </pc:sldMkLst>
        <pc:spChg chg="add mod">
          <ac:chgData name="Stephen Porter" userId="c8cccff2-3f9b-40b2-aa44-54e1f1801f2f" providerId="ADAL" clId="{D9963409-2839-42B4-AE79-4CDCD4B6FEE0}" dt="2019-10-17T20:10:24.841" v="1502" actId="12"/>
          <ac:spMkLst>
            <pc:docMk/>
            <pc:sldMk cId="876584041" sldId="388"/>
            <ac:spMk id="9" creationId="{3FB28345-8376-4DF3-8EDC-BD49D842B701}"/>
          </ac:spMkLst>
        </pc:spChg>
        <pc:spChg chg="mod">
          <ac:chgData name="Stephen Porter" userId="c8cccff2-3f9b-40b2-aa44-54e1f1801f2f" providerId="ADAL" clId="{D9963409-2839-42B4-AE79-4CDCD4B6FEE0}" dt="2019-10-17T20:03:31.034" v="1395" actId="1076"/>
          <ac:spMkLst>
            <pc:docMk/>
            <pc:sldMk cId="876584041" sldId="388"/>
            <ac:spMk id="20" creationId="{E3C97839-3493-429D-9C7F-355694F8E11F}"/>
          </ac:spMkLst>
        </pc:spChg>
      </pc:sldChg>
      <pc:sldChg chg="addSp delSp modSp add modNotesTx">
        <pc:chgData name="Stephen Porter" userId="c8cccff2-3f9b-40b2-aa44-54e1f1801f2f" providerId="ADAL" clId="{D9963409-2839-42B4-AE79-4CDCD4B6FEE0}" dt="2019-10-17T20:08:15.210" v="1473" actId="478"/>
        <pc:sldMkLst>
          <pc:docMk/>
          <pc:sldMk cId="2994207903" sldId="389"/>
        </pc:sldMkLst>
        <pc:spChg chg="add del">
          <ac:chgData name="Stephen Porter" userId="c8cccff2-3f9b-40b2-aa44-54e1f1801f2f" providerId="ADAL" clId="{D9963409-2839-42B4-AE79-4CDCD4B6FEE0}" dt="2019-10-17T20:08:15.210" v="1473" actId="478"/>
          <ac:spMkLst>
            <pc:docMk/>
            <pc:sldMk cId="2994207903" sldId="389"/>
            <ac:spMk id="2" creationId="{2071E2BF-CA3C-49FB-8601-0EBA3DBEFC15}"/>
          </ac:spMkLst>
        </pc:spChg>
        <pc:spChg chg="add mod">
          <ac:chgData name="Stephen Porter" userId="c8cccff2-3f9b-40b2-aa44-54e1f1801f2f" providerId="ADAL" clId="{D9963409-2839-42B4-AE79-4CDCD4B6FEE0}" dt="2019-10-17T20:07:36.162" v="1466" actId="20577"/>
          <ac:spMkLst>
            <pc:docMk/>
            <pc:sldMk cId="2994207903" sldId="389"/>
            <ac:spMk id="12" creationId="{F98A7FDE-DC1D-42A2-B2F3-372A1E60BFFD}"/>
          </ac:spMkLst>
        </pc:spChg>
        <pc:spChg chg="add mod">
          <ac:chgData name="Stephen Porter" userId="c8cccff2-3f9b-40b2-aa44-54e1f1801f2f" providerId="ADAL" clId="{D9963409-2839-42B4-AE79-4CDCD4B6FEE0}" dt="2019-10-17T20:05:10.139" v="1425" actId="20577"/>
          <ac:spMkLst>
            <pc:docMk/>
            <pc:sldMk cId="2994207903" sldId="389"/>
            <ac:spMk id="13" creationId="{7462D703-4A13-427A-B20F-FB90639C983A}"/>
          </ac:spMkLst>
        </pc:spChg>
        <pc:spChg chg="del">
          <ac:chgData name="Stephen Porter" userId="c8cccff2-3f9b-40b2-aa44-54e1f1801f2f" providerId="ADAL" clId="{D9963409-2839-42B4-AE79-4CDCD4B6FEE0}" dt="2019-10-17T20:03:53.962" v="1399" actId="478"/>
          <ac:spMkLst>
            <pc:docMk/>
            <pc:sldMk cId="2994207903" sldId="389"/>
            <ac:spMk id="19" creationId="{A1220837-8A9F-40CD-ADEA-49DF277788EC}"/>
          </ac:spMkLst>
        </pc:spChg>
        <pc:spChg chg="del">
          <ac:chgData name="Stephen Porter" userId="c8cccff2-3f9b-40b2-aa44-54e1f1801f2f" providerId="ADAL" clId="{D9963409-2839-42B4-AE79-4CDCD4B6FEE0}" dt="2019-10-17T20:03:53.962" v="1399" actId="478"/>
          <ac:spMkLst>
            <pc:docMk/>
            <pc:sldMk cId="2994207903" sldId="389"/>
            <ac:spMk id="24" creationId="{2ECF46C1-EB50-495A-9E74-5E6CE848F520}"/>
          </ac:spMkLst>
        </pc:spChg>
        <pc:picChg chg="del">
          <ac:chgData name="Stephen Porter" userId="c8cccff2-3f9b-40b2-aa44-54e1f1801f2f" providerId="ADAL" clId="{D9963409-2839-42B4-AE79-4CDCD4B6FEE0}" dt="2019-10-17T20:03:53.962" v="1399" actId="478"/>
          <ac:picMkLst>
            <pc:docMk/>
            <pc:sldMk cId="2994207903" sldId="389"/>
            <ac:picMk id="18" creationId="{DFC24E2A-530A-40C4-A78F-287A315ED769}"/>
          </ac:picMkLst>
        </pc:picChg>
      </pc:sldChg>
      <pc:sldChg chg="modSp add">
        <pc:chgData name="Stephen Porter" userId="c8cccff2-3f9b-40b2-aa44-54e1f1801f2f" providerId="ADAL" clId="{D9963409-2839-42B4-AE79-4CDCD4B6FEE0}" dt="2019-10-17T20:08:48.127" v="1479" actId="2711"/>
        <pc:sldMkLst>
          <pc:docMk/>
          <pc:sldMk cId="2087497045" sldId="390"/>
        </pc:sldMkLst>
        <pc:spChg chg="mod">
          <ac:chgData name="Stephen Porter" userId="c8cccff2-3f9b-40b2-aa44-54e1f1801f2f" providerId="ADAL" clId="{D9963409-2839-42B4-AE79-4CDCD4B6FEE0}" dt="2019-10-17T20:08:48.127" v="1479" actId="2711"/>
          <ac:spMkLst>
            <pc:docMk/>
            <pc:sldMk cId="2087497045" sldId="390"/>
            <ac:spMk id="12" creationId="{F98A7FDE-DC1D-42A2-B2F3-372A1E60BFFD}"/>
          </ac:spMkLst>
        </pc:spChg>
      </pc:sldChg>
      <pc:sldChg chg="addSp delSp modSp add">
        <pc:chgData name="Stephen Porter" userId="c8cccff2-3f9b-40b2-aa44-54e1f1801f2f" providerId="ADAL" clId="{D9963409-2839-42B4-AE79-4CDCD4B6FEE0}" dt="2019-10-17T20:28:18.450" v="1713" actId="478"/>
        <pc:sldMkLst>
          <pc:docMk/>
          <pc:sldMk cId="3979720985" sldId="391"/>
        </pc:sldMkLst>
        <pc:spChg chg="add del">
          <ac:chgData name="Stephen Porter" userId="c8cccff2-3f9b-40b2-aa44-54e1f1801f2f" providerId="ADAL" clId="{D9963409-2839-42B4-AE79-4CDCD4B6FEE0}" dt="2019-10-17T20:28:18.450" v="1713" actId="478"/>
          <ac:spMkLst>
            <pc:docMk/>
            <pc:sldMk cId="3979720985" sldId="391"/>
            <ac:spMk id="2" creationId="{E42897F8-3481-4330-81A6-9C332019BF1E}"/>
          </ac:spMkLst>
        </pc:spChg>
        <pc:spChg chg="del">
          <ac:chgData name="Stephen Porter" userId="c8cccff2-3f9b-40b2-aa44-54e1f1801f2f" providerId="ADAL" clId="{D9963409-2839-42B4-AE79-4CDCD4B6FEE0}" dt="2019-10-17T20:11:16.917" v="1553" actId="478"/>
          <ac:spMkLst>
            <pc:docMk/>
            <pc:sldMk cId="3979720985" sldId="391"/>
            <ac:spMk id="9" creationId="{3FB28345-8376-4DF3-8EDC-BD49D842B701}"/>
          </ac:spMkLst>
        </pc:spChg>
        <pc:spChg chg="add mod">
          <ac:chgData name="Stephen Porter" userId="c8cccff2-3f9b-40b2-aa44-54e1f1801f2f" providerId="ADAL" clId="{D9963409-2839-42B4-AE79-4CDCD4B6FEE0}" dt="2019-10-17T20:27:32.673" v="1710" actId="20577"/>
          <ac:spMkLst>
            <pc:docMk/>
            <pc:sldMk cId="3979720985" sldId="391"/>
            <ac:spMk id="10" creationId="{9D8C6130-D8A7-43AA-A98F-439C7F5F0415}"/>
          </ac:spMkLst>
        </pc:spChg>
        <pc:spChg chg="mod">
          <ac:chgData name="Stephen Porter" userId="c8cccff2-3f9b-40b2-aa44-54e1f1801f2f" providerId="ADAL" clId="{D9963409-2839-42B4-AE79-4CDCD4B6FEE0}" dt="2019-10-17T20:11:21.994" v="1556" actId="20577"/>
          <ac:spMkLst>
            <pc:docMk/>
            <pc:sldMk cId="3979720985" sldId="391"/>
            <ac:spMk id="20" creationId="{E3C97839-3493-429D-9C7F-355694F8E11F}"/>
          </ac:spMkLst>
        </pc:spChg>
      </pc:sldChg>
      <pc:sldChg chg="add del">
        <pc:chgData name="Stephen Porter" userId="c8cccff2-3f9b-40b2-aa44-54e1f1801f2f" providerId="ADAL" clId="{D9963409-2839-42B4-AE79-4CDCD4B6FEE0}" dt="2019-10-17T20:41:56.467" v="1961" actId="2696"/>
        <pc:sldMkLst>
          <pc:docMk/>
          <pc:sldMk cId="2466786211" sldId="392"/>
        </pc:sldMkLst>
      </pc:sldChg>
      <pc:sldChg chg="addSp delSp modSp add modAnim modNotesTx">
        <pc:chgData name="Stephen Porter" userId="c8cccff2-3f9b-40b2-aa44-54e1f1801f2f" providerId="ADAL" clId="{D9963409-2839-42B4-AE79-4CDCD4B6FEE0}" dt="2019-10-17T20:29:26.097" v="1738" actId="20577"/>
        <pc:sldMkLst>
          <pc:docMk/>
          <pc:sldMk cId="1102756381" sldId="393"/>
        </pc:sldMkLst>
        <pc:spChg chg="add del mod">
          <ac:chgData name="Stephen Porter" userId="c8cccff2-3f9b-40b2-aa44-54e1f1801f2f" providerId="ADAL" clId="{D9963409-2839-42B4-AE79-4CDCD4B6FEE0}" dt="2019-10-17T20:28:38.780" v="1717" actId="478"/>
          <ac:spMkLst>
            <pc:docMk/>
            <pc:sldMk cId="1102756381" sldId="393"/>
            <ac:spMk id="3" creationId="{7F632E6F-92AD-44AB-8A62-090D9BB3C3FD}"/>
          </ac:spMkLst>
        </pc:spChg>
        <pc:spChg chg="del">
          <ac:chgData name="Stephen Porter" userId="c8cccff2-3f9b-40b2-aa44-54e1f1801f2f" providerId="ADAL" clId="{D9963409-2839-42B4-AE79-4CDCD4B6FEE0}" dt="2019-10-17T20:28:25.970" v="1715" actId="478"/>
          <ac:spMkLst>
            <pc:docMk/>
            <pc:sldMk cId="1102756381" sldId="393"/>
            <ac:spMk id="10" creationId="{9D8C6130-D8A7-43AA-A98F-439C7F5F0415}"/>
          </ac:spMkLst>
        </pc:spChg>
        <pc:spChg chg="add mod">
          <ac:chgData name="Stephen Porter" userId="c8cccff2-3f9b-40b2-aa44-54e1f1801f2f" providerId="ADAL" clId="{D9963409-2839-42B4-AE79-4CDCD4B6FEE0}" dt="2019-10-17T20:28:50.121" v="1719" actId="1076"/>
          <ac:spMkLst>
            <pc:docMk/>
            <pc:sldMk cId="1102756381" sldId="393"/>
            <ac:spMk id="15" creationId="{9CAE635A-574F-42DC-A303-F7E1B47B088A}"/>
          </ac:spMkLst>
        </pc:spChg>
        <pc:spChg chg="add mod">
          <ac:chgData name="Stephen Porter" userId="c8cccff2-3f9b-40b2-aa44-54e1f1801f2f" providerId="ADAL" clId="{D9963409-2839-42B4-AE79-4CDCD4B6FEE0}" dt="2019-10-17T20:28:56.658" v="1725" actId="20577"/>
          <ac:spMkLst>
            <pc:docMk/>
            <pc:sldMk cId="1102756381" sldId="393"/>
            <ac:spMk id="18" creationId="{76CCD462-07A7-440C-A270-402B9310F345}"/>
          </ac:spMkLst>
        </pc:spChg>
        <pc:spChg chg="del">
          <ac:chgData name="Stephen Porter" userId="c8cccff2-3f9b-40b2-aa44-54e1f1801f2f" providerId="ADAL" clId="{D9963409-2839-42B4-AE79-4CDCD4B6FEE0}" dt="2019-10-17T20:28:25.970" v="1715" actId="478"/>
          <ac:spMkLst>
            <pc:docMk/>
            <pc:sldMk cId="1102756381" sldId="393"/>
            <ac:spMk id="20" creationId="{E3C97839-3493-429D-9C7F-355694F8E11F}"/>
          </ac:spMkLst>
        </pc:spChg>
        <pc:graphicFrameChg chg="add mod">
          <ac:chgData name="Stephen Porter" userId="c8cccff2-3f9b-40b2-aa44-54e1f1801f2f" providerId="ADAL" clId="{D9963409-2839-42B4-AE79-4CDCD4B6FEE0}" dt="2019-10-17T20:28:46.600" v="1718" actId="1076"/>
          <ac:graphicFrameMkLst>
            <pc:docMk/>
            <pc:sldMk cId="1102756381" sldId="393"/>
            <ac:graphicFrameMk id="19" creationId="{AF248F25-1DB4-4211-A66A-9F5870C907CF}"/>
          </ac:graphicFrameMkLst>
        </pc:graphicFrameChg>
      </pc:sldChg>
      <pc:sldChg chg="addSp delSp modSp add delAnim modAnim">
        <pc:chgData name="Stephen Porter" userId="c8cccff2-3f9b-40b2-aa44-54e1f1801f2f" providerId="ADAL" clId="{D9963409-2839-42B4-AE79-4CDCD4B6FEE0}" dt="2019-10-17T20:30:44.079" v="1748" actId="1076"/>
        <pc:sldMkLst>
          <pc:docMk/>
          <pc:sldMk cId="2151659689" sldId="394"/>
        </pc:sldMkLst>
        <pc:spChg chg="del">
          <ac:chgData name="Stephen Porter" userId="c8cccff2-3f9b-40b2-aa44-54e1f1801f2f" providerId="ADAL" clId="{D9963409-2839-42B4-AE79-4CDCD4B6FEE0}" dt="2019-10-17T20:30:17.837" v="1741" actId="478"/>
          <ac:spMkLst>
            <pc:docMk/>
            <pc:sldMk cId="2151659689" sldId="394"/>
            <ac:spMk id="15" creationId="{9CAE635A-574F-42DC-A303-F7E1B47B088A}"/>
          </ac:spMkLst>
        </pc:spChg>
        <pc:spChg chg="add mod">
          <ac:chgData name="Stephen Porter" userId="c8cccff2-3f9b-40b2-aa44-54e1f1801f2f" providerId="ADAL" clId="{D9963409-2839-42B4-AE79-4CDCD4B6FEE0}" dt="2019-10-17T20:30:44.079" v="1748" actId="1076"/>
          <ac:spMkLst>
            <pc:docMk/>
            <pc:sldMk cId="2151659689" sldId="394"/>
            <ac:spMk id="20" creationId="{05AD38C5-84BD-404A-85F0-F2DA4D9EE986}"/>
          </ac:spMkLst>
        </pc:spChg>
        <pc:spChg chg="add mod">
          <ac:chgData name="Stephen Porter" userId="c8cccff2-3f9b-40b2-aa44-54e1f1801f2f" providerId="ADAL" clId="{D9963409-2839-42B4-AE79-4CDCD4B6FEE0}" dt="2019-10-17T20:30:38.468" v="1747" actId="12"/>
          <ac:spMkLst>
            <pc:docMk/>
            <pc:sldMk cId="2151659689" sldId="394"/>
            <ac:spMk id="21" creationId="{C894CE85-D6DE-4EAB-BF46-B0EEF3F38A28}"/>
          </ac:spMkLst>
        </pc:spChg>
        <pc:graphicFrameChg chg="del">
          <ac:chgData name="Stephen Porter" userId="c8cccff2-3f9b-40b2-aa44-54e1f1801f2f" providerId="ADAL" clId="{D9963409-2839-42B4-AE79-4CDCD4B6FEE0}" dt="2019-10-17T20:30:17.837" v="1741" actId="478"/>
          <ac:graphicFrameMkLst>
            <pc:docMk/>
            <pc:sldMk cId="2151659689" sldId="394"/>
            <ac:graphicFrameMk id="19" creationId="{AF248F25-1DB4-4211-A66A-9F5870C907CF}"/>
          </ac:graphicFrameMkLst>
        </pc:graphicFrameChg>
      </pc:sldChg>
      <pc:sldChg chg="addSp delSp modSp add delAnim modNotesTx">
        <pc:chgData name="Stephen Porter" userId="c8cccff2-3f9b-40b2-aa44-54e1f1801f2f" providerId="ADAL" clId="{D9963409-2839-42B4-AE79-4CDCD4B6FEE0}" dt="2019-10-17T20:33:08.770" v="1787" actId="20577"/>
        <pc:sldMkLst>
          <pc:docMk/>
          <pc:sldMk cId="138087321" sldId="395"/>
        </pc:sldMkLst>
        <pc:spChg chg="add mod">
          <ac:chgData name="Stephen Porter" userId="c8cccff2-3f9b-40b2-aa44-54e1f1801f2f" providerId="ADAL" clId="{D9963409-2839-42B4-AE79-4CDCD4B6FEE0}" dt="2019-10-17T20:32:03.960" v="1764" actId="1076"/>
          <ac:spMkLst>
            <pc:docMk/>
            <pc:sldMk cId="138087321" sldId="395"/>
            <ac:spMk id="15" creationId="{F350C518-7673-4839-B908-24400A0A77C5}"/>
          </ac:spMkLst>
        </pc:spChg>
        <pc:spChg chg="add mod">
          <ac:chgData name="Stephen Porter" userId="c8cccff2-3f9b-40b2-aa44-54e1f1801f2f" providerId="ADAL" clId="{D9963409-2839-42B4-AE79-4CDCD4B6FEE0}" dt="2019-10-17T20:32:52.969" v="1776" actId="5793"/>
          <ac:spMkLst>
            <pc:docMk/>
            <pc:sldMk cId="138087321" sldId="395"/>
            <ac:spMk id="19" creationId="{4EA582B5-050A-4A6F-AFEB-683498EE7609}"/>
          </ac:spMkLst>
        </pc:spChg>
        <pc:spChg chg="del">
          <ac:chgData name="Stephen Porter" userId="c8cccff2-3f9b-40b2-aa44-54e1f1801f2f" providerId="ADAL" clId="{D9963409-2839-42B4-AE79-4CDCD4B6FEE0}" dt="2019-10-17T20:31:09.186" v="1750" actId="478"/>
          <ac:spMkLst>
            <pc:docMk/>
            <pc:sldMk cId="138087321" sldId="395"/>
            <ac:spMk id="20" creationId="{05AD38C5-84BD-404A-85F0-F2DA4D9EE986}"/>
          </ac:spMkLst>
        </pc:spChg>
        <pc:spChg chg="del">
          <ac:chgData name="Stephen Porter" userId="c8cccff2-3f9b-40b2-aa44-54e1f1801f2f" providerId="ADAL" clId="{D9963409-2839-42B4-AE79-4CDCD4B6FEE0}" dt="2019-10-17T20:31:09.186" v="1750" actId="478"/>
          <ac:spMkLst>
            <pc:docMk/>
            <pc:sldMk cId="138087321" sldId="395"/>
            <ac:spMk id="21" creationId="{C894CE85-D6DE-4EAB-BF46-B0EEF3F38A28}"/>
          </ac:spMkLst>
        </pc:spChg>
      </pc:sldChg>
      <pc:sldChg chg="modSp add modNotesTx">
        <pc:chgData name="Stephen Porter" userId="c8cccff2-3f9b-40b2-aa44-54e1f1801f2f" providerId="ADAL" clId="{D9963409-2839-42B4-AE79-4CDCD4B6FEE0}" dt="2019-10-17T20:41:46.296" v="1959" actId="255"/>
        <pc:sldMkLst>
          <pc:docMk/>
          <pc:sldMk cId="2054019774" sldId="396"/>
        </pc:sldMkLst>
        <pc:spChg chg="mod">
          <ac:chgData name="Stephen Porter" userId="c8cccff2-3f9b-40b2-aa44-54e1f1801f2f" providerId="ADAL" clId="{D9963409-2839-42B4-AE79-4CDCD4B6FEE0}" dt="2019-10-17T20:41:46.296" v="1959" actId="255"/>
          <ac:spMkLst>
            <pc:docMk/>
            <pc:sldMk cId="2054019774" sldId="396"/>
            <ac:spMk id="15" creationId="{9CAE635A-574F-42DC-A303-F7E1B47B088A}"/>
          </ac:spMkLst>
        </pc:spChg>
        <pc:graphicFrameChg chg="mod modGraphic">
          <ac:chgData name="Stephen Porter" userId="c8cccff2-3f9b-40b2-aa44-54e1f1801f2f" providerId="ADAL" clId="{D9963409-2839-42B4-AE79-4CDCD4B6FEE0}" dt="2019-10-17T20:40:47.680" v="1955" actId="20577"/>
          <ac:graphicFrameMkLst>
            <pc:docMk/>
            <pc:sldMk cId="2054019774" sldId="396"/>
            <ac:graphicFrameMk id="19" creationId="{AF248F25-1DB4-4211-A66A-9F5870C907CF}"/>
          </ac:graphicFrameMkLst>
        </pc:graphicFrameChg>
      </pc:sldChg>
      <pc:sldChg chg="modSp add del">
        <pc:chgData name="Stephen Porter" userId="c8cccff2-3f9b-40b2-aa44-54e1f1801f2f" providerId="ADAL" clId="{D9963409-2839-42B4-AE79-4CDCD4B6FEE0}" dt="2019-10-17T20:46:36.107" v="2093" actId="2696"/>
        <pc:sldMkLst>
          <pc:docMk/>
          <pc:sldMk cId="3073407668" sldId="397"/>
        </pc:sldMkLst>
        <pc:spChg chg="mod">
          <ac:chgData name="Stephen Porter" userId="c8cccff2-3f9b-40b2-aa44-54e1f1801f2f" providerId="ADAL" clId="{D9963409-2839-42B4-AE79-4CDCD4B6FEE0}" dt="2019-10-17T20:42:38.481" v="1985" actId="20577"/>
          <ac:spMkLst>
            <pc:docMk/>
            <pc:sldMk cId="3073407668" sldId="397"/>
            <ac:spMk id="15" creationId="{F350C518-7673-4839-B908-24400A0A77C5}"/>
          </ac:spMkLst>
        </pc:spChg>
        <pc:spChg chg="mod">
          <ac:chgData name="Stephen Porter" userId="c8cccff2-3f9b-40b2-aa44-54e1f1801f2f" providerId="ADAL" clId="{D9963409-2839-42B4-AE79-4CDCD4B6FEE0}" dt="2019-10-17T20:43:44.081" v="2092" actId="20577"/>
          <ac:spMkLst>
            <pc:docMk/>
            <pc:sldMk cId="3073407668" sldId="397"/>
            <ac:spMk id="19" creationId="{4EA582B5-050A-4A6F-AFEB-683498EE7609}"/>
          </ac:spMkLst>
        </pc:spChg>
      </pc:sldChg>
      <pc:sldChg chg="modSp add">
        <pc:chgData name="Stephen Porter" userId="c8cccff2-3f9b-40b2-aa44-54e1f1801f2f" providerId="ADAL" clId="{D9963409-2839-42B4-AE79-4CDCD4B6FEE0}" dt="2019-10-17T20:47:49.853" v="2120" actId="20577"/>
        <pc:sldMkLst>
          <pc:docMk/>
          <pc:sldMk cId="4040821669" sldId="397"/>
        </pc:sldMkLst>
        <pc:spChg chg="mod">
          <ac:chgData name="Stephen Porter" userId="c8cccff2-3f9b-40b2-aa44-54e1f1801f2f" providerId="ADAL" clId="{D9963409-2839-42B4-AE79-4CDCD4B6FEE0}" dt="2019-10-17T20:47:49.853" v="2120" actId="20577"/>
          <ac:spMkLst>
            <pc:docMk/>
            <pc:sldMk cId="4040821669" sldId="397"/>
            <ac:spMk id="12" creationId="{D3BBEE79-C75F-4DC2-8153-840FBD292220}"/>
          </ac:spMkLst>
        </pc:spChg>
        <pc:spChg chg="mod">
          <ac:chgData name="Stephen Porter" userId="c8cccff2-3f9b-40b2-aa44-54e1f1801f2f" providerId="ADAL" clId="{D9963409-2839-42B4-AE79-4CDCD4B6FEE0}" dt="2019-10-17T20:47:43.342" v="2113" actId="20577"/>
          <ac:spMkLst>
            <pc:docMk/>
            <pc:sldMk cId="4040821669" sldId="397"/>
            <ac:spMk id="16" creationId="{DB18C4D0-D910-4DC1-BC09-AB2586507C94}"/>
          </ac:spMkLst>
        </pc:spChg>
        <pc:spChg chg="mod">
          <ac:chgData name="Stephen Porter" userId="c8cccff2-3f9b-40b2-aa44-54e1f1801f2f" providerId="ADAL" clId="{D9963409-2839-42B4-AE79-4CDCD4B6FEE0}" dt="2019-10-17T20:47:16.875" v="2102" actId="20577"/>
          <ac:spMkLst>
            <pc:docMk/>
            <pc:sldMk cId="4040821669" sldId="397"/>
            <ac:spMk id="20" creationId="{E3C97839-3493-429D-9C7F-355694F8E11F}"/>
          </ac:spMkLst>
        </pc:spChg>
      </pc:sldChg>
      <pc:sldChg chg="addSp modSp add">
        <pc:chgData name="Stephen Porter" userId="c8cccff2-3f9b-40b2-aa44-54e1f1801f2f" providerId="ADAL" clId="{D9963409-2839-42B4-AE79-4CDCD4B6FEE0}" dt="2019-10-17T20:52:45.609" v="2171" actId="20577"/>
        <pc:sldMkLst>
          <pc:docMk/>
          <pc:sldMk cId="1649841170" sldId="398"/>
        </pc:sldMkLst>
        <pc:spChg chg="add mod">
          <ac:chgData name="Stephen Porter" userId="c8cccff2-3f9b-40b2-aa44-54e1f1801f2f" providerId="ADAL" clId="{D9963409-2839-42B4-AE79-4CDCD4B6FEE0}" dt="2019-10-17T20:52:45.609" v="2171" actId="20577"/>
          <ac:spMkLst>
            <pc:docMk/>
            <pc:sldMk cId="1649841170" sldId="398"/>
            <ac:spMk id="9" creationId="{E325F0B1-F222-4FC1-B4D1-6555ECA1FD55}"/>
          </ac:spMkLst>
        </pc:spChg>
        <pc:spChg chg="mod">
          <ac:chgData name="Stephen Porter" userId="c8cccff2-3f9b-40b2-aa44-54e1f1801f2f" providerId="ADAL" clId="{D9963409-2839-42B4-AE79-4CDCD4B6FEE0}" dt="2019-10-17T20:49:07.550" v="2125" actId="20577"/>
          <ac:spMkLst>
            <pc:docMk/>
            <pc:sldMk cId="1649841170" sldId="398"/>
            <ac:spMk id="20" creationId="{E3C97839-3493-429D-9C7F-355694F8E11F}"/>
          </ac:spMkLst>
        </pc:spChg>
      </pc:sldChg>
      <pc:sldChg chg="addSp modSp add modNotesTx">
        <pc:chgData name="Stephen Porter" userId="c8cccff2-3f9b-40b2-aa44-54e1f1801f2f" providerId="ADAL" clId="{D9963409-2839-42B4-AE79-4CDCD4B6FEE0}" dt="2019-10-17T21:05:21.285" v="2393" actId="20577"/>
        <pc:sldMkLst>
          <pc:docMk/>
          <pc:sldMk cId="1412990290" sldId="399"/>
        </pc:sldMkLst>
        <pc:spChg chg="mod">
          <ac:chgData name="Stephen Porter" userId="c8cccff2-3f9b-40b2-aa44-54e1f1801f2f" providerId="ADAL" clId="{D9963409-2839-42B4-AE79-4CDCD4B6FEE0}" dt="2019-10-17T21:04:40.468" v="2365" actId="5793"/>
          <ac:spMkLst>
            <pc:docMk/>
            <pc:sldMk cId="1412990290" sldId="399"/>
            <ac:spMk id="9" creationId="{E325F0B1-F222-4FC1-B4D1-6555ECA1FD55}"/>
          </ac:spMkLst>
        </pc:spChg>
        <pc:spChg chg="mod">
          <ac:chgData name="Stephen Porter" userId="c8cccff2-3f9b-40b2-aa44-54e1f1801f2f" providerId="ADAL" clId="{D9963409-2839-42B4-AE79-4CDCD4B6FEE0}" dt="2019-10-17T20:55:26.263" v="2210" actId="1076"/>
          <ac:spMkLst>
            <pc:docMk/>
            <pc:sldMk cId="1412990290" sldId="399"/>
            <ac:spMk id="20" creationId="{E3C97839-3493-429D-9C7F-355694F8E11F}"/>
          </ac:spMkLst>
        </pc:spChg>
        <pc:picChg chg="add mod">
          <ac:chgData name="Stephen Porter" userId="c8cccff2-3f9b-40b2-aa44-54e1f1801f2f" providerId="ADAL" clId="{D9963409-2839-42B4-AE79-4CDCD4B6FEE0}" dt="2019-10-17T21:04:51.163" v="2368" actId="1076"/>
          <ac:picMkLst>
            <pc:docMk/>
            <pc:sldMk cId="1412990290" sldId="399"/>
            <ac:picMk id="2" creationId="{CBCDAD82-AE80-4730-8EDF-49C48D6B99A4}"/>
          </ac:picMkLst>
        </pc:picChg>
        <pc:picChg chg="add mod">
          <ac:chgData name="Stephen Porter" userId="c8cccff2-3f9b-40b2-aa44-54e1f1801f2f" providerId="ADAL" clId="{D9963409-2839-42B4-AE79-4CDCD4B6FEE0}" dt="2019-10-17T21:04:46.539" v="2367" actId="1076"/>
          <ac:picMkLst>
            <pc:docMk/>
            <pc:sldMk cId="1412990290" sldId="399"/>
            <ac:picMk id="1026" creationId="{67904B34-F5B3-4A5B-9C4D-37D2D856CE1B}"/>
          </ac:picMkLst>
        </pc:picChg>
      </pc:sldChg>
      <pc:sldChg chg="addSp delSp modSp add">
        <pc:chgData name="Stephen Porter" userId="c8cccff2-3f9b-40b2-aa44-54e1f1801f2f" providerId="ADAL" clId="{D9963409-2839-42B4-AE79-4CDCD4B6FEE0}" dt="2019-10-17T21:08:33.292" v="2465" actId="1076"/>
        <pc:sldMkLst>
          <pc:docMk/>
          <pc:sldMk cId="3132302632" sldId="400"/>
        </pc:sldMkLst>
        <pc:spChg chg="add del mod">
          <ac:chgData name="Stephen Porter" userId="c8cccff2-3f9b-40b2-aa44-54e1f1801f2f" providerId="ADAL" clId="{D9963409-2839-42B4-AE79-4CDCD4B6FEE0}" dt="2019-10-17T21:07:50.211" v="2456"/>
          <ac:spMkLst>
            <pc:docMk/>
            <pc:sldMk cId="3132302632" sldId="400"/>
            <ac:spMk id="2" creationId="{10168E7B-7424-46EA-8A85-86F0F2936EB5}"/>
          </ac:spMkLst>
        </pc:spChg>
        <pc:spChg chg="add mod">
          <ac:chgData name="Stephen Porter" userId="c8cccff2-3f9b-40b2-aa44-54e1f1801f2f" providerId="ADAL" clId="{D9963409-2839-42B4-AE79-4CDCD4B6FEE0}" dt="2019-10-17T21:08:33.292" v="2465" actId="1076"/>
          <ac:spMkLst>
            <pc:docMk/>
            <pc:sldMk cId="3132302632" sldId="400"/>
            <ac:spMk id="3" creationId="{2C5FD9FE-75E8-416B-A524-1132A6C41976}"/>
          </ac:spMkLst>
        </pc:spChg>
        <pc:spChg chg="mod">
          <ac:chgData name="Stephen Porter" userId="c8cccff2-3f9b-40b2-aa44-54e1f1801f2f" providerId="ADAL" clId="{D9963409-2839-42B4-AE79-4CDCD4B6FEE0}" dt="2019-10-17T21:07:56.852" v="2459" actId="14100"/>
          <ac:spMkLst>
            <pc:docMk/>
            <pc:sldMk cId="3132302632" sldId="400"/>
            <ac:spMk id="9" creationId="{E325F0B1-F222-4FC1-B4D1-6555ECA1FD55}"/>
          </ac:spMkLst>
        </pc:spChg>
        <pc:spChg chg="mod">
          <ac:chgData name="Stephen Porter" userId="c8cccff2-3f9b-40b2-aa44-54e1f1801f2f" providerId="ADAL" clId="{D9963409-2839-42B4-AE79-4CDCD4B6FEE0}" dt="2019-10-17T21:07:00.925" v="2423" actId="20577"/>
          <ac:spMkLst>
            <pc:docMk/>
            <pc:sldMk cId="3132302632" sldId="400"/>
            <ac:spMk id="20" creationId="{E3C97839-3493-429D-9C7F-355694F8E11F}"/>
          </ac:spMkLst>
        </pc:spChg>
      </pc:sldChg>
      <pc:sldChg chg="modSp add">
        <pc:chgData name="Stephen Porter" userId="c8cccff2-3f9b-40b2-aa44-54e1f1801f2f" providerId="ADAL" clId="{D9963409-2839-42B4-AE79-4CDCD4B6FEE0}" dt="2019-10-17T21:10:01.804" v="2489" actId="1076"/>
        <pc:sldMkLst>
          <pc:docMk/>
          <pc:sldMk cId="696834838" sldId="401"/>
        </pc:sldMkLst>
        <pc:spChg chg="mod">
          <ac:chgData name="Stephen Porter" userId="c8cccff2-3f9b-40b2-aa44-54e1f1801f2f" providerId="ADAL" clId="{D9963409-2839-42B4-AE79-4CDCD4B6FEE0}" dt="2019-10-17T21:10:01.804" v="2489" actId="1076"/>
          <ac:spMkLst>
            <pc:docMk/>
            <pc:sldMk cId="696834838" sldId="401"/>
            <ac:spMk id="3" creationId="{2C5FD9FE-75E8-416B-A524-1132A6C41976}"/>
          </ac:spMkLst>
        </pc:spChg>
        <pc:spChg chg="mod">
          <ac:chgData name="Stephen Porter" userId="c8cccff2-3f9b-40b2-aa44-54e1f1801f2f" providerId="ADAL" clId="{D9963409-2839-42B4-AE79-4CDCD4B6FEE0}" dt="2019-10-17T21:09:37.985" v="2484" actId="114"/>
          <ac:spMkLst>
            <pc:docMk/>
            <pc:sldMk cId="696834838" sldId="401"/>
            <ac:spMk id="9" creationId="{E325F0B1-F222-4FC1-B4D1-6555ECA1FD55}"/>
          </ac:spMkLst>
        </pc:spChg>
        <pc:spChg chg="mod">
          <ac:chgData name="Stephen Porter" userId="c8cccff2-3f9b-40b2-aa44-54e1f1801f2f" providerId="ADAL" clId="{D9963409-2839-42B4-AE79-4CDCD4B6FEE0}" dt="2019-10-17T21:08:43.044" v="2470" actId="20577"/>
          <ac:spMkLst>
            <pc:docMk/>
            <pc:sldMk cId="696834838" sldId="401"/>
            <ac:spMk id="20" creationId="{E3C97839-3493-429D-9C7F-355694F8E11F}"/>
          </ac:spMkLst>
        </pc:spChg>
      </pc:sldChg>
    </pc:docChg>
  </pc:docChgLst>
  <pc:docChgLst>
    <pc:chgData name="Stephen Porter" userId="c8cccff2-3f9b-40b2-aa44-54e1f1801f2f" providerId="ADAL" clId="{3ECC4287-8146-4C63-BAD0-BFB63376EA99}"/>
    <pc:docChg chg="custSel addSld delSld modSld modSection">
      <pc:chgData name="Stephen Porter" userId="c8cccff2-3f9b-40b2-aa44-54e1f1801f2f" providerId="ADAL" clId="{3ECC4287-8146-4C63-BAD0-BFB63376EA99}" dt="2019-10-08T16:38:01.273" v="1244" actId="20577"/>
      <pc:docMkLst>
        <pc:docMk/>
      </pc:docMkLst>
      <pc:sldChg chg="modSp">
        <pc:chgData name="Stephen Porter" userId="c8cccff2-3f9b-40b2-aa44-54e1f1801f2f" providerId="ADAL" clId="{3ECC4287-8146-4C63-BAD0-BFB63376EA99}" dt="2019-10-08T15:14:25.194" v="69" actId="6549"/>
        <pc:sldMkLst>
          <pc:docMk/>
          <pc:sldMk cId="0" sldId="256"/>
        </pc:sldMkLst>
        <pc:spChg chg="mod">
          <ac:chgData name="Stephen Porter" userId="c8cccff2-3f9b-40b2-aa44-54e1f1801f2f" providerId="ADAL" clId="{3ECC4287-8146-4C63-BAD0-BFB63376EA99}" dt="2019-10-08T15:14:25.194" v="69" actId="6549"/>
          <ac:spMkLst>
            <pc:docMk/>
            <pc:sldMk cId="0" sldId="256"/>
            <ac:spMk id="150" creationId="{00000000-0000-0000-0000-000000000000}"/>
          </ac:spMkLst>
        </pc:spChg>
        <pc:spChg chg="mod">
          <ac:chgData name="Stephen Porter" userId="c8cccff2-3f9b-40b2-aa44-54e1f1801f2f" providerId="ADAL" clId="{3ECC4287-8146-4C63-BAD0-BFB63376EA99}" dt="2019-10-08T15:14:08.505" v="29" actId="20577"/>
          <ac:spMkLst>
            <pc:docMk/>
            <pc:sldMk cId="0" sldId="256"/>
            <ac:spMk id="152" creationId="{00000000-0000-0000-0000-000000000000}"/>
          </ac:spMkLst>
        </pc:spChg>
      </pc:sldChg>
      <pc:sldChg chg="modSp">
        <pc:chgData name="Stephen Porter" userId="c8cccff2-3f9b-40b2-aa44-54e1f1801f2f" providerId="ADAL" clId="{3ECC4287-8146-4C63-BAD0-BFB63376EA99}" dt="2019-10-08T15:17:06.661" v="115" actId="6549"/>
        <pc:sldMkLst>
          <pc:docMk/>
          <pc:sldMk cId="0" sldId="258"/>
        </pc:sldMkLst>
        <pc:spChg chg="mod">
          <ac:chgData name="Stephen Porter" userId="c8cccff2-3f9b-40b2-aa44-54e1f1801f2f" providerId="ADAL" clId="{3ECC4287-8146-4C63-BAD0-BFB63376EA99}" dt="2019-10-08T15:17:01.686" v="114" actId="20577"/>
          <ac:spMkLst>
            <pc:docMk/>
            <pc:sldMk cId="0" sldId="258"/>
            <ac:spMk id="166" creationId="{00000000-0000-0000-0000-000000000000}"/>
          </ac:spMkLst>
        </pc:spChg>
        <pc:spChg chg="mod">
          <ac:chgData name="Stephen Porter" userId="c8cccff2-3f9b-40b2-aa44-54e1f1801f2f" providerId="ADAL" clId="{3ECC4287-8146-4C63-BAD0-BFB63376EA99}" dt="2019-10-08T15:17:06.661" v="115" actId="6549"/>
          <ac:spMkLst>
            <pc:docMk/>
            <pc:sldMk cId="0" sldId="258"/>
            <ac:spMk id="168" creationId="{00000000-0000-0000-0000-000000000000}"/>
          </ac:spMkLst>
        </pc:spChg>
      </pc:sldChg>
      <pc:sldChg chg="addSp delSp modSp">
        <pc:chgData name="Stephen Porter" userId="c8cccff2-3f9b-40b2-aa44-54e1f1801f2f" providerId="ADAL" clId="{3ECC4287-8146-4C63-BAD0-BFB63376EA99}" dt="2019-10-08T15:16:37.875" v="103" actId="20577"/>
        <pc:sldMkLst>
          <pc:docMk/>
          <pc:sldMk cId="3254786317" sldId="349"/>
        </pc:sldMkLst>
        <pc:spChg chg="add mod">
          <ac:chgData name="Stephen Porter" userId="c8cccff2-3f9b-40b2-aa44-54e1f1801f2f" providerId="ADAL" clId="{3ECC4287-8146-4C63-BAD0-BFB63376EA99}" dt="2019-10-08T15:16:04.108" v="84" actId="5793"/>
          <ac:spMkLst>
            <pc:docMk/>
            <pc:sldMk cId="3254786317" sldId="349"/>
            <ac:spMk id="10" creationId="{77A717EE-38AB-4F5A-870A-F937B9DDD61D}"/>
          </ac:spMkLst>
        </pc:spChg>
        <pc:spChg chg="mod">
          <ac:chgData name="Stephen Porter" userId="c8cccff2-3f9b-40b2-aa44-54e1f1801f2f" providerId="ADAL" clId="{3ECC4287-8146-4C63-BAD0-BFB63376EA99}" dt="2019-10-08T15:16:37.875" v="103" actId="20577"/>
          <ac:spMkLst>
            <pc:docMk/>
            <pc:sldMk cId="3254786317" sldId="349"/>
            <ac:spMk id="166" creationId="{00000000-0000-0000-0000-000000000000}"/>
          </ac:spMkLst>
        </pc:spChg>
        <pc:spChg chg="del">
          <ac:chgData name="Stephen Porter" userId="c8cccff2-3f9b-40b2-aa44-54e1f1801f2f" providerId="ADAL" clId="{3ECC4287-8146-4C63-BAD0-BFB63376EA99}" dt="2019-10-08T15:15:21.898" v="73" actId="478"/>
          <ac:spMkLst>
            <pc:docMk/>
            <pc:sldMk cId="3254786317" sldId="349"/>
            <ac:spMk id="168" creationId="{00000000-0000-0000-0000-000000000000}"/>
          </ac:spMkLst>
        </pc:spChg>
      </pc:sldChg>
      <pc:sldChg chg="modSp add">
        <pc:chgData name="Stephen Porter" userId="c8cccff2-3f9b-40b2-aa44-54e1f1801f2f" providerId="ADAL" clId="{3ECC4287-8146-4C63-BAD0-BFB63376EA99}" dt="2019-10-08T15:19:56.240" v="163" actId="20577"/>
        <pc:sldMkLst>
          <pc:docMk/>
          <pc:sldMk cId="94092365" sldId="352"/>
        </pc:sldMkLst>
        <pc:spChg chg="mod">
          <ac:chgData name="Stephen Porter" userId="c8cccff2-3f9b-40b2-aa44-54e1f1801f2f" providerId="ADAL" clId="{3ECC4287-8146-4C63-BAD0-BFB63376EA99}" dt="2019-10-08T15:19:56.240" v="163" actId="20577"/>
          <ac:spMkLst>
            <pc:docMk/>
            <pc:sldMk cId="94092365" sldId="352"/>
            <ac:spMk id="166" creationId="{00000000-0000-0000-0000-000000000000}"/>
          </ac:spMkLst>
        </pc:spChg>
      </pc:sldChg>
      <pc:sldChg chg="add">
        <pc:chgData name="Stephen Porter" userId="c8cccff2-3f9b-40b2-aa44-54e1f1801f2f" providerId="ADAL" clId="{3ECC4287-8146-4C63-BAD0-BFB63376EA99}" dt="2019-10-08T15:20:01.206" v="164"/>
        <pc:sldMkLst>
          <pc:docMk/>
          <pc:sldMk cId="113769827" sldId="353"/>
        </pc:sldMkLst>
      </pc:sldChg>
      <pc:sldChg chg="modSp add">
        <pc:chgData name="Stephen Porter" userId="c8cccff2-3f9b-40b2-aa44-54e1f1801f2f" providerId="ADAL" clId="{3ECC4287-8146-4C63-BAD0-BFB63376EA99}" dt="2019-10-08T16:38:01.273" v="1244" actId="20577"/>
        <pc:sldMkLst>
          <pc:docMk/>
          <pc:sldMk cId="1751327652" sldId="365"/>
        </pc:sldMkLst>
        <pc:spChg chg="mod">
          <ac:chgData name="Stephen Porter" userId="c8cccff2-3f9b-40b2-aa44-54e1f1801f2f" providerId="ADAL" clId="{3ECC4287-8146-4C63-BAD0-BFB63376EA99}" dt="2019-10-08T16:38:01.273" v="1244" actId="20577"/>
          <ac:spMkLst>
            <pc:docMk/>
            <pc:sldMk cId="1751327652" sldId="365"/>
            <ac:spMk id="2" creationId="{930A1713-1885-45D5-A958-7EC5D01E9D59}"/>
          </ac:spMkLst>
        </pc:spChg>
      </pc:sldChg>
    </pc:docChg>
  </pc:docChgLst>
  <pc:docChgLst>
    <pc:chgData name="Stephen Porter" userId="S::sporter2@worldbank.org::c8cccff2-3f9b-40b2-aa44-54e1f1801f2f" providerId="AD" clId="Web-{21C90EE0-85CD-79C8-0B15-46AB001755A5}"/>
    <pc:docChg chg="addSld modSld modSection">
      <pc:chgData name="Stephen Porter" userId="S::sporter2@worldbank.org::c8cccff2-3f9b-40b2-aa44-54e1f1801f2f" providerId="AD" clId="Web-{21C90EE0-85CD-79C8-0B15-46AB001755A5}" dt="2019-10-14T21:14:56.553" v="1341" actId="20577"/>
      <pc:docMkLst>
        <pc:docMk/>
      </pc:docMkLst>
      <pc:sldChg chg="modSp">
        <pc:chgData name="Stephen Porter" userId="S::sporter2@worldbank.org::c8cccff2-3f9b-40b2-aa44-54e1f1801f2f" providerId="AD" clId="Web-{21C90EE0-85CD-79C8-0B15-46AB001755A5}" dt="2019-10-14T20:42:28.406" v="913" actId="20577"/>
        <pc:sldMkLst>
          <pc:docMk/>
          <pc:sldMk cId="1751327652" sldId="365"/>
        </pc:sldMkLst>
        <pc:spChg chg="mod">
          <ac:chgData name="Stephen Porter" userId="S::sporter2@worldbank.org::c8cccff2-3f9b-40b2-aa44-54e1f1801f2f" providerId="AD" clId="Web-{21C90EE0-85CD-79C8-0B15-46AB001755A5}" dt="2019-10-14T20:42:28.406" v="913" actId="20577"/>
          <ac:spMkLst>
            <pc:docMk/>
            <pc:sldMk cId="1751327652" sldId="365"/>
            <ac:spMk id="3" creationId="{27909B89-EAC3-4E37-8770-577E69DEDC23}"/>
          </ac:spMkLst>
        </pc:spChg>
      </pc:sldChg>
      <pc:sldChg chg="modSp new">
        <pc:chgData name="Stephen Porter" userId="S::sporter2@worldbank.org::c8cccff2-3f9b-40b2-aa44-54e1f1801f2f" providerId="AD" clId="Web-{21C90EE0-85CD-79C8-0B15-46AB001755A5}" dt="2019-10-14T20:45:13.111" v="923" actId="20577"/>
        <pc:sldMkLst>
          <pc:docMk/>
          <pc:sldMk cId="1122604024" sldId="367"/>
        </pc:sldMkLst>
        <pc:spChg chg="mod">
          <ac:chgData name="Stephen Porter" userId="S::sporter2@worldbank.org::c8cccff2-3f9b-40b2-aa44-54e1f1801f2f" providerId="AD" clId="Web-{21C90EE0-85CD-79C8-0B15-46AB001755A5}" dt="2019-10-14T20:29:27.804" v="552" actId="20577"/>
          <ac:spMkLst>
            <pc:docMk/>
            <pc:sldMk cId="1122604024" sldId="367"/>
            <ac:spMk id="2" creationId="{C3DEEC35-7C93-45A3-8537-C6C8EA01461A}"/>
          </ac:spMkLst>
        </pc:spChg>
        <pc:spChg chg="mod">
          <ac:chgData name="Stephen Porter" userId="S::sporter2@worldbank.org::c8cccff2-3f9b-40b2-aa44-54e1f1801f2f" providerId="AD" clId="Web-{21C90EE0-85CD-79C8-0B15-46AB001755A5}" dt="2019-10-14T20:45:13.111" v="923" actId="20577"/>
          <ac:spMkLst>
            <pc:docMk/>
            <pc:sldMk cId="1122604024" sldId="367"/>
            <ac:spMk id="3" creationId="{DA969C49-9D02-4B0B-91CE-E8CB4466BC97}"/>
          </ac:spMkLst>
        </pc:spChg>
      </pc:sldChg>
      <pc:sldChg chg="modSp new">
        <pc:chgData name="Stephen Porter" userId="S::sporter2@worldbank.org::c8cccff2-3f9b-40b2-aa44-54e1f1801f2f" providerId="AD" clId="Web-{21C90EE0-85CD-79C8-0B15-46AB001755A5}" dt="2019-10-14T20:59:29.183" v="974" actId="20577"/>
        <pc:sldMkLst>
          <pc:docMk/>
          <pc:sldMk cId="206277867" sldId="368"/>
        </pc:sldMkLst>
        <pc:spChg chg="mod">
          <ac:chgData name="Stephen Porter" userId="S::sporter2@worldbank.org::c8cccff2-3f9b-40b2-aa44-54e1f1801f2f" providerId="AD" clId="Web-{21C90EE0-85CD-79C8-0B15-46AB001755A5}" dt="2019-10-14T20:59:29.183" v="974" actId="20577"/>
          <ac:spMkLst>
            <pc:docMk/>
            <pc:sldMk cId="206277867" sldId="368"/>
            <ac:spMk id="2" creationId="{1B8464FE-3694-4CFD-8F5D-3CA3ECB3B232}"/>
          </ac:spMkLst>
        </pc:spChg>
        <pc:spChg chg="mod">
          <ac:chgData name="Stephen Porter" userId="S::sporter2@worldbank.org::c8cccff2-3f9b-40b2-aa44-54e1f1801f2f" providerId="AD" clId="Web-{21C90EE0-85CD-79C8-0B15-46AB001755A5}" dt="2019-10-14T20:59:26.183" v="968" actId="20577"/>
          <ac:spMkLst>
            <pc:docMk/>
            <pc:sldMk cId="206277867" sldId="368"/>
            <ac:spMk id="3" creationId="{11A2D70A-DE8B-463C-B75E-D2845F574A2B}"/>
          </ac:spMkLst>
        </pc:spChg>
      </pc:sldChg>
      <pc:sldChg chg="modSp new">
        <pc:chgData name="Stephen Porter" userId="S::sporter2@worldbank.org::c8cccff2-3f9b-40b2-aa44-54e1f1801f2f" providerId="AD" clId="Web-{21C90EE0-85CD-79C8-0B15-46AB001755A5}" dt="2019-10-14T20:56:54.729" v="943" actId="20577"/>
        <pc:sldMkLst>
          <pc:docMk/>
          <pc:sldMk cId="2377403777" sldId="370"/>
        </pc:sldMkLst>
        <pc:spChg chg="mod">
          <ac:chgData name="Stephen Porter" userId="S::sporter2@worldbank.org::c8cccff2-3f9b-40b2-aa44-54e1f1801f2f" providerId="AD" clId="Web-{21C90EE0-85CD-79C8-0B15-46AB001755A5}" dt="2019-10-14T20:56:54.729" v="943" actId="20577"/>
          <ac:spMkLst>
            <pc:docMk/>
            <pc:sldMk cId="2377403777" sldId="370"/>
            <ac:spMk id="2" creationId="{9FF01355-BECA-4C87-AA51-1DED733D4BC4}"/>
          </ac:spMkLst>
        </pc:spChg>
      </pc:sldChg>
      <pc:sldChg chg="modSp new">
        <pc:chgData name="Stephen Porter" userId="S::sporter2@worldbank.org::c8cccff2-3f9b-40b2-aa44-54e1f1801f2f" providerId="AD" clId="Web-{21C90EE0-85CD-79C8-0B15-46AB001755A5}" dt="2019-10-14T21:01:13.888" v="1005" actId="20577"/>
        <pc:sldMkLst>
          <pc:docMk/>
          <pc:sldMk cId="1431866648" sldId="371"/>
        </pc:sldMkLst>
        <pc:spChg chg="mod">
          <ac:chgData name="Stephen Porter" userId="S::sporter2@worldbank.org::c8cccff2-3f9b-40b2-aa44-54e1f1801f2f" providerId="AD" clId="Web-{21C90EE0-85CD-79C8-0B15-46AB001755A5}" dt="2019-10-14T20:57:57.042" v="951" actId="20577"/>
          <ac:spMkLst>
            <pc:docMk/>
            <pc:sldMk cId="1431866648" sldId="371"/>
            <ac:spMk id="2" creationId="{2338B444-E145-4EEA-B1AC-90E5C6921580}"/>
          </ac:spMkLst>
        </pc:spChg>
        <pc:spChg chg="mod">
          <ac:chgData name="Stephen Porter" userId="S::sporter2@worldbank.org::c8cccff2-3f9b-40b2-aa44-54e1f1801f2f" providerId="AD" clId="Web-{21C90EE0-85CD-79C8-0B15-46AB001755A5}" dt="2019-10-14T21:01:13.888" v="1005" actId="20577"/>
          <ac:spMkLst>
            <pc:docMk/>
            <pc:sldMk cId="1431866648" sldId="371"/>
            <ac:spMk id="3" creationId="{596A926C-0D64-4328-A34D-822692578D7D}"/>
          </ac:spMkLst>
        </pc:spChg>
      </pc:sldChg>
      <pc:sldChg chg="modSp new">
        <pc:chgData name="Stephen Porter" userId="S::sporter2@worldbank.org::c8cccff2-3f9b-40b2-aa44-54e1f1801f2f" providerId="AD" clId="Web-{21C90EE0-85CD-79C8-0B15-46AB001755A5}" dt="2019-10-14T20:59:23.355" v="964" actId="20577"/>
        <pc:sldMkLst>
          <pc:docMk/>
          <pc:sldMk cId="914849422" sldId="372"/>
        </pc:sldMkLst>
        <pc:spChg chg="mod">
          <ac:chgData name="Stephen Porter" userId="S::sporter2@worldbank.org::c8cccff2-3f9b-40b2-aa44-54e1f1801f2f" providerId="AD" clId="Web-{21C90EE0-85CD-79C8-0B15-46AB001755A5}" dt="2019-10-14T20:59:23.355" v="964" actId="20577"/>
          <ac:spMkLst>
            <pc:docMk/>
            <pc:sldMk cId="914849422" sldId="372"/>
            <ac:spMk id="3" creationId="{FFAEA3F2-B2FC-4F24-96F1-9880F4456877}"/>
          </ac:spMkLst>
        </pc:spChg>
      </pc:sldChg>
      <pc:sldChg chg="modSp new">
        <pc:chgData name="Stephen Porter" userId="S::sporter2@worldbank.org::c8cccff2-3f9b-40b2-aa44-54e1f1801f2f" providerId="AD" clId="Web-{21C90EE0-85CD-79C8-0B15-46AB001755A5}" dt="2019-10-14T20:59:40.637" v="982" actId="20577"/>
        <pc:sldMkLst>
          <pc:docMk/>
          <pc:sldMk cId="1862707750" sldId="373"/>
        </pc:sldMkLst>
        <pc:spChg chg="mod">
          <ac:chgData name="Stephen Porter" userId="S::sporter2@worldbank.org::c8cccff2-3f9b-40b2-aa44-54e1f1801f2f" providerId="AD" clId="Web-{21C90EE0-85CD-79C8-0B15-46AB001755A5}" dt="2019-10-14T20:59:40.637" v="982" actId="20577"/>
          <ac:spMkLst>
            <pc:docMk/>
            <pc:sldMk cId="1862707750" sldId="373"/>
            <ac:spMk id="2" creationId="{AD14F88D-ADF4-4377-BC21-ACFDC51417C3}"/>
          </ac:spMkLst>
        </pc:spChg>
      </pc:sldChg>
      <pc:sldChg chg="modSp new">
        <pc:chgData name="Stephen Porter" userId="S::sporter2@worldbank.org::c8cccff2-3f9b-40b2-aa44-54e1f1801f2f" providerId="AD" clId="Web-{21C90EE0-85CD-79C8-0B15-46AB001755A5}" dt="2019-10-14T21:04:42.999" v="1053" actId="20577"/>
        <pc:sldMkLst>
          <pc:docMk/>
          <pc:sldMk cId="350313535" sldId="374"/>
        </pc:sldMkLst>
        <pc:spChg chg="mod">
          <ac:chgData name="Stephen Porter" userId="S::sporter2@worldbank.org::c8cccff2-3f9b-40b2-aa44-54e1f1801f2f" providerId="AD" clId="Web-{21C90EE0-85CD-79C8-0B15-46AB001755A5}" dt="2019-10-14T21:01:33.763" v="1026" actId="20577"/>
          <ac:spMkLst>
            <pc:docMk/>
            <pc:sldMk cId="350313535" sldId="374"/>
            <ac:spMk id="2" creationId="{B6E0EF28-406F-4272-B8A3-433EFF59E019}"/>
          </ac:spMkLst>
        </pc:spChg>
        <pc:spChg chg="mod">
          <ac:chgData name="Stephen Porter" userId="S::sporter2@worldbank.org::c8cccff2-3f9b-40b2-aa44-54e1f1801f2f" providerId="AD" clId="Web-{21C90EE0-85CD-79C8-0B15-46AB001755A5}" dt="2019-10-14T21:04:42.999" v="1053" actId="20577"/>
          <ac:spMkLst>
            <pc:docMk/>
            <pc:sldMk cId="350313535" sldId="374"/>
            <ac:spMk id="3" creationId="{1FFBE2E2-2618-4064-88BD-DE098CB08B61}"/>
          </ac:spMkLst>
        </pc:spChg>
      </pc:sldChg>
      <pc:sldChg chg="modSp new">
        <pc:chgData name="Stephen Porter" userId="S::sporter2@worldbank.org::c8cccff2-3f9b-40b2-aa44-54e1f1801f2f" providerId="AD" clId="Web-{21C90EE0-85CD-79C8-0B15-46AB001755A5}" dt="2019-10-14T21:06:41.798" v="1130" actId="20577"/>
        <pc:sldMkLst>
          <pc:docMk/>
          <pc:sldMk cId="423308687" sldId="375"/>
        </pc:sldMkLst>
        <pc:spChg chg="mod">
          <ac:chgData name="Stephen Porter" userId="S::sporter2@worldbank.org::c8cccff2-3f9b-40b2-aa44-54e1f1801f2f" providerId="AD" clId="Web-{21C90EE0-85CD-79C8-0B15-46AB001755A5}" dt="2019-10-14T21:05:05.234" v="1083" actId="20577"/>
          <ac:spMkLst>
            <pc:docMk/>
            <pc:sldMk cId="423308687" sldId="375"/>
            <ac:spMk id="2" creationId="{823D105A-6BB6-451E-82FD-F323C87EA6A7}"/>
          </ac:spMkLst>
        </pc:spChg>
        <pc:spChg chg="mod">
          <ac:chgData name="Stephen Porter" userId="S::sporter2@worldbank.org::c8cccff2-3f9b-40b2-aa44-54e1f1801f2f" providerId="AD" clId="Web-{21C90EE0-85CD-79C8-0B15-46AB001755A5}" dt="2019-10-14T21:06:41.798" v="1130" actId="20577"/>
          <ac:spMkLst>
            <pc:docMk/>
            <pc:sldMk cId="423308687" sldId="375"/>
            <ac:spMk id="3" creationId="{FFA79009-D218-4C20-9FCA-A00E85E25047}"/>
          </ac:spMkLst>
        </pc:spChg>
      </pc:sldChg>
      <pc:sldChg chg="modSp new">
        <pc:chgData name="Stephen Porter" userId="S::sporter2@worldbank.org::c8cccff2-3f9b-40b2-aa44-54e1f1801f2f" providerId="AD" clId="Web-{21C90EE0-85CD-79C8-0B15-46AB001755A5}" dt="2019-10-14T21:14:31.303" v="1309" actId="20577"/>
        <pc:sldMkLst>
          <pc:docMk/>
          <pc:sldMk cId="1979772734" sldId="376"/>
        </pc:sldMkLst>
        <pc:spChg chg="mod">
          <ac:chgData name="Stephen Porter" userId="S::sporter2@worldbank.org::c8cccff2-3f9b-40b2-aa44-54e1f1801f2f" providerId="AD" clId="Web-{21C90EE0-85CD-79C8-0B15-46AB001755A5}" dt="2019-10-14T21:06:55.985" v="1171" actId="20577"/>
          <ac:spMkLst>
            <pc:docMk/>
            <pc:sldMk cId="1979772734" sldId="376"/>
            <ac:spMk id="2" creationId="{456C7328-E4B5-4559-976B-AD88DE32EDB6}"/>
          </ac:spMkLst>
        </pc:spChg>
        <pc:spChg chg="mod">
          <ac:chgData name="Stephen Porter" userId="S::sporter2@worldbank.org::c8cccff2-3f9b-40b2-aa44-54e1f1801f2f" providerId="AD" clId="Web-{21C90EE0-85CD-79C8-0B15-46AB001755A5}" dt="2019-10-14T21:14:31.303" v="1309" actId="20577"/>
          <ac:spMkLst>
            <pc:docMk/>
            <pc:sldMk cId="1979772734" sldId="376"/>
            <ac:spMk id="3" creationId="{27915A2A-1282-44DF-B3A9-C2A8A3F1CEFF}"/>
          </ac:spMkLst>
        </pc:spChg>
      </pc:sldChg>
      <pc:sldChg chg="modSp new">
        <pc:chgData name="Stephen Porter" userId="S::sporter2@worldbank.org::c8cccff2-3f9b-40b2-aa44-54e1f1801f2f" providerId="AD" clId="Web-{21C90EE0-85CD-79C8-0B15-46AB001755A5}" dt="2019-10-14T21:14:56.538" v="1340" actId="20577"/>
        <pc:sldMkLst>
          <pc:docMk/>
          <pc:sldMk cId="3213950739" sldId="377"/>
        </pc:sldMkLst>
        <pc:spChg chg="mod">
          <ac:chgData name="Stephen Porter" userId="S::sporter2@worldbank.org::c8cccff2-3f9b-40b2-aa44-54e1f1801f2f" providerId="AD" clId="Web-{21C90EE0-85CD-79C8-0B15-46AB001755A5}" dt="2019-10-14T21:14:56.538" v="1340" actId="20577"/>
          <ac:spMkLst>
            <pc:docMk/>
            <pc:sldMk cId="3213950739" sldId="377"/>
            <ac:spMk id="2" creationId="{55210C3B-00F3-44E0-833F-3163715A37ED}"/>
          </ac:spMkLst>
        </pc:spChg>
      </pc:sldChg>
    </pc:docChg>
  </pc:docChgLst>
  <pc:docChgLst>
    <pc:chgData name="Stephen Porter" userId="S::sporter2@worldbank.org::c8cccff2-3f9b-40b2-aa44-54e1f1801f2f" providerId="AD" clId="Web-{6FB7E880-9A26-0DF3-3EC0-201B8CC33B65}"/>
    <pc:docChg chg="modSld">
      <pc:chgData name="Stephen Porter" userId="S::sporter2@worldbank.org::c8cccff2-3f9b-40b2-aa44-54e1f1801f2f" providerId="AD" clId="Web-{6FB7E880-9A26-0DF3-3EC0-201B8CC33B65}" dt="2019-10-18T19:14:13.166" v="41" actId="20577"/>
      <pc:docMkLst>
        <pc:docMk/>
      </pc:docMkLst>
      <pc:sldChg chg="addSp modSp">
        <pc:chgData name="Stephen Porter" userId="S::sporter2@worldbank.org::c8cccff2-3f9b-40b2-aa44-54e1f1801f2f" providerId="AD" clId="Web-{6FB7E880-9A26-0DF3-3EC0-201B8CC33B65}" dt="2019-10-18T19:14:10.666" v="39" actId="20577"/>
        <pc:sldMkLst>
          <pc:docMk/>
          <pc:sldMk cId="1412990290" sldId="399"/>
        </pc:sldMkLst>
        <pc:spChg chg="add mod">
          <ac:chgData name="Stephen Porter" userId="S::sporter2@worldbank.org::c8cccff2-3f9b-40b2-aa44-54e1f1801f2f" providerId="AD" clId="Web-{6FB7E880-9A26-0DF3-3EC0-201B8CC33B65}" dt="2019-10-18T19:14:04.760" v="35" actId="20577"/>
          <ac:spMkLst>
            <pc:docMk/>
            <pc:sldMk cId="1412990290" sldId="399"/>
            <ac:spMk id="3" creationId="{3C6B634A-43BF-4175-B70B-CD2EC78FF0DC}"/>
          </ac:spMkLst>
        </pc:spChg>
        <pc:spChg chg="mod">
          <ac:chgData name="Stephen Porter" userId="S::sporter2@worldbank.org::c8cccff2-3f9b-40b2-aa44-54e1f1801f2f" providerId="AD" clId="Web-{6FB7E880-9A26-0DF3-3EC0-201B8CC33B65}" dt="2019-10-18T19:14:10.666" v="39" actId="20577"/>
          <ac:spMkLst>
            <pc:docMk/>
            <pc:sldMk cId="1412990290" sldId="399"/>
            <ac:spMk id="9" creationId="{E325F0B1-F222-4FC1-B4D1-6555ECA1FD55}"/>
          </ac:spMkLst>
        </pc:spChg>
        <pc:picChg chg="mod">
          <ac:chgData name="Stephen Porter" userId="S::sporter2@worldbank.org::c8cccff2-3f9b-40b2-aa44-54e1f1801f2f" providerId="AD" clId="Web-{6FB7E880-9A26-0DF3-3EC0-201B8CC33B65}" dt="2019-10-18T19:11:58.696" v="0" actId="1076"/>
          <ac:picMkLst>
            <pc:docMk/>
            <pc:sldMk cId="1412990290" sldId="399"/>
            <ac:picMk id="2" creationId="{CBCDAD82-AE80-4730-8EDF-49C48D6B99A4}"/>
          </ac:picMkLst>
        </pc:picChg>
        <pc:picChg chg="mod">
          <ac:chgData name="Stephen Porter" userId="S::sporter2@worldbank.org::c8cccff2-3f9b-40b2-aa44-54e1f1801f2f" providerId="AD" clId="Web-{6FB7E880-9A26-0DF3-3EC0-201B8CC33B65}" dt="2019-10-18T19:14:08.447" v="38" actId="1076"/>
          <ac:picMkLst>
            <pc:docMk/>
            <pc:sldMk cId="1412990290" sldId="399"/>
            <ac:picMk id="1026" creationId="{67904B34-F5B3-4A5B-9C4D-37D2D856CE1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442913" y="685800"/>
            <a:ext cx="6094412" cy="3429000"/>
          </a:xfrm>
          <a:prstGeom prst="rect">
            <a:avLst/>
          </a:prstGeom>
        </p:spPr>
        <p:txBody>
          <a:bodyPr/>
          <a:lstStyle/>
          <a:p>
            <a:endParaRPr dirty="0"/>
          </a:p>
        </p:txBody>
      </p:sp>
      <p:sp>
        <p:nvSpPr>
          <p:cNvPr id="148" name="Shape 148"/>
          <p:cNvSpPr>
            <a:spLocks noGrp="1"/>
          </p:cNvSpPr>
          <p:nvPr>
            <p:ph type="body" sz="quarter" idx="1"/>
          </p:nvPr>
        </p:nvSpPr>
        <p:spPr>
          <a:xfrm>
            <a:off x="930699" y="4343400"/>
            <a:ext cx="5118841"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91202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NGOs?</a:t>
            </a:r>
          </a:p>
          <a:p>
            <a:endParaRPr lang="en-US" dirty="0"/>
          </a:p>
        </p:txBody>
      </p:sp>
    </p:spTree>
    <p:extLst>
      <p:ext uri="{BB962C8B-B14F-4D97-AF65-F5344CB8AC3E}">
        <p14:creationId xmlns:p14="http://schemas.microsoft.com/office/powerpoint/2010/main" val="3504787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32045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dirty="0">
                <a:solidFill>
                  <a:schemeClr val="tx1"/>
                </a:solidFill>
                <a:latin typeface="+mj-lt"/>
                <a:ea typeface="+mj-ea"/>
                <a:cs typeface="+mj-cs"/>
                <a:sym typeface="Calibri"/>
              </a:rPr>
              <a:t>When these kinds of challenges mount, evaluation systems become ineffective and produce, for example, episodic evaluation that is not useful, low quality evaluation with a positive bias that is easily disregarded, or practices that are not shared in a network so that the loss of a few key people is debilitating.</a:t>
            </a:r>
          </a:p>
          <a:p>
            <a:pPr marL="0" indent="0">
              <a:buNone/>
            </a:pPr>
            <a:endParaRPr lang="en-US" sz="1200" b="0" dirty="0">
              <a:solidFill>
                <a:schemeClr val="tx1"/>
              </a:solidFill>
              <a:latin typeface="+mj-lt"/>
              <a:ea typeface="+mj-ea"/>
              <a:cs typeface="+mj-cs"/>
              <a:sym typeface="Calibri"/>
            </a:endParaRPr>
          </a:p>
          <a:p>
            <a:r>
              <a:rPr lang="en-US" sz="1200" dirty="0">
                <a:effectLst/>
                <a:latin typeface="+mj-lt"/>
                <a:ea typeface="+mj-ea"/>
                <a:cs typeface="+mj-cs"/>
                <a:sym typeface="Calibri"/>
              </a:rPr>
              <a:t>How have you managed around these failures? - 5 mins</a:t>
            </a:r>
          </a:p>
          <a:p>
            <a:endParaRPr lang="en-US" sz="1200" dirty="0">
              <a:effectLst/>
              <a:latin typeface="+mj-lt"/>
              <a:ea typeface="+mj-ea"/>
              <a:cs typeface="+mj-cs"/>
              <a:sym typeface="Calibri"/>
            </a:endParaRPr>
          </a:p>
          <a:p>
            <a:r>
              <a:rPr lang="en-US" sz="1200" dirty="0">
                <a:effectLst/>
                <a:latin typeface="+mj-lt"/>
                <a:ea typeface="+mj-ea"/>
                <a:cs typeface="+mj-cs"/>
                <a:sym typeface="Calibri"/>
              </a:rPr>
              <a:t>Why do these failures and the ones they highlighted happen? - 5 mins</a:t>
            </a:r>
          </a:p>
          <a:p>
            <a:endParaRPr lang="en-US" dirty="0"/>
          </a:p>
          <a:p>
            <a:r>
              <a:rPr lang="en-US" dirty="0"/>
              <a:t>The commissioning of an evaluation by powerful groups who intend to use the findings in a decision is an outright act of power. </a:t>
            </a:r>
          </a:p>
          <a:p>
            <a:endParaRPr lang="en-US" dirty="0"/>
          </a:p>
          <a:p>
            <a:r>
              <a:rPr lang="en-US" dirty="0"/>
              <a:t>Development evaluation can also be a process that produces alternatives for a policy agenda. An evaluation can be commissioned in order to help raise an issue. The definition of alternatives “</a:t>
            </a:r>
            <a:r>
              <a:rPr lang="en-US" i="1" dirty="0"/>
              <a:t>is the supreme instrument of power</a:t>
            </a:r>
            <a:r>
              <a:rPr lang="en-US" dirty="0"/>
              <a:t>; …, because the definition of alternatives is the choice of conflicts, and the choice of conflicts allocates power” (Schattschneider, 1960, p. 68)</a:t>
            </a:r>
          </a:p>
          <a:p>
            <a:endParaRPr lang="en-US" dirty="0"/>
          </a:p>
        </p:txBody>
      </p:sp>
    </p:spTree>
    <p:extLst>
      <p:ext uri="{BB962C8B-B14F-4D97-AF65-F5344CB8AC3E}">
        <p14:creationId xmlns:p14="http://schemas.microsoft.com/office/powerpoint/2010/main" val="983890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dirty="0">
                <a:solidFill>
                  <a:schemeClr val="tx1"/>
                </a:solidFill>
                <a:latin typeface="+mj-lt"/>
                <a:ea typeface="+mj-ea"/>
                <a:cs typeface="+mj-cs"/>
                <a:sym typeface="Calibri"/>
              </a:rPr>
              <a:t>When these kinds of challenges mount, evaluation systems become ineffective and produce, for example, episodic evaluation that is not useful, low quality evaluation with a positive bias that is easily disregarded, or practices that are not shared in a network so that the loss of a few key people is debilitating.</a:t>
            </a:r>
          </a:p>
          <a:p>
            <a:pPr marL="0" indent="0">
              <a:buNone/>
            </a:pPr>
            <a:endParaRPr lang="en-US" sz="1200" b="0" dirty="0">
              <a:solidFill>
                <a:schemeClr val="tx1"/>
              </a:solidFill>
              <a:latin typeface="+mj-lt"/>
              <a:ea typeface="+mj-ea"/>
              <a:cs typeface="+mj-cs"/>
              <a:sym typeface="Calibri"/>
            </a:endParaRPr>
          </a:p>
          <a:p>
            <a:r>
              <a:rPr lang="en-US" sz="1200" dirty="0">
                <a:effectLst/>
                <a:latin typeface="+mj-lt"/>
                <a:ea typeface="+mj-ea"/>
                <a:cs typeface="+mj-cs"/>
                <a:sym typeface="Calibri"/>
              </a:rPr>
              <a:t>How have you managed around these failures? - 5 mins</a:t>
            </a:r>
          </a:p>
          <a:p>
            <a:endParaRPr lang="en-US" sz="1200" dirty="0">
              <a:effectLst/>
              <a:latin typeface="+mj-lt"/>
              <a:ea typeface="+mj-ea"/>
              <a:cs typeface="+mj-cs"/>
              <a:sym typeface="Calibri"/>
            </a:endParaRPr>
          </a:p>
          <a:p>
            <a:r>
              <a:rPr lang="en-US" sz="1200" dirty="0">
                <a:effectLst/>
                <a:latin typeface="+mj-lt"/>
                <a:ea typeface="+mj-ea"/>
                <a:cs typeface="+mj-cs"/>
                <a:sym typeface="Calibri"/>
              </a:rPr>
              <a:t>Why do these failures and the ones they highlighted happen? - 5 mins</a:t>
            </a:r>
          </a:p>
          <a:p>
            <a:endParaRPr lang="en-US" dirty="0"/>
          </a:p>
          <a:p>
            <a:r>
              <a:rPr lang="en-US" dirty="0"/>
              <a:t>The commissioning of an evaluation by powerful groups who intend to use the findings in a decision is an outright act of power. </a:t>
            </a:r>
          </a:p>
          <a:p>
            <a:endParaRPr lang="en-US" dirty="0"/>
          </a:p>
          <a:p>
            <a:r>
              <a:rPr lang="en-US" dirty="0"/>
              <a:t>Development evaluation can also be a process that produces alternatives for a policy agenda. An evaluation can be commissioned in order to help raise an issue. The definition of alternatives “</a:t>
            </a:r>
            <a:r>
              <a:rPr lang="en-US" i="1" dirty="0"/>
              <a:t>is the supreme instrument of power</a:t>
            </a:r>
            <a:r>
              <a:rPr lang="en-US" dirty="0"/>
              <a:t>; …, because the definition of alternatives is the choice of conflicts, and the choice of conflicts allocates power” (Schattschneider, 1960, p. 68)</a:t>
            </a:r>
          </a:p>
          <a:p>
            <a:endParaRPr lang="en-US" dirty="0"/>
          </a:p>
        </p:txBody>
      </p:sp>
    </p:spTree>
    <p:extLst>
      <p:ext uri="{BB962C8B-B14F-4D97-AF65-F5344CB8AC3E}">
        <p14:creationId xmlns:p14="http://schemas.microsoft.com/office/powerpoint/2010/main" val="1640116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383801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1"/>
            <a:r>
              <a:rPr lang="en-US" dirty="0"/>
              <a:t>An evaluation system that is useful and used requires that there is demand for evaluations emanating from organizational leadership and structures so that evaluation use is institutionalized rather than episodic (Boyle &amp; </a:t>
            </a:r>
            <a:r>
              <a:rPr lang="en-US" dirty="0" err="1"/>
              <a:t>Lemarie</a:t>
            </a:r>
            <a:r>
              <a:rPr lang="en-US" dirty="0"/>
              <a:t>, 1999)</a:t>
            </a:r>
          </a:p>
          <a:p>
            <a:endParaRPr lang="en-US" sz="1200" dirty="0"/>
          </a:p>
          <a:p>
            <a:r>
              <a:rPr lang="en-US" sz="1200" dirty="0"/>
              <a:t>What is demand for evaluation?  - endogenous, someone, somewhere wants to use evaluation.</a:t>
            </a:r>
          </a:p>
          <a:p>
            <a:endParaRPr lang="en-US" dirty="0"/>
          </a:p>
        </p:txBody>
      </p:sp>
    </p:spTree>
    <p:extLst>
      <p:ext uri="{BB962C8B-B14F-4D97-AF65-F5344CB8AC3E}">
        <p14:creationId xmlns:p14="http://schemas.microsoft.com/office/powerpoint/2010/main" val="468193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1"/>
            <a:r>
              <a:rPr lang="en-US" dirty="0"/>
              <a:t>An evaluation system that is useful and used requires that there is demand for evaluations emanating from organizational leadership and structures so that evaluation use is institutionalized rather than episodic (Boyle &amp; </a:t>
            </a:r>
            <a:r>
              <a:rPr lang="en-US" dirty="0" err="1"/>
              <a:t>Lemarie</a:t>
            </a:r>
            <a:r>
              <a:rPr lang="en-US" dirty="0"/>
              <a:t>, 1999)</a:t>
            </a:r>
          </a:p>
          <a:p>
            <a:endParaRPr lang="en-US" sz="1200" dirty="0"/>
          </a:p>
          <a:p>
            <a:endParaRPr lang="en-US" dirty="0"/>
          </a:p>
        </p:txBody>
      </p:sp>
    </p:spTree>
    <p:extLst>
      <p:ext uri="{BB962C8B-B14F-4D97-AF65-F5344CB8AC3E}">
        <p14:creationId xmlns:p14="http://schemas.microsoft.com/office/powerpoint/2010/main" val="4122792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matrix and relationship to demand</a:t>
            </a:r>
          </a:p>
          <a:p>
            <a:br>
              <a:rPr lang="en-US" dirty="0"/>
            </a:br>
            <a:r>
              <a:rPr lang="en-US" dirty="0"/>
              <a:t>Take </a:t>
            </a:r>
          </a:p>
          <a:p>
            <a:endParaRPr lang="en-US" dirty="0"/>
          </a:p>
          <a:p>
            <a:r>
              <a:rPr lang="en-US" dirty="0"/>
              <a:t>Questions: Based on the matrix who is critical to the success of an evaluation process?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j-lt"/>
                <a:ea typeface="+mj-ea"/>
                <a:cs typeface="+mj-cs"/>
                <a:sym typeface="Calibri"/>
              </a:rPr>
              <a:t>The Roman numerals are used to facilitate reference to the matrix’s cells. Thus, I is Government’s capacity to manage evaluations; IV is government’s capacity to conduct evaluations, and so on. This matrix allows consideration of different actual and possible scenarios. Thus, during the 1970s and 1980s, the emphasis of evaluation capacity development (ECD) was on conducting evaluations by government, sometimes with support from international organisations (so IV was the dominant cell of the matrix). In the 1990s, some developing countries (Chile, Colombia, Costa Rica, Mexico) started to develop government based evaluation systems. Governments contracted out most of the evaluations and played a management role (shifting from cell IV to I).</a:t>
            </a:r>
            <a:r>
              <a:rPr lang="en-GB" sz="1200" kern="1200" baseline="30000" dirty="0">
                <a:solidFill>
                  <a:schemeClr val="tx1"/>
                </a:solidFill>
                <a:effectLst/>
                <a:latin typeface="+mj-lt"/>
                <a:ea typeface="+mj-ea"/>
                <a:cs typeface="+mj-cs"/>
                <a:sym typeface="Calibri"/>
              </a:rPr>
              <a:t> </a:t>
            </a:r>
            <a:r>
              <a:rPr lang="en-GB" sz="1200" kern="1200" dirty="0">
                <a:solidFill>
                  <a:schemeClr val="tx1"/>
                </a:solidFill>
                <a:effectLst/>
                <a:latin typeface="+mj-lt"/>
                <a:ea typeface="+mj-ea"/>
                <a:cs typeface="+mj-cs"/>
                <a:sym typeface="Calibri"/>
              </a:rPr>
              <a:t>There has not been much involvement of parliaments or civil society in evaluations (traditionally weak second and third columns, except V). Early in the 21</a:t>
            </a:r>
            <a:r>
              <a:rPr lang="en-GB" sz="1200" kern="1200" baseline="30000" dirty="0">
                <a:solidFill>
                  <a:schemeClr val="tx1"/>
                </a:solidFill>
                <a:effectLst/>
                <a:latin typeface="+mj-lt"/>
                <a:ea typeface="+mj-ea"/>
                <a:cs typeface="+mj-cs"/>
                <a:sym typeface="Calibri"/>
              </a:rPr>
              <a:t>st</a:t>
            </a:r>
            <a:r>
              <a:rPr lang="en-GB" sz="1200" kern="1200" dirty="0">
                <a:solidFill>
                  <a:schemeClr val="tx1"/>
                </a:solidFill>
                <a:effectLst/>
                <a:latin typeface="+mj-lt"/>
                <a:ea typeface="+mj-ea"/>
                <a:cs typeface="+mj-cs"/>
                <a:sym typeface="Calibri"/>
              </a:rPr>
              <a:t> century think tanks and universities have become more and more involved in conducting evaluations. </a:t>
            </a:r>
            <a:r>
              <a:rPr lang="en-GB" sz="1200" kern="1200" baseline="30000" dirty="0">
                <a:solidFill>
                  <a:schemeClr val="tx1"/>
                </a:solidFill>
                <a:effectLst/>
                <a:latin typeface="+mj-lt"/>
                <a:ea typeface="+mj-ea"/>
                <a:cs typeface="+mj-cs"/>
                <a:sym typeface="Calibri"/>
              </a:rPr>
              <a:t>  </a:t>
            </a:r>
            <a:r>
              <a:rPr lang="en-GB" sz="1200" kern="1200" dirty="0">
                <a:solidFill>
                  <a:schemeClr val="tx1"/>
                </a:solidFill>
                <a:effectLst/>
                <a:latin typeface="+mj-lt"/>
                <a:ea typeface="+mj-ea"/>
                <a:cs typeface="+mj-cs"/>
                <a:sym typeface="Calibri"/>
              </a:rPr>
              <a:t>See </a:t>
            </a:r>
            <a:r>
              <a:rPr lang="en-GB" sz="1200" kern="1200" dirty="0" err="1">
                <a:solidFill>
                  <a:schemeClr val="tx1"/>
                </a:solidFill>
                <a:effectLst/>
                <a:latin typeface="+mj-lt"/>
                <a:ea typeface="+mj-ea"/>
                <a:cs typeface="+mj-cs"/>
                <a:sym typeface="Calibri"/>
              </a:rPr>
              <a:t>Cunill</a:t>
            </a:r>
            <a:r>
              <a:rPr lang="en-GB" sz="1200" kern="1200" dirty="0">
                <a:solidFill>
                  <a:schemeClr val="tx1"/>
                </a:solidFill>
                <a:effectLst/>
                <a:latin typeface="+mj-lt"/>
                <a:ea typeface="+mj-ea"/>
                <a:cs typeface="+mj-cs"/>
                <a:sym typeface="Calibri"/>
              </a:rPr>
              <a:t> Grau &amp; Ospina (2008).  As part of the process of creating and legitimising M&amp;E systems, some countries like Colombia have a series of laws and decrees mandating evaluation, which could contribute to an enabling environment for NEC. However, as stated in Mackay (2007) “a law or decree on its own does not ensure that the considerable efforts required to build an M&amp;E system will be undertaken”, whereas </a:t>
            </a:r>
            <a:r>
              <a:rPr lang="en-GB" sz="1200" kern="1200" dirty="0" err="1">
                <a:solidFill>
                  <a:schemeClr val="tx1"/>
                </a:solidFill>
                <a:effectLst/>
                <a:latin typeface="+mj-lt"/>
                <a:ea typeface="+mj-ea"/>
                <a:cs typeface="+mj-cs"/>
                <a:sym typeface="Calibri"/>
              </a:rPr>
              <a:t>Cunill</a:t>
            </a:r>
            <a:r>
              <a:rPr lang="en-GB" sz="1200" kern="1200" dirty="0">
                <a:solidFill>
                  <a:schemeClr val="tx1"/>
                </a:solidFill>
                <a:effectLst/>
                <a:latin typeface="+mj-lt"/>
                <a:ea typeface="+mj-ea"/>
                <a:cs typeface="+mj-cs"/>
                <a:sym typeface="Calibri"/>
              </a:rPr>
              <a:t> Grau  &amp; Ospina (2008) refer to the Brazilian and Chilean cases as two examples where systems were consolidated without a legal foundation. Taken together, these cases indicate that a legal framework is neither necessary nor sufficient for the development of an M&amp;E system, though it may be help to create an enabling environment for it, and for the enhancement of NEC.</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Cells I, V, VII and IX (</a:t>
            </a:r>
            <a:r>
              <a:rPr lang="en-GB" sz="1200" b="1" kern="1200" dirty="0">
                <a:solidFill>
                  <a:schemeClr val="tx1"/>
                </a:solidFill>
                <a:effectLst/>
                <a:latin typeface="+mj-lt"/>
                <a:ea typeface="+mj-ea"/>
                <a:cs typeface="+mj-cs"/>
                <a:sym typeface="Calibri"/>
              </a:rPr>
              <a:t>in bold</a:t>
            </a:r>
            <a:r>
              <a:rPr lang="en-GB" sz="1200" kern="1200" dirty="0">
                <a:solidFill>
                  <a:schemeClr val="tx1"/>
                </a:solidFill>
                <a:effectLst/>
                <a:latin typeface="+mj-lt"/>
                <a:ea typeface="+mj-ea"/>
                <a:cs typeface="+mj-cs"/>
                <a:sym typeface="Calibri"/>
              </a:rPr>
              <a:t>), the diagonal of the matrix, are the backbone of critical national evaluation capacities that need to be mapped in this study.</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There is a hierarchy within the backbone of the matrix. The interaction between different principals, as users of evaluation (cell IX), to a large extent conditions the responses of the two other sets of actors as managers, users and producers of evaluation (cells I, V, and VII). This is because the government agents and evaluation community need to be considered relevant and legitimate to the principal agents for them to at best use the evidence or at least even just allow evidence to be generated. In a society where there is greater pluralism in policy processes the management and production of evaluation can appeal to a variety of pathways of use in order to provide political cover. In contrast, where decision-making channels are limited the processes by which evaluation is managed and conducted can become tenuous depending on where political interest lies. For example, where policy process are more open, evidence highlighted by the media may influence political discussions, even when it may be at odds with the conventional wisdom; conversely in less open processes evidence that differs or threatens the party line within the media maybe perceived as a threat and lead to the neglect of evaluations. </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This means that in studying the backbone of the matrix through the research questions, we need to establish an understanding of the policy space available and how this conditions the management and production of evaluation. In the research the links between the different role-players in the matrix is understood by identifying the relevance of </a:t>
            </a:r>
            <a:r>
              <a:rPr lang="en-GB" sz="1200" i="1" kern="1200" dirty="0">
                <a:solidFill>
                  <a:schemeClr val="tx1"/>
                </a:solidFill>
                <a:effectLst/>
                <a:latin typeface="+mj-lt"/>
                <a:ea typeface="+mj-ea"/>
                <a:cs typeface="+mj-cs"/>
                <a:sym typeface="Calibri"/>
              </a:rPr>
              <a:t>government agents</a:t>
            </a:r>
            <a:r>
              <a:rPr lang="en-GB" sz="1200" kern="1200" dirty="0">
                <a:solidFill>
                  <a:schemeClr val="tx1"/>
                </a:solidFill>
                <a:effectLst/>
                <a:latin typeface="+mj-lt"/>
                <a:ea typeface="+mj-ea"/>
                <a:cs typeface="+mj-cs"/>
                <a:sym typeface="Calibri"/>
              </a:rPr>
              <a:t> and the </a:t>
            </a:r>
            <a:r>
              <a:rPr lang="en-GB" sz="1200" i="1" kern="1200" dirty="0">
                <a:solidFill>
                  <a:schemeClr val="tx1"/>
                </a:solidFill>
                <a:effectLst/>
                <a:latin typeface="+mj-lt"/>
                <a:ea typeface="+mj-ea"/>
                <a:cs typeface="+mj-cs"/>
                <a:sym typeface="Calibri"/>
              </a:rPr>
              <a:t>evaluation community</a:t>
            </a:r>
            <a:r>
              <a:rPr lang="en-GB" sz="1200" kern="1200" dirty="0">
                <a:solidFill>
                  <a:schemeClr val="tx1"/>
                </a:solidFill>
                <a:effectLst/>
                <a:latin typeface="+mj-lt"/>
                <a:ea typeface="+mj-ea"/>
                <a:cs typeface="+mj-cs"/>
                <a:sym typeface="Calibri"/>
              </a:rPr>
              <a:t> are to the </a:t>
            </a:r>
            <a:r>
              <a:rPr lang="en-GB" sz="1200" i="1" kern="1200" dirty="0">
                <a:solidFill>
                  <a:schemeClr val="tx1"/>
                </a:solidFill>
                <a:effectLst/>
                <a:latin typeface="+mj-lt"/>
                <a:ea typeface="+mj-ea"/>
                <a:cs typeface="+mj-cs"/>
                <a:sym typeface="Calibri"/>
              </a:rPr>
              <a:t>principal</a:t>
            </a:r>
            <a:r>
              <a:rPr lang="en-GB" sz="1200" kern="1200" dirty="0">
                <a:solidFill>
                  <a:schemeClr val="tx1"/>
                </a:solidFill>
                <a:effectLst/>
                <a:latin typeface="+mj-lt"/>
                <a:ea typeface="+mj-ea"/>
                <a:cs typeface="+mj-cs"/>
                <a:sym typeface="Calibri"/>
              </a:rPr>
              <a:t>.</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In addition to understanding the broad political economic and social context and configurations of relationships that shape how and what information feeds into policies and decisions in each of the boxes, it is imperative to understand what happens between the boxes - What links the users of evaluation to managers, and those conducting evaluations. This means that we need to study the evaluation practices that are embedded both in ‘formalised’ research initiatives and within ‘informal’ deliberative spaces. Whilst the study is primarily focused on enhancing formal evaluation practices, it also seeks to understand the less formalised spaces within which evaluations unfold in order to better shape interventions that close the evaluation quality gap and the breach that often exists between the supply and demand of evaluation. </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The study thus encompasses three broad terrains of explorations. The first is the conditions and manner in which demand is generated for evidence – who are the users (especially champions) of evaluation and what gives rise to them; the second is the areas in which supply unfolds to respond to and shape the demand for evaluation; the third is how evaluation managers operate the interface between supply and demand. </a:t>
            </a:r>
            <a:endParaRPr lang="en-US" sz="1200" kern="1200" dirty="0">
              <a:solidFill>
                <a:schemeClr val="tx1"/>
              </a:solidFill>
              <a:effectLst/>
              <a:latin typeface="+mj-lt"/>
              <a:ea typeface="+mj-ea"/>
              <a:cs typeface="+mj-cs"/>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j-lt"/>
              <a:ea typeface="+mj-ea"/>
              <a:cs typeface="+mj-cs"/>
              <a:sym typeface="Calibri"/>
            </a:endParaRPr>
          </a:p>
          <a:p>
            <a:endParaRPr lang="en-US" dirty="0"/>
          </a:p>
        </p:txBody>
      </p:sp>
    </p:spTree>
    <p:extLst>
      <p:ext uri="{BB962C8B-B14F-4D97-AF65-F5344CB8AC3E}">
        <p14:creationId xmlns:p14="http://schemas.microsoft.com/office/powerpoint/2010/main" val="1823641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matrix and relationship to demand</a:t>
            </a:r>
          </a:p>
          <a:p>
            <a:br>
              <a:rPr lang="en-US" dirty="0"/>
            </a:br>
            <a:r>
              <a:rPr lang="en-US" dirty="0"/>
              <a:t>Take </a:t>
            </a:r>
          </a:p>
          <a:p>
            <a:endParaRPr lang="en-US" dirty="0"/>
          </a:p>
          <a:p>
            <a:r>
              <a:rPr lang="en-US" dirty="0"/>
              <a:t>Questions: Based on the matrix who is critical to the success of an evaluation process?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j-lt"/>
                <a:ea typeface="+mj-ea"/>
                <a:cs typeface="+mj-cs"/>
                <a:sym typeface="Calibri"/>
              </a:rPr>
              <a:t>The Roman numerals are used to facilitate reference to the matrix’s cells. Thus, I is Government’s capacity to manage evaluations; IV is government’s capacity to conduct evaluations, and so on. This matrix allows consideration of different actual and possible scenarios. Thus, during the 1970s and 1980s, the emphasis of evaluation capacity development (ECD) was on conducting evaluations by government, sometimes with support from international organisations (so IV was the dominant cell of the matrix). In the 1990s, some developing countries (Chile, Colombia, Costa Rica, Mexico) started to develop government based evaluation systems. Governments contracted out most of the evaluations and played a management role (shifting from cell IV to I).</a:t>
            </a:r>
            <a:r>
              <a:rPr lang="en-GB" sz="1200" kern="1200" baseline="30000" dirty="0">
                <a:solidFill>
                  <a:schemeClr val="tx1"/>
                </a:solidFill>
                <a:effectLst/>
                <a:latin typeface="+mj-lt"/>
                <a:ea typeface="+mj-ea"/>
                <a:cs typeface="+mj-cs"/>
                <a:sym typeface="Calibri"/>
              </a:rPr>
              <a:t> </a:t>
            </a:r>
            <a:r>
              <a:rPr lang="en-GB" sz="1200" kern="1200" dirty="0">
                <a:solidFill>
                  <a:schemeClr val="tx1"/>
                </a:solidFill>
                <a:effectLst/>
                <a:latin typeface="+mj-lt"/>
                <a:ea typeface="+mj-ea"/>
                <a:cs typeface="+mj-cs"/>
                <a:sym typeface="Calibri"/>
              </a:rPr>
              <a:t>There has not been much involvement of parliaments or civil society in evaluations (traditionally weak second and third columns, except V). Early in the 21</a:t>
            </a:r>
            <a:r>
              <a:rPr lang="en-GB" sz="1200" kern="1200" baseline="30000" dirty="0">
                <a:solidFill>
                  <a:schemeClr val="tx1"/>
                </a:solidFill>
                <a:effectLst/>
                <a:latin typeface="+mj-lt"/>
                <a:ea typeface="+mj-ea"/>
                <a:cs typeface="+mj-cs"/>
                <a:sym typeface="Calibri"/>
              </a:rPr>
              <a:t>st</a:t>
            </a:r>
            <a:r>
              <a:rPr lang="en-GB" sz="1200" kern="1200" dirty="0">
                <a:solidFill>
                  <a:schemeClr val="tx1"/>
                </a:solidFill>
                <a:effectLst/>
                <a:latin typeface="+mj-lt"/>
                <a:ea typeface="+mj-ea"/>
                <a:cs typeface="+mj-cs"/>
                <a:sym typeface="Calibri"/>
              </a:rPr>
              <a:t> century think tanks and universities have become more and more involved in conducting evaluations. </a:t>
            </a:r>
            <a:r>
              <a:rPr lang="en-GB" sz="1200" kern="1200" baseline="30000" dirty="0">
                <a:solidFill>
                  <a:schemeClr val="tx1"/>
                </a:solidFill>
                <a:effectLst/>
                <a:latin typeface="+mj-lt"/>
                <a:ea typeface="+mj-ea"/>
                <a:cs typeface="+mj-cs"/>
                <a:sym typeface="Calibri"/>
              </a:rPr>
              <a:t>  </a:t>
            </a:r>
            <a:r>
              <a:rPr lang="en-GB" sz="1200" kern="1200" dirty="0">
                <a:solidFill>
                  <a:schemeClr val="tx1"/>
                </a:solidFill>
                <a:effectLst/>
                <a:latin typeface="+mj-lt"/>
                <a:ea typeface="+mj-ea"/>
                <a:cs typeface="+mj-cs"/>
                <a:sym typeface="Calibri"/>
              </a:rPr>
              <a:t>See </a:t>
            </a:r>
            <a:r>
              <a:rPr lang="en-GB" sz="1200" kern="1200" dirty="0" err="1">
                <a:solidFill>
                  <a:schemeClr val="tx1"/>
                </a:solidFill>
                <a:effectLst/>
                <a:latin typeface="+mj-lt"/>
                <a:ea typeface="+mj-ea"/>
                <a:cs typeface="+mj-cs"/>
                <a:sym typeface="Calibri"/>
              </a:rPr>
              <a:t>Cunill</a:t>
            </a:r>
            <a:r>
              <a:rPr lang="en-GB" sz="1200" kern="1200" dirty="0">
                <a:solidFill>
                  <a:schemeClr val="tx1"/>
                </a:solidFill>
                <a:effectLst/>
                <a:latin typeface="+mj-lt"/>
                <a:ea typeface="+mj-ea"/>
                <a:cs typeface="+mj-cs"/>
                <a:sym typeface="Calibri"/>
              </a:rPr>
              <a:t> Grau &amp; Ospina (2008).  As part of the process of creating and legitimising M&amp;E systems, some countries like Colombia have a series of laws and decrees mandating evaluation, which could contribute to an enabling environment for NEC. However, as stated in Mackay (2007) “a law or decree on its own does not ensure that the considerable efforts required to build an M&amp;E system will be undertaken”, whereas </a:t>
            </a:r>
            <a:r>
              <a:rPr lang="en-GB" sz="1200" kern="1200" dirty="0" err="1">
                <a:solidFill>
                  <a:schemeClr val="tx1"/>
                </a:solidFill>
                <a:effectLst/>
                <a:latin typeface="+mj-lt"/>
                <a:ea typeface="+mj-ea"/>
                <a:cs typeface="+mj-cs"/>
                <a:sym typeface="Calibri"/>
              </a:rPr>
              <a:t>Cunill</a:t>
            </a:r>
            <a:r>
              <a:rPr lang="en-GB" sz="1200" kern="1200" dirty="0">
                <a:solidFill>
                  <a:schemeClr val="tx1"/>
                </a:solidFill>
                <a:effectLst/>
                <a:latin typeface="+mj-lt"/>
                <a:ea typeface="+mj-ea"/>
                <a:cs typeface="+mj-cs"/>
                <a:sym typeface="Calibri"/>
              </a:rPr>
              <a:t> Grau  &amp; Ospina (2008) refer to the Brazilian and Chilean cases as two examples where systems were consolidated without a legal foundation. Taken together, these cases indicate that a legal framework is neither necessary nor sufficient for the development of an M&amp;E system, though it may be help to create an enabling environment for it, and for the enhancement of NEC.</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Cells I, V, VII and IX (</a:t>
            </a:r>
            <a:r>
              <a:rPr lang="en-GB" sz="1200" b="1" kern="1200" dirty="0">
                <a:solidFill>
                  <a:schemeClr val="tx1"/>
                </a:solidFill>
                <a:effectLst/>
                <a:latin typeface="+mj-lt"/>
                <a:ea typeface="+mj-ea"/>
                <a:cs typeface="+mj-cs"/>
                <a:sym typeface="Calibri"/>
              </a:rPr>
              <a:t>in bold</a:t>
            </a:r>
            <a:r>
              <a:rPr lang="en-GB" sz="1200" kern="1200" dirty="0">
                <a:solidFill>
                  <a:schemeClr val="tx1"/>
                </a:solidFill>
                <a:effectLst/>
                <a:latin typeface="+mj-lt"/>
                <a:ea typeface="+mj-ea"/>
                <a:cs typeface="+mj-cs"/>
                <a:sym typeface="Calibri"/>
              </a:rPr>
              <a:t>), the diagonal of the matrix, are the backbone of critical national evaluation capacities that need to be mapped in this study.</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There is a hierarchy within the backbone of the matrix. The interaction between different principals, as users of evaluation (cell IX), to a large extent conditions the responses of the two other sets of actors as managers, users and producers of evaluation (cells I, V, and VII). This is because the government agents and evaluation community need to be considered relevant and legitimate to the principal agents for them to at best use the evidence or at least even just allow evidence to be generated. In a society where there is greater pluralism in policy processes the management and production of evaluation can appeal to a variety of pathways of use in order to provide political cover. In contrast, where decision-making channels are limited the processes by which evaluation is managed and conducted can become tenuous depending on where political interest lies. For example, where policy process are more open, evidence highlighted by the media may influence political discussions, even when it may be at odds with the conventional wisdom; conversely in less open processes evidence that differs or threatens the party line within the media maybe perceived as a threat and lead to the neglect of evaluations. </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This means that in studying the backbone of the matrix through the research questions, we need to establish an understanding of the policy space available and how this conditions the management and production of evaluation. In the research the links between the different role-players in the matrix is understood by identifying the relevance of </a:t>
            </a:r>
            <a:r>
              <a:rPr lang="en-GB" sz="1200" i="1" kern="1200" dirty="0">
                <a:solidFill>
                  <a:schemeClr val="tx1"/>
                </a:solidFill>
                <a:effectLst/>
                <a:latin typeface="+mj-lt"/>
                <a:ea typeface="+mj-ea"/>
                <a:cs typeface="+mj-cs"/>
                <a:sym typeface="Calibri"/>
              </a:rPr>
              <a:t>government agents</a:t>
            </a:r>
            <a:r>
              <a:rPr lang="en-GB" sz="1200" kern="1200" dirty="0">
                <a:solidFill>
                  <a:schemeClr val="tx1"/>
                </a:solidFill>
                <a:effectLst/>
                <a:latin typeface="+mj-lt"/>
                <a:ea typeface="+mj-ea"/>
                <a:cs typeface="+mj-cs"/>
                <a:sym typeface="Calibri"/>
              </a:rPr>
              <a:t> and the </a:t>
            </a:r>
            <a:r>
              <a:rPr lang="en-GB" sz="1200" i="1" kern="1200" dirty="0">
                <a:solidFill>
                  <a:schemeClr val="tx1"/>
                </a:solidFill>
                <a:effectLst/>
                <a:latin typeface="+mj-lt"/>
                <a:ea typeface="+mj-ea"/>
                <a:cs typeface="+mj-cs"/>
                <a:sym typeface="Calibri"/>
              </a:rPr>
              <a:t>evaluation community</a:t>
            </a:r>
            <a:r>
              <a:rPr lang="en-GB" sz="1200" kern="1200" dirty="0">
                <a:solidFill>
                  <a:schemeClr val="tx1"/>
                </a:solidFill>
                <a:effectLst/>
                <a:latin typeface="+mj-lt"/>
                <a:ea typeface="+mj-ea"/>
                <a:cs typeface="+mj-cs"/>
                <a:sym typeface="Calibri"/>
              </a:rPr>
              <a:t> are to the </a:t>
            </a:r>
            <a:r>
              <a:rPr lang="en-GB" sz="1200" i="1" kern="1200" dirty="0">
                <a:solidFill>
                  <a:schemeClr val="tx1"/>
                </a:solidFill>
                <a:effectLst/>
                <a:latin typeface="+mj-lt"/>
                <a:ea typeface="+mj-ea"/>
                <a:cs typeface="+mj-cs"/>
                <a:sym typeface="Calibri"/>
              </a:rPr>
              <a:t>principal</a:t>
            </a:r>
            <a:r>
              <a:rPr lang="en-GB" sz="1200" kern="1200" dirty="0">
                <a:solidFill>
                  <a:schemeClr val="tx1"/>
                </a:solidFill>
                <a:effectLst/>
                <a:latin typeface="+mj-lt"/>
                <a:ea typeface="+mj-ea"/>
                <a:cs typeface="+mj-cs"/>
                <a:sym typeface="Calibri"/>
              </a:rPr>
              <a:t>.</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In addition to understanding the broad political economic and social context and configurations of relationships that shape how and what information feeds into policies and decisions in each of the boxes, it is imperative to understand what happens between the boxes - What links the users of evaluation to managers, and those conducting evaluations. This means that we need to study the evaluation practices that are embedded both in ‘formalised’ research initiatives and within ‘informal’ deliberative spaces. Whilst the study is primarily focused on enhancing formal evaluation practices, it also seeks to understand the less formalised spaces within which evaluations unfold in order to better shape interventions that close the evaluation quality gap and the breach that often exists between the supply and demand of evaluation. </a:t>
            </a:r>
            <a:endParaRPr lang="en-US" sz="1200" kern="1200" dirty="0">
              <a:solidFill>
                <a:schemeClr val="tx1"/>
              </a:solidFill>
              <a:effectLst/>
              <a:latin typeface="+mj-lt"/>
              <a:ea typeface="+mj-ea"/>
              <a:cs typeface="+mj-cs"/>
              <a:sym typeface="Calibri"/>
            </a:endParaRPr>
          </a:p>
          <a:p>
            <a:r>
              <a:rPr lang="en-GB" sz="1200" kern="1200" dirty="0">
                <a:solidFill>
                  <a:schemeClr val="tx1"/>
                </a:solidFill>
                <a:effectLst/>
                <a:latin typeface="+mj-lt"/>
                <a:ea typeface="+mj-ea"/>
                <a:cs typeface="+mj-cs"/>
                <a:sym typeface="Calibri"/>
              </a:rPr>
              <a:t>The study thus encompasses three broad terrains of explorations. The first is the conditions and manner in which demand is generated for evidence – who are the users (especially champions) of evaluation and what gives rise to them; the second is the areas in which supply unfolds to respond to and shape the demand for evaluation; the third is how evaluation managers operate the interface between supply and demand. </a:t>
            </a:r>
            <a:endParaRPr lang="en-US" sz="1200" kern="1200" dirty="0">
              <a:solidFill>
                <a:schemeClr val="tx1"/>
              </a:solidFill>
              <a:effectLst/>
              <a:latin typeface="+mj-lt"/>
              <a:ea typeface="+mj-ea"/>
              <a:cs typeface="+mj-cs"/>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j-lt"/>
              <a:ea typeface="+mj-ea"/>
              <a:cs typeface="+mj-cs"/>
              <a:sym typeface="Calibri"/>
            </a:endParaRPr>
          </a:p>
          <a:p>
            <a:endParaRPr lang="en-US" dirty="0"/>
          </a:p>
        </p:txBody>
      </p:sp>
    </p:spTree>
    <p:extLst>
      <p:ext uri="{BB962C8B-B14F-4D97-AF65-F5344CB8AC3E}">
        <p14:creationId xmlns:p14="http://schemas.microsoft.com/office/powerpoint/2010/main" val="3677515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800" b="0" dirty="0">
                <a:solidFill>
                  <a:schemeClr val="tx1"/>
                </a:solidFill>
                <a:latin typeface="+mj-lt"/>
                <a:ea typeface="+mj-ea"/>
                <a:cs typeface="+mj-cs"/>
                <a:sym typeface="Calibri"/>
              </a:rPr>
              <a:t>Carrots - encourage the organization to undertake evaluation, such as, budget allocations being linked to evaluation use.</a:t>
            </a:r>
          </a:p>
          <a:p>
            <a:pPr marL="457200" indent="-457200">
              <a:buFont typeface="Arial" panose="020B0604020202020204" pitchFamily="34" charset="0"/>
              <a:buChar char="•"/>
            </a:pPr>
            <a:r>
              <a:rPr lang="en-US" sz="800" b="0" dirty="0">
                <a:solidFill>
                  <a:schemeClr val="tx1"/>
                </a:solidFill>
                <a:latin typeface="+mj-lt"/>
                <a:ea typeface="+mj-ea"/>
                <a:cs typeface="+mj-cs"/>
                <a:sym typeface="Calibri"/>
              </a:rPr>
              <a:t>Sticks - penalize people for not undertaking or not using evaluation reduction in performance review</a:t>
            </a:r>
          </a:p>
          <a:p>
            <a:pPr marL="457200" indent="-457200">
              <a:buFont typeface="Arial" panose="020B0604020202020204" pitchFamily="34" charset="0"/>
              <a:buChar char="•"/>
            </a:pPr>
            <a:r>
              <a:rPr lang="en-US" sz="800" b="0" dirty="0">
                <a:solidFill>
                  <a:schemeClr val="tx1"/>
                </a:solidFill>
                <a:latin typeface="+mj-lt"/>
                <a:ea typeface="+mj-ea"/>
                <a:cs typeface="+mj-cs"/>
                <a:sym typeface="Calibri"/>
              </a:rPr>
              <a:t>Sermons - extol the importance of evaluation, talking about how they use evaluations. (e.g. leader blogging on or highlighting the importance of an evaluation)</a:t>
            </a:r>
          </a:p>
          <a:p>
            <a:pPr marL="457200" indent="-457200">
              <a:buFont typeface="Arial" panose="020B0604020202020204" pitchFamily="34" charset="0"/>
              <a:buChar char="•"/>
            </a:pPr>
            <a:r>
              <a:rPr lang="en-US" sz="800" b="0" dirty="0">
                <a:solidFill>
                  <a:schemeClr val="tx1"/>
                </a:solidFill>
                <a:latin typeface="+mj-lt"/>
                <a:ea typeface="+mj-ea"/>
                <a:cs typeface="+mj-cs"/>
                <a:sym typeface="Calibri"/>
              </a:rPr>
              <a:t>Lights – Knowledge from evaluation that can help improve performance (e.g. lesson on implementation developed over 10 years)</a:t>
            </a:r>
          </a:p>
          <a:p>
            <a:endParaRPr lang="en-US" dirty="0"/>
          </a:p>
          <a:p>
            <a:r>
              <a:rPr lang="en-US" dirty="0"/>
              <a:t>Example - </a:t>
            </a:r>
          </a:p>
        </p:txBody>
      </p:sp>
    </p:spTree>
    <p:extLst>
      <p:ext uri="{BB962C8B-B14F-4D97-AF65-F5344CB8AC3E}">
        <p14:creationId xmlns:p14="http://schemas.microsoft.com/office/powerpoint/2010/main" val="71831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mj-lt"/>
                <a:ea typeface="+mj-ea"/>
                <a:cs typeface="+mj-cs"/>
                <a:sym typeface="Calibri"/>
              </a:rPr>
              <a:t>Sustainable development is more likely to be effectively achieved by building sustainable organizational evaluation systems. Unsustainable organizational evaluation systems are less likely to contribute to development as they will not be able to:</a:t>
            </a:r>
          </a:p>
          <a:p>
            <a:br>
              <a:rPr lang="en-US" sz="1200" dirty="0">
                <a:effectLst/>
                <a:latin typeface="+mj-lt"/>
                <a:ea typeface="+mj-ea"/>
                <a:cs typeface="+mj-cs"/>
                <a:sym typeface="Calibri"/>
              </a:rPr>
            </a:br>
            <a:r>
              <a:rPr lang="en-US" sz="1200" dirty="0">
                <a:effectLst/>
                <a:latin typeface="+mj-lt"/>
                <a:ea typeface="+mj-ea"/>
                <a:cs typeface="+mj-cs"/>
                <a:sym typeface="Calibri"/>
              </a:rPr>
              <a:t>•             develop capacity to value changes within complex adaptive systems;</a:t>
            </a:r>
            <a:br>
              <a:rPr lang="en-US" sz="1200" dirty="0">
                <a:effectLst/>
                <a:latin typeface="+mj-lt"/>
                <a:ea typeface="+mj-ea"/>
                <a:cs typeface="+mj-cs"/>
                <a:sym typeface="Calibri"/>
              </a:rPr>
            </a:br>
            <a:r>
              <a:rPr lang="en-US" sz="1200" dirty="0">
                <a:effectLst/>
                <a:latin typeface="+mj-lt"/>
                <a:ea typeface="+mj-ea"/>
                <a:cs typeface="+mj-cs"/>
                <a:sym typeface="Calibri"/>
              </a:rPr>
              <a:t>•             develop mechanisms to support the process use of their evidence;</a:t>
            </a:r>
            <a:br>
              <a:rPr lang="en-US" sz="1200" dirty="0">
                <a:effectLst/>
                <a:latin typeface="+mj-lt"/>
                <a:ea typeface="+mj-ea"/>
                <a:cs typeface="+mj-cs"/>
                <a:sym typeface="Calibri"/>
              </a:rPr>
            </a:br>
            <a:r>
              <a:rPr lang="en-US" sz="1200" dirty="0">
                <a:effectLst/>
                <a:latin typeface="+mj-lt"/>
                <a:ea typeface="+mj-ea"/>
                <a:cs typeface="+mj-cs"/>
                <a:sym typeface="Calibri"/>
              </a:rPr>
              <a:t>•             support learning on what’s working and are we doing the right things; or</a:t>
            </a:r>
            <a:br>
              <a:rPr lang="en-US" sz="1200" dirty="0">
                <a:effectLst/>
                <a:latin typeface="+mj-lt"/>
                <a:ea typeface="+mj-ea"/>
                <a:cs typeface="+mj-cs"/>
                <a:sym typeface="Calibri"/>
              </a:rPr>
            </a:br>
            <a:r>
              <a:rPr lang="en-US" sz="1200" dirty="0">
                <a:effectLst/>
                <a:latin typeface="+mj-lt"/>
                <a:ea typeface="+mj-ea"/>
                <a:cs typeface="+mj-cs"/>
                <a:sym typeface="Calibri"/>
              </a:rPr>
              <a:t>•             develop networks to help address complex problems.</a:t>
            </a:r>
          </a:p>
          <a:p>
            <a:br>
              <a:rPr lang="en-US" sz="1200" dirty="0">
                <a:effectLst/>
                <a:latin typeface="+mj-lt"/>
                <a:ea typeface="+mj-ea"/>
                <a:cs typeface="+mj-cs"/>
                <a:sym typeface="Calibri"/>
              </a:rPr>
            </a:br>
            <a:r>
              <a:rPr lang="en-US" sz="1200" dirty="0">
                <a:effectLst/>
                <a:latin typeface="+mj-lt"/>
                <a:ea typeface="+mj-ea"/>
                <a:cs typeface="+mj-cs"/>
                <a:sym typeface="Calibri"/>
              </a:rPr>
              <a:t>The need to think about evaluation systems, their effectiveness, and their contribution toward sustainable development has become pertinent in recent years with the establishment of increasing numbers of organizational evaluation systems. Further, the Sustainable Development Goals require country-led evaluation as part of follow-up and review processes (UN, 2015).</a:t>
            </a:r>
            <a:br>
              <a:rPr lang="en-US" sz="1200" dirty="0">
                <a:effectLst/>
                <a:latin typeface="+mj-lt"/>
                <a:ea typeface="+mj-ea"/>
                <a:cs typeface="+mj-cs"/>
                <a:sym typeface="Calibri"/>
              </a:rPr>
            </a:br>
            <a:endParaRPr lang="en-US" dirty="0"/>
          </a:p>
        </p:txBody>
      </p:sp>
    </p:spTree>
    <p:extLst>
      <p:ext uri="{BB962C8B-B14F-4D97-AF65-F5344CB8AC3E}">
        <p14:creationId xmlns:p14="http://schemas.microsoft.com/office/powerpoint/2010/main" val="2942549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Carrot - </a:t>
            </a:r>
            <a:r>
              <a:rPr lang="en-US" sz="1200" b="0" i="0" u="none" strike="noStrike" cap="none" spc="0" baseline="0" dirty="0">
                <a:ln>
                  <a:noFill/>
                </a:ln>
                <a:solidFill>
                  <a:schemeClr val="tx1"/>
                </a:solidFill>
                <a:effectLst/>
                <a:uFillTx/>
                <a:latin typeface="+mj-lt"/>
                <a:ea typeface="+mj-ea"/>
                <a:cs typeface="+mj-cs"/>
                <a:sym typeface="Calibri"/>
              </a:rPr>
              <a:t>Recognition by management from reporting on outcomes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spc="0" baseline="0" dirty="0">
                <a:ln>
                  <a:noFill/>
                </a:ln>
                <a:solidFill>
                  <a:schemeClr val="tx1"/>
                </a:solidFill>
                <a:effectLst/>
                <a:uFillTx/>
                <a:latin typeface="+mj-lt"/>
                <a:ea typeface="+mj-ea"/>
                <a:cs typeface="+mj-cs"/>
                <a:sym typeface="Calibri"/>
              </a:rPr>
              <a:t>Stick - Ratings feed into performance reporting</a:t>
            </a:r>
            <a:endParaRPr lang="en-US" sz="1200" b="1" dirty="0">
              <a:effectLst/>
              <a:latin typeface="+mj-lt"/>
              <a:ea typeface="+mj-ea"/>
              <a:cs typeface="Times New Roman"/>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spc="0" baseline="0" dirty="0">
                <a:ln>
                  <a:noFill/>
                </a:ln>
                <a:solidFill>
                  <a:schemeClr val="tx1"/>
                </a:solidFill>
                <a:effectLst/>
                <a:uFillTx/>
                <a:latin typeface="+mj-lt"/>
                <a:ea typeface="+mj-ea"/>
                <a:cs typeface="+mj-cs"/>
                <a:sym typeface="Calibri"/>
              </a:rPr>
              <a:t>Sermon - Evangelize on evidence-based policy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spc="0" baseline="0" dirty="0">
                <a:ln>
                  <a:noFill/>
                </a:ln>
                <a:solidFill>
                  <a:schemeClr val="tx1"/>
                </a:solidFill>
                <a:effectLst/>
                <a:uFillTx/>
                <a:latin typeface="+mj-lt"/>
                <a:ea typeface="+mj-ea"/>
                <a:cs typeface="+mj-cs"/>
                <a:sym typeface="Calibri"/>
              </a:rPr>
              <a:t>Light - Provide information about change or steer a project</a:t>
            </a:r>
            <a:endParaRPr lang="en-US" sz="1200" b="1" dirty="0">
              <a:effectLst/>
              <a:latin typeface="+mj-lt"/>
              <a:ea typeface="+mj-ea"/>
              <a:cs typeface="Times New Roman"/>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cap="none" spc="0" baseline="0" dirty="0">
              <a:ln>
                <a:noFill/>
              </a:ln>
              <a:solidFill>
                <a:schemeClr val="tx1"/>
              </a:solidFill>
              <a:effectLst/>
              <a:uFillTx/>
              <a:latin typeface="+mj-lt"/>
              <a:ea typeface="+mj-ea"/>
              <a:cs typeface="+mj-cs"/>
              <a:sym typeface="Calibri"/>
            </a:endParaRPr>
          </a:p>
          <a:p>
            <a:endParaRPr lang="en-US" dirty="0"/>
          </a:p>
        </p:txBody>
      </p:sp>
    </p:spTree>
    <p:extLst>
      <p:ext uri="{BB962C8B-B14F-4D97-AF65-F5344CB8AC3E}">
        <p14:creationId xmlns:p14="http://schemas.microsoft.com/office/powerpoint/2010/main" val="932934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32761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2227637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Method Quality: A wide variety of texts have made arguments about what constitutes appropriate methodological and process rigor in evaluation from quantitative, qualitative and mixed-method perspectives (Davidson, 2005; </a:t>
            </a:r>
            <a:r>
              <a:rPr lang="en-US" dirty="0" err="1"/>
              <a:t>Shadish</a:t>
            </a:r>
            <a:r>
              <a:rPr lang="en-US" dirty="0"/>
              <a:t>, </a:t>
            </a:r>
            <a:r>
              <a:rPr lang="en-US" dirty="0" err="1"/>
              <a:t>Cook,&amp;Leviton</a:t>
            </a:r>
            <a:r>
              <a:rPr lang="en-US" dirty="0"/>
              <a:t>, 1991; Patton 1990; Banerjee&amp; </a:t>
            </a:r>
            <a:r>
              <a:rPr lang="en-US" dirty="0" err="1"/>
              <a:t>Duflo</a:t>
            </a:r>
            <a:r>
              <a:rPr lang="en-US" dirty="0"/>
              <a:t>, 2017).These standards of appropriate methodological and process rigor are then put into operation for specific organizational environments in developing an evaluation system.</a:t>
            </a:r>
          </a:p>
          <a:p>
            <a:endParaRPr lang="en-US" dirty="0"/>
          </a:p>
          <a:p>
            <a:r>
              <a:rPr lang="en-US" dirty="0"/>
              <a:t>Process Quality: Deliberation standards, T</a:t>
            </a:r>
            <a:r>
              <a:rPr lang="en-US" dirty="0">
                <a:ea typeface="+mj-lt"/>
                <a:cs typeface="+mj-lt"/>
              </a:rPr>
              <a:t>ransparency, capacity development, management, and accountability.</a:t>
            </a:r>
            <a:endParaRPr lang="en-US" dirty="0"/>
          </a:p>
          <a:p>
            <a:endParaRPr lang="en-US" sz="1200" dirty="0"/>
          </a:p>
          <a:p>
            <a:pPr marL="0" marR="0" lvl="0" indent="0" defTabSz="914400" eaLnBrk="1" fontAlgn="auto" latinLnBrk="0" hangingPunct="1">
              <a:lnSpc>
                <a:spcPct val="100000"/>
              </a:lnSpc>
              <a:spcBef>
                <a:spcPts val="0"/>
              </a:spcBef>
              <a:spcAft>
                <a:spcPts val="0"/>
              </a:spcAft>
              <a:buClrTx/>
              <a:buSzTx/>
              <a:buFontTx/>
              <a:buNone/>
              <a:tabLst/>
              <a:defRPr/>
            </a:pPr>
            <a:r>
              <a:rPr lang="en-US" dirty="0">
                <a:ea typeface="+mj-lt"/>
                <a:cs typeface="+mj-lt"/>
              </a:rPr>
              <a:t>Although methodological and process quality standards will overlap, an impact evaluation in DFID may apply slightly different criteria of qual-</a:t>
            </a:r>
            <a:r>
              <a:rPr lang="en-US" dirty="0" err="1">
                <a:ea typeface="+mj-lt"/>
                <a:cs typeface="+mj-lt"/>
              </a:rPr>
              <a:t>ity</a:t>
            </a:r>
            <a:r>
              <a:rPr lang="en-US" dirty="0">
                <a:ea typeface="+mj-lt"/>
                <a:cs typeface="+mj-lt"/>
              </a:rPr>
              <a:t> than South Africa. It is appropriate that different organizations define their approach to evaluation quality in order that the standards meet with organizational demands, are aligned to incentives, and are therefore more likely to support the use of evaluation.</a:t>
            </a:r>
            <a:endParaRPr lang="en-US" dirty="0"/>
          </a:p>
          <a:p>
            <a:endParaRPr lang="en-US" dirty="0"/>
          </a:p>
        </p:txBody>
      </p:sp>
    </p:spTree>
    <p:extLst>
      <p:ext uri="{BB962C8B-B14F-4D97-AF65-F5344CB8AC3E}">
        <p14:creationId xmlns:p14="http://schemas.microsoft.com/office/powerpoint/2010/main" val="670885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3844577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3979157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EXAMPLE: communication departments, which often have a marketing orientation, focus on presenting a positive version of organizational achievements, for example, to defend the organization against criticism by the media.</a:t>
            </a:r>
          </a:p>
          <a:p>
            <a:endParaRPr lang="en-US" sz="1200" dirty="0"/>
          </a:p>
          <a:p>
            <a:r>
              <a:rPr lang="en-US" sz="1200" dirty="0"/>
              <a:t>If asked for remediation – next steps in the course</a:t>
            </a:r>
          </a:p>
          <a:p>
            <a:endParaRPr lang="en-US" sz="1200" dirty="0"/>
          </a:p>
          <a:p>
            <a:r>
              <a:rPr lang="en-US" sz="1200" dirty="0"/>
              <a:t>Also Public Access to Information Policy.</a:t>
            </a:r>
          </a:p>
          <a:p>
            <a:endParaRPr lang="en-US" sz="1200" dirty="0"/>
          </a:p>
          <a:p>
            <a:endParaRPr lang="en-US" dirty="0"/>
          </a:p>
        </p:txBody>
      </p:sp>
    </p:spTree>
    <p:extLst>
      <p:ext uri="{BB962C8B-B14F-4D97-AF65-F5344CB8AC3E}">
        <p14:creationId xmlns:p14="http://schemas.microsoft.com/office/powerpoint/2010/main" val="3775115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4147686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1510868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87777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78479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1186351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11834434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696170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23288402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dirty="0"/>
              <a:t>Who was involved?</a:t>
            </a:r>
          </a:p>
          <a:p>
            <a:r>
              <a:rPr lang="en-US" dirty="0"/>
              <a:t>Who was not involved?  Demand?</a:t>
            </a:r>
          </a:p>
          <a:p>
            <a:r>
              <a:rPr lang="en-US" dirty="0"/>
              <a:t>What type of network are you?</a:t>
            </a:r>
          </a:p>
          <a:p>
            <a:r>
              <a:rPr lang="en-US" dirty="0"/>
              <a:t>How have your promoted </a:t>
            </a:r>
            <a:r>
              <a:rPr lang="en-US"/>
              <a:t>evaluative thinking?</a:t>
            </a:r>
            <a:endParaRPr lang="en-US" dirty="0"/>
          </a:p>
        </p:txBody>
      </p:sp>
    </p:spTree>
    <p:extLst>
      <p:ext uri="{BB962C8B-B14F-4D97-AF65-F5344CB8AC3E}">
        <p14:creationId xmlns:p14="http://schemas.microsoft.com/office/powerpoint/2010/main" val="24614137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endParaRPr lang="en-US" dirty="0"/>
          </a:p>
        </p:txBody>
      </p:sp>
    </p:spTree>
    <p:extLst>
      <p:ext uri="{BB962C8B-B14F-4D97-AF65-F5344CB8AC3E}">
        <p14:creationId xmlns:p14="http://schemas.microsoft.com/office/powerpoint/2010/main" val="14710920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8934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8638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4909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55361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2691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Evaluation that challenged assumptions and had a hard time being accepted.</a:t>
            </a:r>
          </a:p>
        </p:txBody>
      </p:sp>
    </p:spTree>
    <p:extLst>
      <p:ext uri="{BB962C8B-B14F-4D97-AF65-F5344CB8AC3E}">
        <p14:creationId xmlns:p14="http://schemas.microsoft.com/office/powerpoint/2010/main" val="4060115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Accountability is when a unit knows:</a:t>
            </a:r>
          </a:p>
          <a:p>
            <a:pPr marL="342900" indent="-342900">
              <a:buFont typeface="Arial" panose="020B0604020202020204" pitchFamily="34" charset="0"/>
              <a:buChar char="•"/>
            </a:pPr>
            <a:r>
              <a:rPr lang="en-US" sz="1200" dirty="0"/>
              <a:t>What is required and how it relates to agreed goals, </a:t>
            </a:r>
          </a:p>
          <a:p>
            <a:pPr marL="342900" indent="-342900">
              <a:buFont typeface="Arial" panose="020B0604020202020204" pitchFamily="34" charset="0"/>
              <a:buChar char="•"/>
            </a:pPr>
            <a:r>
              <a:rPr lang="en-US" sz="1200" dirty="0"/>
              <a:t>the body they report to, and kinds of decisions that are going to be taken, </a:t>
            </a:r>
          </a:p>
          <a:p>
            <a:pPr marL="342900" indent="-342900">
              <a:buFont typeface="Arial" panose="020B0604020202020204" pitchFamily="34" charset="0"/>
              <a:buChar char="•"/>
            </a:pPr>
            <a:r>
              <a:rPr lang="en-US" sz="1200" dirty="0"/>
              <a:t>that sanctions and the follow-up can be employed (Lindberg, 2013).</a:t>
            </a:r>
          </a:p>
          <a:p>
            <a:endParaRPr lang="en-US" sz="1200" dirty="0"/>
          </a:p>
          <a:p>
            <a:endParaRPr lang="en-US" sz="1200" dirty="0"/>
          </a:p>
          <a:p>
            <a:r>
              <a:rPr lang="en-US" sz="1200" dirty="0"/>
              <a:t>Internal silos &amp; external pressure that is not helpful.</a:t>
            </a:r>
          </a:p>
          <a:p>
            <a:endParaRPr lang="en-US" sz="1200" dirty="0"/>
          </a:p>
          <a:p>
            <a:endParaRPr lang="en-US" dirty="0"/>
          </a:p>
        </p:txBody>
      </p:sp>
    </p:spTree>
    <p:extLst>
      <p:ext uri="{BB962C8B-B14F-4D97-AF65-F5344CB8AC3E}">
        <p14:creationId xmlns:p14="http://schemas.microsoft.com/office/powerpoint/2010/main" val="1047113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WB?</a:t>
            </a:r>
          </a:p>
          <a:p>
            <a:endParaRPr lang="en-US" dirty="0"/>
          </a:p>
          <a:p>
            <a:r>
              <a:rPr lang="en-US" dirty="0"/>
              <a:t>Ritual of presentation…but no real connection to demand for evaluation</a:t>
            </a:r>
          </a:p>
          <a:p>
            <a:endParaRPr lang="en-US" dirty="0"/>
          </a:p>
          <a:p>
            <a:endParaRPr lang="en-US" dirty="0"/>
          </a:p>
        </p:txBody>
      </p:sp>
    </p:spTree>
    <p:extLst>
      <p:ext uri="{BB962C8B-B14F-4D97-AF65-F5344CB8AC3E}">
        <p14:creationId xmlns:p14="http://schemas.microsoft.com/office/powerpoint/2010/main" val="396048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exto do título"/>
          <p:cNvSpPr>
            <a:spLocks noGrp="1"/>
          </p:cNvSpPr>
          <p:nvPr>
            <p:ph type="title"/>
          </p:nvPr>
        </p:nvSpPr>
        <p:spPr>
          <a:prstGeom prst="rect">
            <a:avLst/>
          </a:prstGeom>
        </p:spPr>
        <p:txBody>
          <a:bodyPr/>
          <a:lstStyle/>
          <a:p>
            <a:r>
              <a:t>Texto do título</a:t>
            </a:r>
          </a:p>
        </p:txBody>
      </p:sp>
      <p:sp>
        <p:nvSpPr>
          <p:cNvPr id="39" name="Nível um…"/>
          <p:cNvSpPr>
            <a:spLocks noGrp="1"/>
          </p:cNvSpPr>
          <p:nvPr>
            <p:ph type="body" sz="half" idx="1"/>
          </p:nvPr>
        </p:nvSpPr>
        <p:spPr>
          <a:xfrm>
            <a:off x="838200" y="1825625"/>
            <a:ext cx="5181600" cy="4351338"/>
          </a:xfrm>
          <a:prstGeom prst="rect">
            <a:avLst/>
          </a:prstGeom>
        </p:spPr>
        <p:txBody>
          <a:bodyPr/>
          <a:lstStyle/>
          <a:p>
            <a:r>
              <a:t>Nível um</a:t>
            </a:r>
          </a:p>
          <a:p>
            <a:pPr lvl="1"/>
            <a:r>
              <a:t>Nível dois</a:t>
            </a:r>
          </a:p>
          <a:p>
            <a:pPr lvl="2"/>
            <a:r>
              <a:t>Nível três</a:t>
            </a:r>
          </a:p>
          <a:p>
            <a:pPr lvl="3"/>
            <a:r>
              <a:t>Nível quatro</a:t>
            </a:r>
          </a:p>
          <a:p>
            <a:pPr lvl="4"/>
            <a:r>
              <a:t>Nível cinco</a:t>
            </a:r>
          </a:p>
        </p:txBody>
      </p:sp>
      <p:sp>
        <p:nvSpPr>
          <p:cNvPr id="40" name="Número do diapositivo"/>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exto do título"/>
          <p:cNvSpPr>
            <a:spLocks noGrp="1"/>
          </p:cNvSpPr>
          <p:nvPr>
            <p:ph type="title"/>
          </p:nvPr>
        </p:nvSpPr>
        <p:spPr>
          <a:xfrm>
            <a:off x="839787" y="365125"/>
            <a:ext cx="10515601" cy="1325563"/>
          </a:xfrm>
          <a:prstGeom prst="rect">
            <a:avLst/>
          </a:prstGeom>
        </p:spPr>
        <p:txBody>
          <a:bodyPr/>
          <a:lstStyle/>
          <a:p>
            <a:r>
              <a:t>Texto do título</a:t>
            </a:r>
          </a:p>
        </p:txBody>
      </p:sp>
      <p:sp>
        <p:nvSpPr>
          <p:cNvPr id="48" name="Nível um…"/>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Nível um</a:t>
            </a:r>
          </a:p>
          <a:p>
            <a:pPr lvl="1"/>
            <a:r>
              <a:t>Nível dois</a:t>
            </a:r>
          </a:p>
          <a:p>
            <a:pPr lvl="2"/>
            <a:r>
              <a:t>Nível três</a:t>
            </a:r>
          </a:p>
          <a:p>
            <a:pPr lvl="3"/>
            <a:r>
              <a:t>Nível quatro</a:t>
            </a:r>
          </a:p>
          <a:p>
            <a:pPr lvl="4"/>
            <a:r>
              <a:t>Nível cinco</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Número do diapositivo"/>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Número do diapositivo"/>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exto do título"/>
          <p:cNvSpPr>
            <a:spLocks noGrp="1"/>
          </p:cNvSpPr>
          <p:nvPr>
            <p:ph type="title"/>
          </p:nvPr>
        </p:nvSpPr>
        <p:spPr>
          <a:xfrm>
            <a:off x="839787" y="457200"/>
            <a:ext cx="3932239" cy="1600200"/>
          </a:xfrm>
          <a:prstGeom prst="rect">
            <a:avLst/>
          </a:prstGeom>
        </p:spPr>
        <p:txBody>
          <a:bodyPr anchor="b"/>
          <a:lstStyle>
            <a:lvl1pPr>
              <a:defRPr sz="3200"/>
            </a:lvl1pPr>
          </a:lstStyle>
          <a:p>
            <a:r>
              <a:t>Texto do título</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dirty="0"/>
          </a:p>
        </p:txBody>
      </p:sp>
      <p:sp>
        <p:nvSpPr>
          <p:cNvPr id="84" name="Nível um…"/>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Nível um</a:t>
            </a:r>
          </a:p>
          <a:p>
            <a:pPr lvl="1"/>
            <a:r>
              <a:t>Nível dois</a:t>
            </a:r>
          </a:p>
          <a:p>
            <a:pPr lvl="2"/>
            <a:r>
              <a:t>Nível três</a:t>
            </a:r>
          </a:p>
          <a:p>
            <a:pPr lvl="3"/>
            <a:r>
              <a:t>Nível quatro</a:t>
            </a:r>
          </a:p>
          <a:p>
            <a:pPr lvl="4"/>
            <a:r>
              <a:t>Nível cinco</a:t>
            </a:r>
          </a:p>
        </p:txBody>
      </p:sp>
      <p:sp>
        <p:nvSpPr>
          <p:cNvPr id="85" name="Número do diapositivo"/>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exto do título"/>
          <p:cNvSpPr>
            <a:spLocks noGrp="1"/>
          </p:cNvSpPr>
          <p:nvPr>
            <p:ph type="title"/>
          </p:nvPr>
        </p:nvSpPr>
        <p:spPr>
          <a:xfrm>
            <a:off x="8724900" y="365125"/>
            <a:ext cx="2628900" cy="5811838"/>
          </a:xfrm>
          <a:prstGeom prst="rect">
            <a:avLst/>
          </a:prstGeom>
        </p:spPr>
        <p:txBody>
          <a:bodyPr/>
          <a:lstStyle/>
          <a:p>
            <a:r>
              <a:t>Texto do título</a:t>
            </a:r>
          </a:p>
        </p:txBody>
      </p:sp>
      <p:sp>
        <p:nvSpPr>
          <p:cNvPr id="102" name="Nível um…"/>
          <p:cNvSpPr>
            <a:spLocks noGrp="1"/>
          </p:cNvSpPr>
          <p:nvPr>
            <p:ph type="body" idx="1"/>
          </p:nvPr>
        </p:nvSpPr>
        <p:spPr>
          <a:xfrm>
            <a:off x="838200" y="365125"/>
            <a:ext cx="7734300" cy="5811838"/>
          </a:xfrm>
          <a:prstGeom prst="rect">
            <a:avLst/>
          </a:prstGeom>
        </p:spPr>
        <p:txBody>
          <a:bodyPr/>
          <a:lstStyle/>
          <a:p>
            <a:r>
              <a:t>Nível um</a:t>
            </a:r>
          </a:p>
          <a:p>
            <a:pPr lvl="1"/>
            <a:r>
              <a:t>Nível dois</a:t>
            </a:r>
          </a:p>
          <a:p>
            <a:pPr lvl="2"/>
            <a:r>
              <a:t>Nível três</a:t>
            </a:r>
          </a:p>
          <a:p>
            <a:pPr lvl="3"/>
            <a:r>
              <a:t>Nível quatro</a:t>
            </a:r>
          </a:p>
          <a:p>
            <a:pPr lvl="4"/>
            <a:r>
              <a:t>Nível cinco</a:t>
            </a:r>
          </a:p>
        </p:txBody>
      </p:sp>
      <p:sp>
        <p:nvSpPr>
          <p:cNvPr id="103" name="Número do diapositivo"/>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Slide">
    <p:bg>
      <p:bgPr>
        <a:solidFill>
          <a:srgbClr val="3C5DAA"/>
        </a:solidFill>
        <a:effectLst/>
      </p:bgPr>
    </p:bg>
    <p:spTree>
      <p:nvGrpSpPr>
        <p:cNvPr id="1" name=""/>
        <p:cNvGrpSpPr/>
        <p:nvPr/>
      </p:nvGrpSpPr>
      <p:grpSpPr>
        <a:xfrm>
          <a:off x="0" y="0"/>
          <a:ext cx="0" cy="0"/>
          <a:chOff x="0" y="0"/>
          <a:chExt cx="0" cy="0"/>
        </a:xfrm>
      </p:grpSpPr>
      <p:pic>
        <p:nvPicPr>
          <p:cNvPr id="110" name="Picture 6" descr="Picture 6"/>
          <p:cNvPicPr>
            <a:picLocks noChangeAspect="1"/>
          </p:cNvPicPr>
          <p:nvPr/>
        </p:nvPicPr>
        <p:blipFill>
          <a:blip r:embed="rId2"/>
          <a:stretch>
            <a:fillRect/>
          </a:stretch>
        </p:blipFill>
        <p:spPr>
          <a:xfrm>
            <a:off x="0" y="457201"/>
            <a:ext cx="12192000" cy="6400801"/>
          </a:xfrm>
          <a:prstGeom prst="rect">
            <a:avLst/>
          </a:prstGeom>
          <a:ln w="12700">
            <a:miter lim="400000"/>
          </a:ln>
        </p:spPr>
      </p:pic>
      <p:sp>
        <p:nvSpPr>
          <p:cNvPr id="111" name="Texto do título"/>
          <p:cNvSpPr>
            <a:spLocks noGrp="1"/>
          </p:cNvSpPr>
          <p:nvPr>
            <p:ph type="title"/>
          </p:nvPr>
        </p:nvSpPr>
        <p:spPr>
          <a:xfrm>
            <a:off x="565427" y="1432854"/>
            <a:ext cx="11050841" cy="1479682"/>
          </a:xfrm>
          <a:prstGeom prst="rect">
            <a:avLst/>
          </a:prstGeom>
        </p:spPr>
        <p:txBody>
          <a:bodyPr lIns="0" tIns="0" rIns="0" bIns="0"/>
          <a:lstStyle>
            <a:lvl1pPr defTabSz="457200">
              <a:lnSpc>
                <a:spcPct val="100000"/>
              </a:lnSpc>
              <a:defRPr sz="4000" b="1" spc="-100">
                <a:solidFill>
                  <a:srgbClr val="FFFFFF"/>
                </a:solidFill>
                <a:latin typeface="Arial (Headings)"/>
                <a:ea typeface="Arial (Headings)"/>
                <a:cs typeface="Arial (Headings)"/>
                <a:sym typeface="Arial (Headings)"/>
              </a:defRPr>
            </a:lvl1pPr>
          </a:lstStyle>
          <a:p>
            <a:r>
              <a:t>Texto do título</a:t>
            </a:r>
          </a:p>
        </p:txBody>
      </p:sp>
      <p:sp>
        <p:nvSpPr>
          <p:cNvPr id="112" name="Nível um…"/>
          <p:cNvSpPr>
            <a:spLocks noGrp="1"/>
          </p:cNvSpPr>
          <p:nvPr>
            <p:ph type="body" sz="quarter" idx="1"/>
          </p:nvPr>
        </p:nvSpPr>
        <p:spPr>
          <a:xfrm>
            <a:off x="565427" y="4796366"/>
            <a:ext cx="6096003" cy="893234"/>
          </a:xfrm>
          <a:prstGeom prst="rect">
            <a:avLst/>
          </a:prstGeom>
        </p:spPr>
        <p:txBody>
          <a:bodyPr lIns="0" tIns="0" rIns="0" bIns="0"/>
          <a:lstStyle>
            <a:lvl1pPr marL="0" indent="0" defTabSz="457200">
              <a:lnSpc>
                <a:spcPct val="100000"/>
              </a:lnSpc>
              <a:spcBef>
                <a:spcPts val="400"/>
              </a:spcBef>
              <a:buSzTx/>
              <a:buFontTx/>
              <a:buNone/>
              <a:defRPr sz="1800">
                <a:solidFill>
                  <a:srgbClr val="FFFFFF"/>
                </a:solidFill>
                <a:latin typeface="Arial Narrow"/>
                <a:ea typeface="Arial Narrow"/>
                <a:cs typeface="Arial Narrow"/>
                <a:sym typeface="Arial Narrow"/>
              </a:defRPr>
            </a:lvl1pPr>
            <a:lvl2pPr marL="0" indent="0" defTabSz="457200">
              <a:lnSpc>
                <a:spcPct val="100000"/>
              </a:lnSpc>
              <a:spcBef>
                <a:spcPts val="400"/>
              </a:spcBef>
              <a:buSzTx/>
              <a:buFontTx/>
              <a:buNone/>
              <a:defRPr sz="1800">
                <a:solidFill>
                  <a:srgbClr val="FFFFFF"/>
                </a:solidFill>
                <a:latin typeface="Arial Narrow"/>
                <a:ea typeface="Arial Narrow"/>
                <a:cs typeface="Arial Narrow"/>
                <a:sym typeface="Arial Narrow"/>
              </a:defRPr>
            </a:lvl2pPr>
            <a:lvl3pPr marL="0" indent="0" defTabSz="457200">
              <a:lnSpc>
                <a:spcPct val="100000"/>
              </a:lnSpc>
              <a:spcBef>
                <a:spcPts val="400"/>
              </a:spcBef>
              <a:buSzTx/>
              <a:buFontTx/>
              <a:buNone/>
              <a:defRPr sz="1800">
                <a:solidFill>
                  <a:srgbClr val="FFFFFF"/>
                </a:solidFill>
                <a:latin typeface="Arial Narrow"/>
                <a:ea typeface="Arial Narrow"/>
                <a:cs typeface="Arial Narrow"/>
                <a:sym typeface="Arial Narrow"/>
              </a:defRPr>
            </a:lvl3pPr>
            <a:lvl4pPr marL="0" indent="0" defTabSz="457200">
              <a:lnSpc>
                <a:spcPct val="100000"/>
              </a:lnSpc>
              <a:spcBef>
                <a:spcPts val="400"/>
              </a:spcBef>
              <a:buSzTx/>
              <a:buFontTx/>
              <a:buNone/>
              <a:defRPr sz="1800">
                <a:solidFill>
                  <a:srgbClr val="FFFFFF"/>
                </a:solidFill>
                <a:latin typeface="Arial Narrow"/>
                <a:ea typeface="Arial Narrow"/>
                <a:cs typeface="Arial Narrow"/>
                <a:sym typeface="Arial Narrow"/>
              </a:defRPr>
            </a:lvl4pPr>
            <a:lvl5pPr marL="0" indent="0" defTabSz="457200">
              <a:lnSpc>
                <a:spcPct val="100000"/>
              </a:lnSpc>
              <a:spcBef>
                <a:spcPts val="400"/>
              </a:spcBef>
              <a:buSzTx/>
              <a:buFontTx/>
              <a:buNone/>
              <a:defRPr sz="1800">
                <a:solidFill>
                  <a:srgbClr val="FFFFFF"/>
                </a:solidFill>
                <a:latin typeface="Arial Narrow"/>
                <a:ea typeface="Arial Narrow"/>
                <a:cs typeface="Arial Narrow"/>
                <a:sym typeface="Arial Narrow"/>
              </a:defRPr>
            </a:lvl5pPr>
          </a:lstStyle>
          <a:p>
            <a:r>
              <a:t>Nível um</a:t>
            </a:r>
          </a:p>
          <a:p>
            <a:pPr lvl="1"/>
            <a:r>
              <a:t>Nível dois</a:t>
            </a:r>
          </a:p>
          <a:p>
            <a:pPr lvl="2"/>
            <a:r>
              <a:t>Nível três</a:t>
            </a:r>
          </a:p>
          <a:p>
            <a:pPr lvl="3"/>
            <a:r>
              <a:t>Nível quatro</a:t>
            </a:r>
          </a:p>
          <a:p>
            <a:pPr lvl="4"/>
            <a:r>
              <a:t>Nível cinco</a:t>
            </a:r>
          </a:p>
        </p:txBody>
      </p:sp>
      <p:sp>
        <p:nvSpPr>
          <p:cNvPr id="113" name="Text Placeholder 20"/>
          <p:cNvSpPr>
            <a:spLocks noGrp="1"/>
          </p:cNvSpPr>
          <p:nvPr>
            <p:ph type="body" sz="quarter" idx="13"/>
          </p:nvPr>
        </p:nvSpPr>
        <p:spPr>
          <a:xfrm>
            <a:off x="565426" y="2919996"/>
            <a:ext cx="11051118" cy="1099926"/>
          </a:xfrm>
          <a:prstGeom prst="rect">
            <a:avLst/>
          </a:prstGeom>
        </p:spPr>
        <p:txBody>
          <a:bodyPr/>
          <a:lstStyle/>
          <a:p>
            <a:pPr marL="0" indent="0" defTabSz="457200">
              <a:lnSpc>
                <a:spcPct val="100000"/>
              </a:lnSpc>
              <a:spcBef>
                <a:spcPts val="500"/>
              </a:spcBef>
              <a:buSzTx/>
              <a:buFontTx/>
              <a:buNone/>
              <a:defRPr sz="2400">
                <a:solidFill>
                  <a:srgbClr val="FFFFFF"/>
                </a:solidFill>
                <a:latin typeface="Arial Narrow"/>
                <a:ea typeface="Arial Narrow"/>
                <a:cs typeface="Arial Narrow"/>
                <a:sym typeface="Arial Narrow"/>
              </a:defRPr>
            </a:pPr>
            <a:endParaRPr/>
          </a:p>
        </p:txBody>
      </p:sp>
      <p:pic>
        <p:nvPicPr>
          <p:cNvPr id="114" name="Picture 7" descr="Picture 7"/>
          <p:cNvPicPr>
            <a:picLocks noChangeAspect="1"/>
          </p:cNvPicPr>
          <p:nvPr/>
        </p:nvPicPr>
        <p:blipFill>
          <a:blip r:embed="rId3"/>
          <a:stretch>
            <a:fillRect/>
          </a:stretch>
        </p:blipFill>
        <p:spPr>
          <a:xfrm>
            <a:off x="424069" y="344885"/>
            <a:ext cx="2862471" cy="570215"/>
          </a:xfrm>
          <a:prstGeom prst="rect">
            <a:avLst/>
          </a:prstGeom>
          <a:ln w="12700">
            <a:miter lim="400000"/>
          </a:ln>
        </p:spPr>
      </p:pic>
      <p:sp>
        <p:nvSpPr>
          <p:cNvPr id="115" name="Número do diapositivo"/>
          <p:cNvSpPr>
            <a:spLocks noGrp="1"/>
          </p:cNvSpPr>
          <p:nvPr>
            <p:ph type="sldNum" sz="quarter" idx="2"/>
          </p:nvPr>
        </p:nvSpPr>
        <p:spPr>
          <a:xfrm>
            <a:off x="5892800" y="6356350"/>
            <a:ext cx="2844800" cy="368300"/>
          </a:xfrm>
          <a:prstGeom prst="rect">
            <a:avLst/>
          </a:prstGeom>
        </p:spPr>
        <p:txBody>
          <a:bodyPr lIns="0" tIns="0" rIns="0" bIns="0" anchor="t"/>
          <a:lstStyle>
            <a:lvl1pPr defTabSz="457200">
              <a:defRPr sz="900">
                <a:solidFill>
                  <a:srgbClr val="FFFFFF"/>
                </a:solidFill>
                <a:latin typeface="Arial"/>
                <a:ea typeface="Arial"/>
                <a:cs typeface="Arial"/>
                <a:sym typeface="Arial"/>
              </a:defRPr>
            </a:lvl1p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6_1 Column Bulleted Text (Blue Header)">
    <p:spTree>
      <p:nvGrpSpPr>
        <p:cNvPr id="1" name=""/>
        <p:cNvGrpSpPr/>
        <p:nvPr/>
      </p:nvGrpSpPr>
      <p:grpSpPr>
        <a:xfrm>
          <a:off x="0" y="0"/>
          <a:ext cx="0" cy="0"/>
          <a:chOff x="0" y="0"/>
          <a:chExt cx="0" cy="0"/>
        </a:xfrm>
      </p:grpSpPr>
      <p:sp>
        <p:nvSpPr>
          <p:cNvPr id="122" name="Straight Connector 5"/>
          <p:cNvSpPr/>
          <p:nvPr/>
        </p:nvSpPr>
        <p:spPr>
          <a:xfrm>
            <a:off x="6325" y="6311610"/>
            <a:ext cx="12192001" cy="1"/>
          </a:xfrm>
          <a:prstGeom prst="line">
            <a:avLst/>
          </a:prstGeom>
          <a:ln w="12700">
            <a:solidFill>
              <a:srgbClr val="7C8070"/>
            </a:solidFill>
            <a:bevel/>
          </a:ln>
        </p:spPr>
        <p:txBody>
          <a:bodyPr lIns="45719" rIns="45719"/>
          <a:lstStyle/>
          <a:p>
            <a:pPr defTabSz="457200">
              <a:defRPr>
                <a:solidFill>
                  <a:srgbClr val="3C3D3E"/>
                </a:solidFill>
              </a:defRPr>
            </a:pPr>
            <a:endParaRPr dirty="0"/>
          </a:p>
        </p:txBody>
      </p:sp>
      <p:pic>
        <p:nvPicPr>
          <p:cNvPr id="123" name="Picture 13" descr="Picture 13"/>
          <p:cNvPicPr>
            <a:picLocks noChangeAspect="1"/>
          </p:cNvPicPr>
          <p:nvPr/>
        </p:nvPicPr>
        <p:blipFill>
          <a:blip r:embed="rId2"/>
          <a:srcRect b="20486"/>
          <a:stretch>
            <a:fillRect/>
          </a:stretch>
        </p:blipFill>
        <p:spPr>
          <a:xfrm>
            <a:off x="344768" y="6402066"/>
            <a:ext cx="1601913" cy="316493"/>
          </a:xfrm>
          <a:prstGeom prst="rect">
            <a:avLst/>
          </a:prstGeom>
          <a:ln w="12700">
            <a:miter lim="400000"/>
          </a:ln>
        </p:spPr>
      </p:pic>
      <p:pic>
        <p:nvPicPr>
          <p:cNvPr id="124" name="Picture 14" descr="Picture 14"/>
          <p:cNvPicPr>
            <a:picLocks noChangeAspect="1"/>
          </p:cNvPicPr>
          <p:nvPr/>
        </p:nvPicPr>
        <p:blipFill>
          <a:blip r:embed="rId3"/>
          <a:stretch>
            <a:fillRect/>
          </a:stretch>
        </p:blipFill>
        <p:spPr>
          <a:xfrm>
            <a:off x="2369573" y="6449967"/>
            <a:ext cx="1355909" cy="147863"/>
          </a:xfrm>
          <a:prstGeom prst="rect">
            <a:avLst/>
          </a:prstGeom>
          <a:ln w="12700">
            <a:miter lim="400000"/>
          </a:ln>
        </p:spPr>
      </p:pic>
      <p:sp>
        <p:nvSpPr>
          <p:cNvPr id="125" name="Nível um…"/>
          <p:cNvSpPr>
            <a:spLocks noGrp="1"/>
          </p:cNvSpPr>
          <p:nvPr>
            <p:ph type="body" sz="quarter" idx="1"/>
          </p:nvPr>
        </p:nvSpPr>
        <p:spPr>
          <a:xfrm>
            <a:off x="609600" y="632612"/>
            <a:ext cx="6043342" cy="1500989"/>
          </a:xfrm>
          <a:prstGeom prst="rect">
            <a:avLst/>
          </a:prstGeom>
        </p:spPr>
        <p:txBody>
          <a:bodyPr lIns="0" tIns="0" rIns="0" bIns="0"/>
          <a:lstStyle>
            <a:lvl1pPr marL="0" indent="0" defTabSz="457200">
              <a:lnSpc>
                <a:spcPct val="100000"/>
              </a:lnSpc>
              <a:buSzTx/>
              <a:buFontTx/>
              <a:buNone/>
              <a:defRPr b="1" spc="-150">
                <a:solidFill>
                  <a:srgbClr val="3C5DAA"/>
                </a:solidFill>
                <a:latin typeface="Arial (Headings)"/>
                <a:ea typeface="Arial (Headings)"/>
                <a:cs typeface="Arial (Headings)"/>
                <a:sym typeface="Arial (Headings)"/>
              </a:defRPr>
            </a:lvl1pPr>
            <a:lvl2pPr marL="0" indent="0" defTabSz="457200">
              <a:lnSpc>
                <a:spcPct val="100000"/>
              </a:lnSpc>
              <a:buSzTx/>
              <a:buFontTx/>
              <a:buNone/>
              <a:defRPr b="1" spc="-150">
                <a:solidFill>
                  <a:srgbClr val="3C5DAA"/>
                </a:solidFill>
                <a:latin typeface="Arial (Headings)"/>
                <a:ea typeface="Arial (Headings)"/>
                <a:cs typeface="Arial (Headings)"/>
                <a:sym typeface="Arial (Headings)"/>
              </a:defRPr>
            </a:lvl2pPr>
            <a:lvl3pPr marL="594359" indent="-320039" defTabSz="457200">
              <a:lnSpc>
                <a:spcPct val="100000"/>
              </a:lnSpc>
              <a:buSzPct val="135000"/>
              <a:buFontTx/>
              <a:defRPr b="1" spc="-150">
                <a:solidFill>
                  <a:srgbClr val="3C5DAA"/>
                </a:solidFill>
                <a:latin typeface="Arial (Headings)"/>
                <a:ea typeface="Arial (Headings)"/>
                <a:cs typeface="Arial (Headings)"/>
                <a:sym typeface="Arial (Headings)"/>
              </a:defRPr>
            </a:lvl3pPr>
            <a:lvl4pPr marL="1051560" indent="-320040" defTabSz="457200">
              <a:lnSpc>
                <a:spcPct val="100000"/>
              </a:lnSpc>
              <a:buSzPct val="85000"/>
              <a:buFontTx/>
              <a:buChar char="o"/>
              <a:defRPr b="1" spc="-150">
                <a:solidFill>
                  <a:srgbClr val="3C5DAA"/>
                </a:solidFill>
                <a:latin typeface="Arial (Headings)"/>
                <a:ea typeface="Arial (Headings)"/>
                <a:cs typeface="Arial (Headings)"/>
                <a:sym typeface="Arial (Headings)"/>
              </a:defRPr>
            </a:lvl4pPr>
            <a:lvl5pPr marL="0" indent="0" defTabSz="457200">
              <a:lnSpc>
                <a:spcPct val="100000"/>
              </a:lnSpc>
              <a:buSzTx/>
              <a:buFontTx/>
              <a:buNone/>
              <a:defRPr b="1" spc="-150">
                <a:solidFill>
                  <a:srgbClr val="3C5DAA"/>
                </a:solidFill>
                <a:latin typeface="Arial (Headings)"/>
                <a:ea typeface="Arial (Headings)"/>
                <a:cs typeface="Arial (Headings)"/>
                <a:sym typeface="Arial (Headings)"/>
              </a:defRPr>
            </a:lvl5pPr>
          </a:lstStyle>
          <a:p>
            <a:r>
              <a:t>Nível um</a:t>
            </a:r>
          </a:p>
          <a:p>
            <a:pPr lvl="1"/>
            <a:r>
              <a:t>Nível dois</a:t>
            </a:r>
          </a:p>
          <a:p>
            <a:pPr lvl="2"/>
            <a:r>
              <a:t>Nível três</a:t>
            </a:r>
          </a:p>
          <a:p>
            <a:pPr lvl="3"/>
            <a:r>
              <a:t>Nível quatro</a:t>
            </a:r>
          </a:p>
          <a:p>
            <a:pPr lvl="4"/>
            <a:r>
              <a:t>Nível cinco</a:t>
            </a:r>
          </a:p>
        </p:txBody>
      </p:sp>
      <p:sp>
        <p:nvSpPr>
          <p:cNvPr id="126" name="Text Placeholder 30"/>
          <p:cNvSpPr>
            <a:spLocks noGrp="1"/>
          </p:cNvSpPr>
          <p:nvPr>
            <p:ph type="body" sz="quarter" idx="13"/>
          </p:nvPr>
        </p:nvSpPr>
        <p:spPr>
          <a:xfrm>
            <a:off x="433879" y="2133600"/>
            <a:ext cx="2671463"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27" name="Text Placeholder 33"/>
          <p:cNvSpPr>
            <a:spLocks noGrp="1"/>
          </p:cNvSpPr>
          <p:nvPr>
            <p:ph type="body" sz="quarter" idx="14"/>
          </p:nvPr>
        </p:nvSpPr>
        <p:spPr>
          <a:xfrm>
            <a:off x="420481" y="3912280"/>
            <a:ext cx="2684860"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28" name="Text Placeholder 30"/>
          <p:cNvSpPr>
            <a:spLocks noGrp="1"/>
          </p:cNvSpPr>
          <p:nvPr>
            <p:ph type="body" sz="quarter" idx="15"/>
          </p:nvPr>
        </p:nvSpPr>
        <p:spPr>
          <a:xfrm>
            <a:off x="3981481" y="2133600"/>
            <a:ext cx="2671463"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29" name="Text Placeholder 33"/>
          <p:cNvSpPr>
            <a:spLocks noGrp="1"/>
          </p:cNvSpPr>
          <p:nvPr>
            <p:ph type="body" sz="quarter" idx="16"/>
          </p:nvPr>
        </p:nvSpPr>
        <p:spPr>
          <a:xfrm>
            <a:off x="3968081" y="3912280"/>
            <a:ext cx="2684861"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30" name="Text Placeholder 30"/>
          <p:cNvSpPr>
            <a:spLocks noGrp="1"/>
          </p:cNvSpPr>
          <p:nvPr>
            <p:ph type="body" sz="quarter" idx="17"/>
          </p:nvPr>
        </p:nvSpPr>
        <p:spPr>
          <a:xfrm>
            <a:off x="7429189" y="2136949"/>
            <a:ext cx="2671464"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31" name="Text Placeholder 33"/>
          <p:cNvSpPr>
            <a:spLocks noGrp="1"/>
          </p:cNvSpPr>
          <p:nvPr>
            <p:ph type="body" sz="quarter" idx="18"/>
          </p:nvPr>
        </p:nvSpPr>
        <p:spPr>
          <a:xfrm>
            <a:off x="7415790" y="3915629"/>
            <a:ext cx="2684861" cy="1735137"/>
          </a:xfrm>
          <a:prstGeom prst="rect">
            <a:avLst/>
          </a:prstGeom>
        </p:spPr>
        <p:txBody>
          <a:bodyPr/>
          <a:lstStyle/>
          <a:p>
            <a:pPr marL="342900" indent="-342900" defTabSz="457200">
              <a:lnSpc>
                <a:spcPct val="100000"/>
              </a:lnSpc>
              <a:spcBef>
                <a:spcPts val="500"/>
              </a:spcBef>
              <a:buClr>
                <a:srgbClr val="00B0F0"/>
              </a:buClr>
              <a:buFont typeface="Arial Narrow"/>
              <a:buChar char="│"/>
              <a:defRPr sz="2400">
                <a:solidFill>
                  <a:srgbClr val="00B0F0"/>
                </a:solidFill>
                <a:latin typeface="Arial Narrow"/>
                <a:ea typeface="Arial Narrow"/>
                <a:cs typeface="Arial Narrow"/>
                <a:sym typeface="Arial Narrow"/>
              </a:defRPr>
            </a:pPr>
            <a:endParaRPr/>
          </a:p>
        </p:txBody>
      </p:sp>
      <p:sp>
        <p:nvSpPr>
          <p:cNvPr id="132" name="Número do diapositivo"/>
          <p:cNvSpPr>
            <a:spLocks noGrp="1"/>
          </p:cNvSpPr>
          <p:nvPr>
            <p:ph type="sldNum" sz="quarter" idx="2"/>
          </p:nvPr>
        </p:nvSpPr>
        <p:spPr>
          <a:xfrm>
            <a:off x="11622927" y="6449967"/>
            <a:ext cx="139838" cy="127001"/>
          </a:xfrm>
          <a:prstGeom prst="rect">
            <a:avLst/>
          </a:prstGeom>
        </p:spPr>
        <p:txBody>
          <a:bodyPr lIns="0" tIns="0" rIns="0" bIns="0" anchor="t"/>
          <a:lstStyle>
            <a:lvl1pPr defTabSz="457200">
              <a:defRPr sz="900">
                <a:solidFill>
                  <a:srgbClr val="7C8070"/>
                </a:solidFill>
                <a:latin typeface="Arial"/>
                <a:ea typeface="Arial"/>
                <a:cs typeface="Arial"/>
                <a:sym typeface="Arial"/>
              </a:defRPr>
            </a:lvl1p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Texto do título</a:t>
            </a:r>
          </a:p>
        </p:txBody>
      </p:sp>
      <p:sp>
        <p:nvSpPr>
          <p:cNvPr id="3" name="Nível um…"/>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Nível um</a:t>
            </a:r>
          </a:p>
          <a:p>
            <a:pPr lvl="1"/>
            <a:r>
              <a:t>Nível dois</a:t>
            </a:r>
          </a:p>
          <a:p>
            <a:pPr lvl="2"/>
            <a:r>
              <a:t>Nível três</a:t>
            </a:r>
          </a:p>
          <a:p>
            <a:pPr lvl="3"/>
            <a:r>
              <a:t>Nível quatro</a:t>
            </a:r>
          </a:p>
          <a:p>
            <a:pPr lvl="4"/>
            <a:r>
              <a:t>Nível cinco</a:t>
            </a:r>
          </a:p>
        </p:txBody>
      </p:sp>
      <p:sp>
        <p:nvSpPr>
          <p:cNvPr id="4" name="Número do diapositivo"/>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9" r:id="rId5"/>
    <p:sldLayoutId id="2147483660" r:id="rId6"/>
    <p:sldLayoutId id="2147483661" r:id="rId7"/>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 Placeholder 2"/>
          <p:cNvSpPr>
            <a:spLocks noGrp="1"/>
          </p:cNvSpPr>
          <p:nvPr>
            <p:ph type="body" sz="quarter" idx="1"/>
          </p:nvPr>
        </p:nvSpPr>
        <p:spPr>
          <a:xfrm>
            <a:off x="560546" y="5568723"/>
            <a:ext cx="6096003" cy="893234"/>
          </a:xfrm>
          <a:prstGeom prst="rect">
            <a:avLst/>
          </a:prstGeom>
        </p:spPr>
        <p:txBody>
          <a:bodyPr/>
          <a:lstStyle/>
          <a:p>
            <a:r>
              <a:rPr lang="en-US" b="1" dirty="0"/>
              <a:t>October 20</a:t>
            </a:r>
            <a:r>
              <a:rPr lang="en-US" b="1" baseline="30000" dirty="0"/>
              <a:t>th</a:t>
            </a:r>
            <a:endParaRPr lang="en-US" b="1" dirty="0"/>
          </a:p>
          <a:p>
            <a:r>
              <a:rPr lang="en-US" b="1" dirty="0"/>
              <a:t>NEC Conference</a:t>
            </a:r>
            <a:endParaRPr lang="en-US" dirty="0"/>
          </a:p>
        </p:txBody>
      </p:sp>
      <p:sp>
        <p:nvSpPr>
          <p:cNvPr id="151" name="Text Placeholder 3"/>
          <p:cNvSpPr>
            <a:spLocks noGrp="1"/>
          </p:cNvSpPr>
          <p:nvPr>
            <p:ph type="body" idx="13"/>
          </p:nvPr>
        </p:nvSpPr>
        <p:spPr>
          <a:prstGeom prst="rect">
            <a:avLst/>
          </a:prstGeom>
          <a:extLst>
            <a:ext uri="{C572A759-6A51-4108-AA02-DFA0A04FC94B}">
              <ma14:wrappingTextBoxFlag xmlns="" xmlns:ma14="http://schemas.microsoft.com/office/mac/drawingml/2011/main" val="1"/>
            </a:ext>
          </a:extLst>
        </p:spPr>
        <p:txBody>
          <a:bodyPr>
            <a:normAutofit/>
          </a:bodyPr>
          <a:lstStyle>
            <a:lvl1pPr marL="0" indent="0" defTabSz="457200">
              <a:lnSpc>
                <a:spcPct val="100000"/>
              </a:lnSpc>
              <a:spcBef>
                <a:spcPts val="500"/>
              </a:spcBef>
              <a:buSzTx/>
              <a:buFontTx/>
              <a:buNone/>
              <a:defRPr sz="2400">
                <a:solidFill>
                  <a:srgbClr val="FFFFFF"/>
                </a:solidFill>
                <a:latin typeface="Arial Narrow"/>
                <a:ea typeface="Arial Narrow"/>
                <a:cs typeface="Arial Narrow"/>
                <a:sym typeface="Arial Narrow"/>
              </a:defRPr>
            </a:lvl1pPr>
          </a:lstStyle>
          <a:p>
            <a:endParaRPr lang="en-US" sz="3200" dirty="0"/>
          </a:p>
        </p:txBody>
      </p:sp>
      <p:sp>
        <p:nvSpPr>
          <p:cNvPr id="152" name="CPE Guidance Stocktaking Workshop"/>
          <p:cNvSpPr/>
          <p:nvPr/>
        </p:nvSpPr>
        <p:spPr>
          <a:xfrm>
            <a:off x="575456" y="1577120"/>
            <a:ext cx="11050842" cy="147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defTabSz="457200">
              <a:defRPr sz="4000" b="1" spc="-100">
                <a:solidFill>
                  <a:srgbClr val="FFFFFF"/>
                </a:solidFill>
                <a:latin typeface="Arial (Headings)"/>
                <a:ea typeface="Arial (Headings)"/>
                <a:cs typeface="Arial (Headings)"/>
                <a:sym typeface="Arial (Headings)"/>
              </a:defRPr>
            </a:lvl1pPr>
          </a:lstStyle>
          <a:p>
            <a:r>
              <a:rPr lang="en-US" dirty="0"/>
              <a:t>Sustainable Evaluation Systems</a:t>
            </a:r>
            <a:endParaRPr dirty="0"/>
          </a:p>
        </p:txBody>
      </p:sp>
      <p:sp>
        <p:nvSpPr>
          <p:cNvPr id="2" name="Rectangle 1">
            <a:extLst>
              <a:ext uri="{FF2B5EF4-FFF2-40B4-BE49-F238E27FC236}">
                <a16:creationId xmlns:a16="http://schemas.microsoft.com/office/drawing/2014/main" id="{9AEC9D7A-922C-4251-8D2B-29B5BDBFA1B8}"/>
              </a:ext>
            </a:extLst>
          </p:cNvPr>
          <p:cNvSpPr/>
          <p:nvPr/>
        </p:nvSpPr>
        <p:spPr>
          <a:xfrm>
            <a:off x="649326" y="3658586"/>
            <a:ext cx="6096000" cy="1025922"/>
          </a:xfrm>
          <a:prstGeom prst="rect">
            <a:avLst/>
          </a:prstGeom>
          <a:ln w="12700">
            <a:miter lim="400000"/>
          </a:ln>
        </p:spPr>
        <p:txBody>
          <a:bodyPr lIns="0" tIns="0" rIns="0" bIns="0">
            <a:normAutofit/>
          </a:bodyPr>
          <a:lstStyle/>
          <a:p>
            <a:pPr defTabSz="457200">
              <a:spcBef>
                <a:spcPts val="400"/>
              </a:spcBef>
            </a:pPr>
            <a:r>
              <a:rPr lang="en-US" dirty="0">
                <a:solidFill>
                  <a:srgbClr val="FFFFFF"/>
                </a:solidFill>
                <a:latin typeface="Arial Narrow"/>
                <a:sym typeface="Arial Narrow"/>
              </a:rPr>
              <a:t>Stephen Porter</a:t>
            </a:r>
          </a:p>
        </p:txBody>
      </p:sp>
      <p:sp>
        <p:nvSpPr>
          <p:cNvPr id="3" name="Slide Number Placeholder 2">
            <a:extLst>
              <a:ext uri="{FF2B5EF4-FFF2-40B4-BE49-F238E27FC236}">
                <a16:creationId xmlns:a16="http://schemas.microsoft.com/office/drawing/2014/main" id="{6C7386BF-6E60-4D64-91D5-C8404F378C93}"/>
              </a:ext>
            </a:extLst>
          </p:cNvPr>
          <p:cNvSpPr>
            <a:spLocks noGrp="1"/>
          </p:cNvSpPr>
          <p:nvPr>
            <p:ph type="sldNum" sz="quarter" idx="2"/>
          </p:nvPr>
        </p:nvSpPr>
        <p:spPr/>
        <p:txBody>
          <a:bodyPr/>
          <a:lstStyle/>
          <a:p>
            <a:fld id="{86CB4B4D-7CA3-9044-876B-883B54F8677D}" type="slidenum">
              <a:rPr lang="en-US" smtClean="0"/>
              <a:t>1</a:t>
            </a:fld>
            <a:endParaRPr lang="en-US"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Text Placeholder 2">
            <a:extLst>
              <a:ext uri="{FF2B5EF4-FFF2-40B4-BE49-F238E27FC236}">
                <a16:creationId xmlns:a16="http://schemas.microsoft.com/office/drawing/2014/main" id="{2ECF46C1-EB50-495A-9E74-5E6CE848F520}"/>
              </a:ext>
            </a:extLst>
          </p:cNvPr>
          <p:cNvSpPr/>
          <p:nvPr/>
        </p:nvSpPr>
        <p:spPr>
          <a:xfrm>
            <a:off x="3048028" y="887239"/>
            <a:ext cx="8865411"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Evaluations are ritualized when they are provided to managers, but they are not taken into account in the actual decision process</a:t>
            </a:r>
          </a:p>
          <a:p>
            <a:endParaRPr lang="en-US" sz="2400" dirty="0">
              <a:latin typeface="+mn-lt"/>
            </a:endParaRPr>
          </a:p>
          <a:p>
            <a:r>
              <a:rPr lang="en-US" sz="2400" dirty="0">
                <a:latin typeface="+mn-lt"/>
              </a:rPr>
              <a:t>Paper is being pushed!</a:t>
            </a:r>
          </a:p>
          <a:p>
            <a:endParaRPr lang="en-US" sz="2400" dirty="0">
              <a:latin typeface="+mn-lt"/>
            </a:endParaRPr>
          </a:p>
          <a:p>
            <a:r>
              <a:rPr lang="en-US" sz="2400" dirty="0">
                <a:latin typeface="+mn-lt"/>
              </a:rPr>
              <a:t>Poor quality evaluation can trigger ritualization</a:t>
            </a:r>
          </a:p>
          <a:p>
            <a:endParaRPr lang="en-US" sz="2400" dirty="0">
              <a:latin typeface="+mn-lt"/>
            </a:endParaRPr>
          </a:p>
          <a:p>
            <a:endParaRPr lang="en-US" sz="2400" dirty="0">
              <a:latin typeface="+mn-lt"/>
            </a:endParaRPr>
          </a:p>
        </p:txBody>
      </p:sp>
      <p:pic>
        <p:nvPicPr>
          <p:cNvPr id="18" name="Picture 4" descr="Image result for pushing paper">
            <a:extLst>
              <a:ext uri="{FF2B5EF4-FFF2-40B4-BE49-F238E27FC236}">
                <a16:creationId xmlns:a16="http://schemas.microsoft.com/office/drawing/2014/main" id="{782363D0-BDCB-418C-8E68-D5F5073676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606" y="943863"/>
            <a:ext cx="2524125" cy="180975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4B489FBC-9DE3-431E-8370-440584CF005D}"/>
              </a:ext>
            </a:extLst>
          </p:cNvPr>
          <p:cNvSpPr txBox="1"/>
          <p:nvPr/>
        </p:nvSpPr>
        <p:spPr>
          <a:xfrm>
            <a:off x="232615" y="2996547"/>
            <a:ext cx="2604655"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3. Ritualization</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02776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animEffect transition="in" filter="fade">
                                      <p:cBhvr>
                                        <p:cTn id="7" dur="500"/>
                                        <p:tgtEl>
                                          <p:spTgt spid="2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xEl>
                                              <p:pRg st="4" end="4"/>
                                            </p:txEl>
                                          </p:spTgt>
                                        </p:tgtEl>
                                        <p:attrNameLst>
                                          <p:attrName>style.visibility</p:attrName>
                                        </p:attrNameLst>
                                      </p:cBhvr>
                                      <p:to>
                                        <p:strVal val="visible"/>
                                      </p:to>
                                    </p:set>
                                    <p:animEffect transition="in" filter="fade">
                                      <p:cBhvr>
                                        <p:cTn id="10"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Text Placeholder 2">
            <a:extLst>
              <a:ext uri="{FF2B5EF4-FFF2-40B4-BE49-F238E27FC236}">
                <a16:creationId xmlns:a16="http://schemas.microsoft.com/office/drawing/2014/main" id="{2ECF46C1-EB50-495A-9E74-5E6CE848F520}"/>
              </a:ext>
            </a:extLst>
          </p:cNvPr>
          <p:cNvSpPr/>
          <p:nvPr/>
        </p:nvSpPr>
        <p:spPr>
          <a:xfrm>
            <a:off x="3048028" y="887239"/>
            <a:ext cx="8865411"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t>Real champions, who demand evaluations, are required for an evaluation system to function (</a:t>
            </a:r>
            <a:r>
              <a:rPr lang="en-US" sz="2400" dirty="0" err="1"/>
              <a:t>Kusek</a:t>
            </a:r>
            <a:r>
              <a:rPr lang="en-US" sz="2400" dirty="0"/>
              <a:t> &amp; </a:t>
            </a:r>
            <a:r>
              <a:rPr lang="en-US" sz="2400" dirty="0" err="1"/>
              <a:t>Rist</a:t>
            </a:r>
            <a:r>
              <a:rPr lang="en-US" sz="2400" dirty="0"/>
              <a:t>, 2004). </a:t>
            </a:r>
          </a:p>
          <a:p>
            <a:endParaRPr lang="en-US" sz="2400" dirty="0"/>
          </a:p>
          <a:p>
            <a:r>
              <a:rPr lang="en-US" sz="2400" dirty="0"/>
              <a:t>Sometimes, however, the rhetoric from ostensible champions on the use of evidence does not lead to the implementation of policies that support evaluation and is known to be a facade for other interests.</a:t>
            </a:r>
          </a:p>
          <a:p>
            <a:endParaRPr lang="en-US" sz="2400" dirty="0"/>
          </a:p>
          <a:p>
            <a:r>
              <a:rPr lang="en-US" sz="2400" dirty="0"/>
              <a:t>They do this to build political capital, these managers will start to talk about the importance of evidence and evaluation; however, they will not allocate resources nor actually use evidence in decision-making</a:t>
            </a:r>
            <a:endParaRPr lang="en-US" sz="2400" dirty="0">
              <a:latin typeface="+mn-lt"/>
            </a:endParaRPr>
          </a:p>
          <a:p>
            <a:endParaRPr lang="en-US" sz="2400" dirty="0">
              <a:latin typeface="+mn-lt"/>
            </a:endParaRPr>
          </a:p>
        </p:txBody>
      </p:sp>
      <p:sp>
        <p:nvSpPr>
          <p:cNvPr id="12" name="TextBox 11">
            <a:extLst>
              <a:ext uri="{FF2B5EF4-FFF2-40B4-BE49-F238E27FC236}">
                <a16:creationId xmlns:a16="http://schemas.microsoft.com/office/drawing/2014/main" id="{4CFDB6A2-AD4B-4A71-9B28-5692FE803364}"/>
              </a:ext>
            </a:extLst>
          </p:cNvPr>
          <p:cNvSpPr txBox="1"/>
          <p:nvPr/>
        </p:nvSpPr>
        <p:spPr>
          <a:xfrm>
            <a:off x="1216758" y="1581751"/>
            <a:ext cx="1976104"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4. Empty Rhetoric</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13" name="Picture 10" descr="Image result for loud person">
            <a:extLst>
              <a:ext uri="{FF2B5EF4-FFF2-40B4-BE49-F238E27FC236}">
                <a16:creationId xmlns:a16="http://schemas.microsoft.com/office/drawing/2014/main" id="{C1A99205-CAE7-4DC9-8699-8397D46753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28" y="1111736"/>
            <a:ext cx="1107530" cy="170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2247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animEffect transition="in" filter="fade">
                                      <p:cBhvr>
                                        <p:cTn id="7" dur="500"/>
                                        <p:tgtEl>
                                          <p:spTgt spid="2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xEl>
                                              <p:pRg st="4" end="4"/>
                                            </p:txEl>
                                          </p:spTgt>
                                        </p:tgtEl>
                                        <p:attrNameLst>
                                          <p:attrName>style.visibility</p:attrName>
                                        </p:attrNameLst>
                                      </p:cBhvr>
                                      <p:to>
                                        <p:strVal val="visible"/>
                                      </p:to>
                                    </p:set>
                                    <p:animEffect transition="in" filter="fade">
                                      <p:cBhvr>
                                        <p:cTn id="12"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Text Placeholder 2">
            <a:extLst>
              <a:ext uri="{FF2B5EF4-FFF2-40B4-BE49-F238E27FC236}">
                <a16:creationId xmlns:a16="http://schemas.microsoft.com/office/drawing/2014/main" id="{2ECF46C1-EB50-495A-9E74-5E6CE848F520}"/>
              </a:ext>
            </a:extLst>
          </p:cNvPr>
          <p:cNvSpPr/>
          <p:nvPr/>
        </p:nvSpPr>
        <p:spPr>
          <a:xfrm>
            <a:off x="3048028" y="887239"/>
            <a:ext cx="8865411"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t>An organization can have clear strategy, be accountable, and able to recognize failure, but choose to restrict evidence from evaluations through censorship.</a:t>
            </a:r>
          </a:p>
          <a:p>
            <a:endParaRPr lang="en-US" sz="2400" dirty="0"/>
          </a:p>
          <a:p>
            <a:r>
              <a:rPr lang="en-US" sz="2400" dirty="0"/>
              <a:t>Censorship:</a:t>
            </a:r>
          </a:p>
          <a:p>
            <a:pPr marL="342900" indent="-342900">
              <a:buFont typeface="Arial" panose="020B0604020202020204" pitchFamily="34" charset="0"/>
              <a:buChar char="•"/>
            </a:pPr>
            <a:r>
              <a:rPr lang="en-US" sz="2400" dirty="0"/>
              <a:t>Difficult approval processes</a:t>
            </a:r>
          </a:p>
          <a:p>
            <a:pPr marL="342900" indent="-342900">
              <a:buFont typeface="Arial" panose="020B0604020202020204" pitchFamily="34" charset="0"/>
              <a:buChar char="•"/>
            </a:pPr>
            <a:r>
              <a:rPr lang="en-US" sz="2400" dirty="0"/>
              <a:t>placing evaluations on separate, hard-to-find websites, </a:t>
            </a:r>
          </a:p>
          <a:p>
            <a:pPr marL="342900" indent="-342900">
              <a:buFont typeface="Arial" panose="020B0604020202020204" pitchFamily="34" charset="0"/>
              <a:buChar char="•"/>
            </a:pPr>
            <a:r>
              <a:rPr lang="en-US" sz="2400" dirty="0"/>
              <a:t>deletion of whole sections of reports or a </a:t>
            </a:r>
          </a:p>
          <a:p>
            <a:pPr marL="342900" indent="-342900">
              <a:buFont typeface="Arial" panose="020B0604020202020204" pitchFamily="34" charset="0"/>
              <a:buChar char="•"/>
            </a:pPr>
            <a:r>
              <a:rPr lang="en-US" sz="2400" dirty="0"/>
              <a:t>refusal to publish reports.</a:t>
            </a:r>
          </a:p>
          <a:p>
            <a:endParaRPr lang="en-US" sz="2400" dirty="0">
              <a:latin typeface="+mn-lt"/>
            </a:endParaRPr>
          </a:p>
        </p:txBody>
      </p:sp>
      <p:pic>
        <p:nvPicPr>
          <p:cNvPr id="18" name="Picture 8" descr="Image result for censorship">
            <a:extLst>
              <a:ext uri="{FF2B5EF4-FFF2-40B4-BE49-F238E27FC236}">
                <a16:creationId xmlns:a16="http://schemas.microsoft.com/office/drawing/2014/main" id="{DFC24E2A-530A-40C4-A78F-287A315ED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50" y="1089158"/>
            <a:ext cx="2819400" cy="161925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A1220837-8A9F-40CD-ADEA-49DF277788EC}"/>
              </a:ext>
            </a:extLst>
          </p:cNvPr>
          <p:cNvSpPr txBox="1"/>
          <p:nvPr/>
        </p:nvSpPr>
        <p:spPr>
          <a:xfrm>
            <a:off x="508298" y="3007180"/>
            <a:ext cx="1976104"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5. Censorship</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7807937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animEffect transition="in" filter="fade">
                                      <p:cBhvr>
                                        <p:cTn id="7" dur="500"/>
                                        <p:tgtEl>
                                          <p:spTgt spid="2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xEl>
                                              <p:pRg st="3" end="3"/>
                                            </p:txEl>
                                          </p:spTgt>
                                        </p:tgtEl>
                                        <p:attrNameLst>
                                          <p:attrName>style.visibility</p:attrName>
                                        </p:attrNameLst>
                                      </p:cBhvr>
                                      <p:to>
                                        <p:strVal val="visible"/>
                                      </p:to>
                                    </p:set>
                                    <p:animEffect transition="in" filter="fade">
                                      <p:cBhvr>
                                        <p:cTn id="10" dur="500"/>
                                        <p:tgtEl>
                                          <p:spTgt spid="2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xEl>
                                              <p:pRg st="4" end="4"/>
                                            </p:txEl>
                                          </p:spTgt>
                                        </p:tgtEl>
                                        <p:attrNameLst>
                                          <p:attrName>style.visibility</p:attrName>
                                        </p:attrNameLst>
                                      </p:cBhvr>
                                      <p:to>
                                        <p:strVal val="visible"/>
                                      </p:to>
                                    </p:set>
                                    <p:animEffect transition="in" filter="fade">
                                      <p:cBhvr>
                                        <p:cTn id="13" dur="500"/>
                                        <p:tgtEl>
                                          <p:spTgt spid="2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xEl>
                                              <p:pRg st="5" end="5"/>
                                            </p:txEl>
                                          </p:spTgt>
                                        </p:tgtEl>
                                        <p:attrNameLst>
                                          <p:attrName>style.visibility</p:attrName>
                                        </p:attrNameLst>
                                      </p:cBhvr>
                                      <p:to>
                                        <p:strVal val="visible"/>
                                      </p:to>
                                    </p:set>
                                    <p:animEffect transition="in" filter="fade">
                                      <p:cBhvr>
                                        <p:cTn id="16" dur="500"/>
                                        <p:tgtEl>
                                          <p:spTgt spid="2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xEl>
                                              <p:pRg st="6" end="6"/>
                                            </p:txEl>
                                          </p:spTgt>
                                        </p:tgtEl>
                                        <p:attrNameLst>
                                          <p:attrName>style.visibility</p:attrName>
                                        </p:attrNameLst>
                                      </p:cBhvr>
                                      <p:to>
                                        <p:strVal val="visible"/>
                                      </p:to>
                                    </p:set>
                                    <p:animEffect transition="in" filter="fade">
                                      <p:cBhvr>
                                        <p:cTn id="19" dur="500"/>
                                        <p:tgtEl>
                                          <p:spTgt spid="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Text Placeholder 2">
            <a:extLst>
              <a:ext uri="{FF2B5EF4-FFF2-40B4-BE49-F238E27FC236}">
                <a16:creationId xmlns:a16="http://schemas.microsoft.com/office/drawing/2014/main" id="{F98A7FDE-DC1D-42A2-B2F3-372A1E60BFFD}"/>
              </a:ext>
            </a:extLst>
          </p:cNvPr>
          <p:cNvSpPr>
            <a:spLocks noGrp="1"/>
          </p:cNvSpPr>
          <p:nvPr>
            <p:ph type="body" idx="1"/>
          </p:nvPr>
        </p:nvSpPr>
        <p:spPr>
          <a:xfrm>
            <a:off x="623712" y="1315904"/>
            <a:ext cx="10515600" cy="4351338"/>
          </a:xfrm>
        </p:spPr>
        <p:txBody>
          <a:bodyPr>
            <a:normAutofit lnSpcReduction="10000"/>
          </a:bodyPr>
          <a:lstStyle/>
          <a:p>
            <a:pPr marL="0" indent="0">
              <a:buNone/>
            </a:pPr>
            <a:r>
              <a:rPr lang="en-US" sz="2600" b="0" dirty="0">
                <a:solidFill>
                  <a:schemeClr val="tx1"/>
                </a:solidFill>
                <a:latin typeface="+mn-lt"/>
              </a:rPr>
              <a:t>Five failures that affect evaluation system sustainability.</a:t>
            </a:r>
          </a:p>
          <a:p>
            <a:pPr marL="0" indent="0">
              <a:buNone/>
            </a:pPr>
            <a:r>
              <a:rPr lang="en-US" sz="2600" b="0" dirty="0">
                <a:solidFill>
                  <a:schemeClr val="tx1"/>
                </a:solidFill>
                <a:latin typeface="+mn-lt"/>
              </a:rPr>
              <a:t>1. an aversion to the reality of results;</a:t>
            </a:r>
          </a:p>
          <a:p>
            <a:pPr marL="0" indent="0">
              <a:buNone/>
            </a:pPr>
            <a:r>
              <a:rPr lang="en-US" sz="2600" b="0" dirty="0">
                <a:solidFill>
                  <a:schemeClr val="tx1"/>
                </a:solidFill>
                <a:latin typeface="+mn-lt"/>
              </a:rPr>
              <a:t>2. disfigured accountability;</a:t>
            </a:r>
          </a:p>
          <a:p>
            <a:pPr marL="0" indent="0">
              <a:buNone/>
            </a:pPr>
            <a:r>
              <a:rPr lang="en-US" sz="2600" b="0" dirty="0">
                <a:solidFill>
                  <a:schemeClr val="tx1"/>
                </a:solidFill>
                <a:latin typeface="+mn-lt"/>
              </a:rPr>
              <a:t>3. ritualization;</a:t>
            </a:r>
          </a:p>
          <a:p>
            <a:pPr marL="0" indent="0">
              <a:buNone/>
            </a:pPr>
            <a:r>
              <a:rPr lang="en-US" sz="2600" b="0" dirty="0">
                <a:solidFill>
                  <a:schemeClr val="tx1"/>
                </a:solidFill>
                <a:latin typeface="+mn-lt"/>
              </a:rPr>
              <a:t>4. empty rhetoric; and</a:t>
            </a:r>
          </a:p>
          <a:p>
            <a:pPr marL="0" indent="0">
              <a:buNone/>
            </a:pPr>
            <a:r>
              <a:rPr lang="en-US" sz="2600" b="0" dirty="0">
                <a:solidFill>
                  <a:schemeClr val="tx1"/>
                </a:solidFill>
                <a:latin typeface="+mn-lt"/>
              </a:rPr>
              <a:t>5. censorship.</a:t>
            </a:r>
          </a:p>
          <a:p>
            <a:pPr marL="0" indent="0">
              <a:buNone/>
            </a:pPr>
            <a:endParaRPr lang="en-US" sz="2600" b="0" dirty="0">
              <a:solidFill>
                <a:schemeClr val="tx1"/>
              </a:solidFill>
              <a:latin typeface="+mn-lt"/>
            </a:endParaRPr>
          </a:p>
          <a:p>
            <a:r>
              <a:rPr lang="en-US" b="0" dirty="0">
                <a:solidFill>
                  <a:schemeClr val="tx1"/>
                </a:solidFill>
                <a:sym typeface="Calibri"/>
              </a:rPr>
              <a:t>Why do these challenge occur?</a:t>
            </a:r>
            <a:endParaRPr lang="en-US" b="0" dirty="0">
              <a:solidFill>
                <a:schemeClr val="tx1"/>
              </a:solidFill>
              <a:latin typeface="+mn-lt"/>
              <a:sym typeface="Calibri"/>
            </a:endParaRPr>
          </a:p>
          <a:p>
            <a:r>
              <a:rPr lang="en-US" b="0" dirty="0">
                <a:solidFill>
                  <a:schemeClr val="tx1"/>
                </a:solidFill>
                <a:latin typeface="+mn-lt"/>
                <a:sym typeface="Calibri"/>
              </a:rPr>
              <a:t>How have you managed around these failures?</a:t>
            </a:r>
            <a:endParaRPr lang="en-US" sz="2600" b="0" dirty="0">
              <a:solidFill>
                <a:schemeClr val="tx1"/>
              </a:solidFill>
              <a:latin typeface="+mn-lt"/>
            </a:endParaRPr>
          </a:p>
        </p:txBody>
      </p:sp>
      <p:sp>
        <p:nvSpPr>
          <p:cNvPr id="13" name="Text Placeholder 1">
            <a:extLst>
              <a:ext uri="{FF2B5EF4-FFF2-40B4-BE49-F238E27FC236}">
                <a16:creationId xmlns:a16="http://schemas.microsoft.com/office/drawing/2014/main" id="{7462D703-4A13-427A-B20F-FB90639C983A}"/>
              </a:ext>
            </a:extLst>
          </p:cNvPr>
          <p:cNvSpPr txBox="1">
            <a:spLocks/>
          </p:cNvSpPr>
          <p:nvPr/>
        </p:nvSpPr>
        <p:spPr>
          <a:xfrm>
            <a:off x="-2751376" y="576067"/>
            <a:ext cx="8953200" cy="15009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20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algn="ctr" hangingPunct="1"/>
            <a:r>
              <a:rPr lang="en-US" dirty="0"/>
              <a:t>Summary</a:t>
            </a:r>
          </a:p>
        </p:txBody>
      </p:sp>
    </p:spTree>
    <p:extLst>
      <p:ext uri="{BB962C8B-B14F-4D97-AF65-F5344CB8AC3E}">
        <p14:creationId xmlns:p14="http://schemas.microsoft.com/office/powerpoint/2010/main" val="2994207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2" end="2"/>
                                            </p:txEl>
                                          </p:spTgt>
                                        </p:tgtEl>
                                        <p:attrNameLst>
                                          <p:attrName>style.visibility</p:attrName>
                                        </p:attrNameLst>
                                      </p:cBhvr>
                                      <p:to>
                                        <p:strVal val="visible"/>
                                      </p:to>
                                    </p:set>
                                    <p:animEffect transition="in" filter="fade">
                                      <p:cBhvr>
                                        <p:cTn id="10" dur="500"/>
                                        <p:tgtEl>
                                          <p:spTgt spid="1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animEffect transition="in" filter="fade">
                                      <p:cBhvr>
                                        <p:cTn id="13" dur="500"/>
                                        <p:tgtEl>
                                          <p:spTgt spid="1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xEl>
                                              <p:pRg st="4" end="4"/>
                                            </p:txEl>
                                          </p:spTgt>
                                        </p:tgtEl>
                                        <p:attrNameLst>
                                          <p:attrName>style.visibility</p:attrName>
                                        </p:attrNameLst>
                                      </p:cBhvr>
                                      <p:to>
                                        <p:strVal val="visible"/>
                                      </p:to>
                                    </p:set>
                                    <p:animEffect transition="in" filter="fade">
                                      <p:cBhvr>
                                        <p:cTn id="16" dur="500"/>
                                        <p:tgtEl>
                                          <p:spTgt spid="1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animEffect transition="in" filter="fade">
                                      <p:cBhvr>
                                        <p:cTn id="19" dur="500"/>
                                        <p:tgtEl>
                                          <p:spTgt spid="1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xEl>
                                              <p:pRg st="7" end="7"/>
                                            </p:txEl>
                                          </p:spTgt>
                                        </p:tgtEl>
                                        <p:attrNameLst>
                                          <p:attrName>style.visibility</p:attrName>
                                        </p:attrNameLst>
                                      </p:cBhvr>
                                      <p:to>
                                        <p:strVal val="visible"/>
                                      </p:to>
                                    </p:set>
                                    <p:animEffect transition="in" filter="fade">
                                      <p:cBhvr>
                                        <p:cTn id="24" dur="500"/>
                                        <p:tgtEl>
                                          <p:spTgt spid="12">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
                                            <p:txEl>
                                              <p:pRg st="8" end="8"/>
                                            </p:txEl>
                                          </p:spTgt>
                                        </p:tgtEl>
                                        <p:attrNameLst>
                                          <p:attrName>style.visibility</p:attrName>
                                        </p:attrNameLst>
                                      </p:cBhvr>
                                      <p:to>
                                        <p:strVal val="visible"/>
                                      </p:to>
                                    </p:set>
                                    <p:animEffect transition="in" filter="fade">
                                      <p:cBhvr>
                                        <p:cTn id="29"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Text Placeholder 2">
            <a:extLst>
              <a:ext uri="{FF2B5EF4-FFF2-40B4-BE49-F238E27FC236}">
                <a16:creationId xmlns:a16="http://schemas.microsoft.com/office/drawing/2014/main" id="{F98A7FDE-DC1D-42A2-B2F3-372A1E60BFFD}"/>
              </a:ext>
            </a:extLst>
          </p:cNvPr>
          <p:cNvSpPr>
            <a:spLocks noGrp="1"/>
          </p:cNvSpPr>
          <p:nvPr>
            <p:ph type="body" idx="1"/>
          </p:nvPr>
        </p:nvSpPr>
        <p:spPr>
          <a:xfrm>
            <a:off x="623712" y="1315904"/>
            <a:ext cx="10515600" cy="4351338"/>
          </a:xfrm>
        </p:spPr>
        <p:txBody>
          <a:bodyPr>
            <a:normAutofit/>
          </a:bodyPr>
          <a:lstStyle/>
          <a:p>
            <a:r>
              <a:rPr lang="en-US" sz="2400" b="0" dirty="0">
                <a:solidFill>
                  <a:schemeClr val="tx1"/>
                </a:solidFill>
                <a:latin typeface="+mn-lt"/>
              </a:rPr>
              <a:t>The commissioning of an evaluation by powerful groups who intend to use the findings in a decision is an outright act of power. </a:t>
            </a:r>
          </a:p>
          <a:p>
            <a:endParaRPr lang="en-US" sz="2400" b="0" dirty="0">
              <a:solidFill>
                <a:schemeClr val="tx1"/>
              </a:solidFill>
              <a:latin typeface="+mn-lt"/>
            </a:endParaRPr>
          </a:p>
          <a:p>
            <a:r>
              <a:rPr lang="en-US" sz="2400" b="0" dirty="0">
                <a:solidFill>
                  <a:schemeClr val="tx1"/>
                </a:solidFill>
                <a:latin typeface="+mn-lt"/>
              </a:rPr>
              <a:t>Development evaluation can also be a process that produces alternatives for a policy agenda. An evaluation can be commissioned in order to help raise an issue. The definition of alternatives “</a:t>
            </a:r>
            <a:r>
              <a:rPr lang="en-US" sz="2400" b="0" i="1" dirty="0">
                <a:solidFill>
                  <a:schemeClr val="tx1"/>
                </a:solidFill>
                <a:latin typeface="+mn-lt"/>
              </a:rPr>
              <a:t>is the supreme instrument of power</a:t>
            </a:r>
            <a:r>
              <a:rPr lang="en-US" sz="2400" b="0" dirty="0">
                <a:solidFill>
                  <a:schemeClr val="tx1"/>
                </a:solidFill>
                <a:latin typeface="+mn-lt"/>
              </a:rPr>
              <a:t>; …because the definition of alternatives is the choice of conflicts, and the choice of conflicts allocates power” (Schattschneider, 1960, p. 68)</a:t>
            </a:r>
          </a:p>
          <a:p>
            <a:pPr marL="0" indent="0">
              <a:buNone/>
            </a:pPr>
            <a:endParaRPr lang="en-US" sz="2600" b="0" dirty="0">
              <a:solidFill>
                <a:schemeClr val="tx1"/>
              </a:solidFill>
              <a:latin typeface="+mn-lt"/>
            </a:endParaRPr>
          </a:p>
        </p:txBody>
      </p:sp>
      <p:sp>
        <p:nvSpPr>
          <p:cNvPr id="13" name="Text Placeholder 1">
            <a:extLst>
              <a:ext uri="{FF2B5EF4-FFF2-40B4-BE49-F238E27FC236}">
                <a16:creationId xmlns:a16="http://schemas.microsoft.com/office/drawing/2014/main" id="{7462D703-4A13-427A-B20F-FB90639C983A}"/>
              </a:ext>
            </a:extLst>
          </p:cNvPr>
          <p:cNvSpPr txBox="1">
            <a:spLocks/>
          </p:cNvSpPr>
          <p:nvPr/>
        </p:nvSpPr>
        <p:spPr>
          <a:xfrm>
            <a:off x="623712" y="576067"/>
            <a:ext cx="8953200" cy="15009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20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dirty="0"/>
              <a:t>Summary – Evaluation interacts with power </a:t>
            </a:r>
          </a:p>
        </p:txBody>
      </p:sp>
    </p:spTree>
    <p:extLst>
      <p:ext uri="{BB962C8B-B14F-4D97-AF65-F5344CB8AC3E}">
        <p14:creationId xmlns:p14="http://schemas.microsoft.com/office/powerpoint/2010/main" val="20874970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717443" y="2500521"/>
            <a:ext cx="8953200" cy="1500989"/>
          </a:xfrm>
          <a:prstGeom prst="rect">
            <a:avLst/>
          </a:prstGeom>
        </p:spPr>
        <p:txBody>
          <a:bodyPr/>
          <a:lstStyle>
            <a:lvl1pPr>
              <a:defRPr spc="-200"/>
            </a:lvl1pPr>
          </a:lstStyle>
          <a:p>
            <a:pPr algn="ctr"/>
            <a:r>
              <a:rPr lang="en-US" dirty="0"/>
              <a:t>Use of Evaluations</a:t>
            </a:r>
            <a:endParaRPr dirty="0"/>
          </a:p>
        </p:txBody>
      </p:sp>
    </p:spTree>
    <p:extLst>
      <p:ext uri="{BB962C8B-B14F-4D97-AF65-F5344CB8AC3E}">
        <p14:creationId xmlns:p14="http://schemas.microsoft.com/office/powerpoint/2010/main" val="225033929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657935" y="852344"/>
            <a:ext cx="8953200" cy="1500989"/>
          </a:xfrm>
          <a:prstGeom prst="rect">
            <a:avLst/>
          </a:prstGeom>
        </p:spPr>
        <p:txBody>
          <a:bodyPr/>
          <a:lstStyle>
            <a:lvl1pPr>
              <a:defRPr spc="-200"/>
            </a:lvl1pPr>
          </a:lstStyle>
          <a:p>
            <a:pPr algn="ctr"/>
            <a:r>
              <a:rPr lang="en-US" dirty="0"/>
              <a:t>Use of Evaluations</a:t>
            </a:r>
            <a:endParaRPr dirty="0"/>
          </a:p>
        </p:txBody>
      </p:sp>
      <p:sp>
        <p:nvSpPr>
          <p:cNvPr id="9" name="Text Placeholder 2">
            <a:extLst>
              <a:ext uri="{FF2B5EF4-FFF2-40B4-BE49-F238E27FC236}">
                <a16:creationId xmlns:a16="http://schemas.microsoft.com/office/drawing/2014/main" id="{3FB28345-8376-4DF3-8EDC-BD49D842B701}"/>
              </a:ext>
            </a:extLst>
          </p:cNvPr>
          <p:cNvSpPr txBox="1">
            <a:spLocks/>
          </p:cNvSpPr>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marL="457200" indent="-457200" hangingPunct="1">
              <a:buFont typeface="Arial" panose="020B0604020202020204" pitchFamily="34" charset="0"/>
              <a:buChar char="•"/>
            </a:pPr>
            <a:r>
              <a:rPr lang="en-US" b="0" dirty="0">
                <a:solidFill>
                  <a:schemeClr val="tx1"/>
                </a:solidFill>
                <a:latin typeface="+mn-lt"/>
              </a:rPr>
              <a:t>A sustainable evaluation system has products and processes that are useful. </a:t>
            </a:r>
          </a:p>
          <a:p>
            <a:pPr marL="457200" indent="-457200" hangingPunct="1">
              <a:buFont typeface="Arial" panose="020B0604020202020204" pitchFamily="34" charset="0"/>
              <a:buChar char="•"/>
            </a:pPr>
            <a:r>
              <a:rPr lang="en-US" b="0" dirty="0">
                <a:solidFill>
                  <a:schemeClr val="tx1"/>
                </a:solidFill>
                <a:latin typeface="+mn-lt"/>
              </a:rPr>
              <a:t>An evaluation system that is useful and used requires that there is demand for evaluations</a:t>
            </a:r>
          </a:p>
          <a:p>
            <a:pPr marL="457200" indent="-457200" hangingPunct="1">
              <a:buFont typeface="Arial" panose="020B0604020202020204" pitchFamily="34" charset="0"/>
              <a:buChar char="•"/>
            </a:pPr>
            <a:endParaRPr lang="en-US" b="0" dirty="0">
              <a:solidFill>
                <a:schemeClr val="tx1"/>
              </a:solidFill>
              <a:latin typeface="+mn-lt"/>
            </a:endParaRPr>
          </a:p>
          <a:p>
            <a:pPr hangingPunct="1"/>
            <a:r>
              <a:rPr lang="en-US" b="0" dirty="0">
                <a:solidFill>
                  <a:schemeClr val="tx1"/>
                </a:solidFill>
                <a:latin typeface="+mn-lt"/>
              </a:rPr>
              <a:t>What is demand for evaluation?</a:t>
            </a:r>
          </a:p>
        </p:txBody>
      </p:sp>
    </p:spTree>
    <p:extLst>
      <p:ext uri="{BB962C8B-B14F-4D97-AF65-F5344CB8AC3E}">
        <p14:creationId xmlns:p14="http://schemas.microsoft.com/office/powerpoint/2010/main" val="8765840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633087" y="681037"/>
            <a:ext cx="8953200" cy="1500989"/>
          </a:xfrm>
          <a:prstGeom prst="rect">
            <a:avLst/>
          </a:prstGeom>
        </p:spPr>
        <p:txBody>
          <a:bodyPr/>
          <a:lstStyle>
            <a:lvl1pPr>
              <a:defRPr spc="-200"/>
            </a:lvl1pPr>
          </a:lstStyle>
          <a:p>
            <a:pPr algn="ctr"/>
            <a:r>
              <a:rPr lang="en-US" dirty="0"/>
              <a:t>Stakeholders in your evaluation system</a:t>
            </a:r>
            <a:endParaRPr dirty="0"/>
          </a:p>
        </p:txBody>
      </p:sp>
      <p:sp>
        <p:nvSpPr>
          <p:cNvPr id="10" name="Content Placeholder 2">
            <a:extLst>
              <a:ext uri="{FF2B5EF4-FFF2-40B4-BE49-F238E27FC236}">
                <a16:creationId xmlns:a16="http://schemas.microsoft.com/office/drawing/2014/main" id="{9D8C6130-D8A7-43AA-A98F-439C7F5F0415}"/>
              </a:ext>
            </a:extLst>
          </p:cNvPr>
          <p:cNvSpPr txBox="1">
            <a:spLocks/>
          </p:cNvSpPr>
          <p:nvPr/>
        </p:nvSpPr>
        <p:spPr>
          <a:xfrm>
            <a:off x="936243" y="1431531"/>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latin typeface="+mn-lt"/>
              </a:rPr>
              <a:t>Put 2 columns on the paper…</a:t>
            </a:r>
          </a:p>
          <a:p>
            <a:pPr hangingPunct="1"/>
            <a:r>
              <a:rPr lang="en-US" b="0" dirty="0">
                <a:solidFill>
                  <a:schemeClr val="tx1"/>
                </a:solidFill>
                <a:latin typeface="+mn-lt"/>
              </a:rPr>
              <a:t>In column 1: List the stakeholders that you engage with in that evaluation system</a:t>
            </a:r>
          </a:p>
          <a:p>
            <a:pPr hangingPunct="1"/>
            <a:endParaRPr lang="en-US" b="0" dirty="0">
              <a:solidFill>
                <a:schemeClr val="tx1"/>
              </a:solidFill>
              <a:latin typeface="+mn-lt"/>
            </a:endParaRPr>
          </a:p>
          <a:p>
            <a:pPr hangingPunct="1"/>
            <a:r>
              <a:rPr lang="en-US" b="0" dirty="0">
                <a:solidFill>
                  <a:schemeClr val="tx1"/>
                </a:solidFill>
                <a:latin typeface="+mn-lt"/>
              </a:rPr>
              <a:t>In column 2: Highlight the role that stakeholder plays in evaluation</a:t>
            </a:r>
          </a:p>
          <a:p>
            <a:pPr hangingPunct="1"/>
            <a:endParaRPr lang="en-US" b="0" dirty="0">
              <a:solidFill>
                <a:schemeClr val="tx1"/>
              </a:solidFill>
              <a:latin typeface="+mn-lt"/>
            </a:endParaRPr>
          </a:p>
          <a:p>
            <a:pPr hangingPunct="1"/>
            <a:r>
              <a:rPr lang="en-US" b="0" dirty="0">
                <a:solidFill>
                  <a:schemeClr val="tx1"/>
                </a:solidFill>
                <a:latin typeface="+mn-lt"/>
              </a:rPr>
              <a:t>Discuss - What are the main groups of stakeholders? What are the main roles played?</a:t>
            </a:r>
          </a:p>
        </p:txBody>
      </p:sp>
    </p:spTree>
    <p:extLst>
      <p:ext uri="{BB962C8B-B14F-4D97-AF65-F5344CB8AC3E}">
        <p14:creationId xmlns:p14="http://schemas.microsoft.com/office/powerpoint/2010/main" val="39797209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3" end="3"/>
                                            </p:txEl>
                                          </p:spTgt>
                                        </p:tgtEl>
                                        <p:attrNameLst>
                                          <p:attrName>style.visibility</p:attrName>
                                        </p:attrNameLst>
                                      </p:cBhvr>
                                      <p:to>
                                        <p:strVal val="visible"/>
                                      </p:to>
                                    </p:set>
                                    <p:animEffect transition="in" filter="fade">
                                      <p:cBhvr>
                                        <p:cTn id="10" dur="500"/>
                                        <p:tgtEl>
                                          <p:spTgt spid="10">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animEffect transition="in" filter="fade">
                                      <p:cBhvr>
                                        <p:cTn id="15"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5" name="Title 1">
            <a:extLst>
              <a:ext uri="{FF2B5EF4-FFF2-40B4-BE49-F238E27FC236}">
                <a16:creationId xmlns:a16="http://schemas.microsoft.com/office/drawing/2014/main" id="{9CAE635A-574F-42DC-A303-F7E1B47B088A}"/>
              </a:ext>
            </a:extLst>
          </p:cNvPr>
          <p:cNvSpPr txBox="1">
            <a:spLocks/>
          </p:cNvSpPr>
          <p:nvPr/>
        </p:nvSpPr>
        <p:spPr>
          <a:xfrm>
            <a:off x="771423" y="490298"/>
            <a:ext cx="8229600" cy="719137"/>
          </a:xfrm>
          <a:prstGeom prst="rect">
            <a:avLst/>
          </a:prstGeom>
        </p:spPr>
        <p:txBody>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r>
              <a:rPr lang="en-US" dirty="0"/>
              <a:t>Evaluation Capacity Matrix</a:t>
            </a:r>
          </a:p>
        </p:txBody>
      </p:sp>
      <p:sp>
        <p:nvSpPr>
          <p:cNvPr id="18" name="TextBox 17">
            <a:extLst>
              <a:ext uri="{FF2B5EF4-FFF2-40B4-BE49-F238E27FC236}">
                <a16:creationId xmlns:a16="http://schemas.microsoft.com/office/drawing/2014/main" id="{76CCD462-07A7-440C-A270-402B9310F345}"/>
              </a:ext>
            </a:extLst>
          </p:cNvPr>
          <p:cNvSpPr txBox="1"/>
          <p:nvPr/>
        </p:nvSpPr>
        <p:spPr>
          <a:xfrm>
            <a:off x="3839983" y="6367702"/>
            <a:ext cx="8568950" cy="400110"/>
          </a:xfrm>
          <a:prstGeom prst="rect">
            <a:avLst/>
          </a:prstGeom>
          <a:noFill/>
        </p:spPr>
        <p:txBody>
          <a:bodyPr wrap="square" rtlCol="0">
            <a:spAutoFit/>
          </a:bodyPr>
          <a:lstStyle/>
          <a:p>
            <a:r>
              <a:rPr lang="en-US" sz="1000" dirty="0">
                <a:solidFill>
                  <a:schemeClr val="tx1"/>
                </a:solidFill>
              </a:rPr>
              <a:t>Adapted from  Feinstein, 2011 “</a:t>
            </a:r>
            <a:r>
              <a:rPr lang="en-GB" sz="1000" dirty="0">
                <a:solidFill>
                  <a:schemeClr val="tx1"/>
                </a:solidFill>
              </a:rPr>
              <a:t>Public Policies and State Capability Traps” of the workshop on “Evidence-Based Policy-Making And The Real World – A Difficult Match?” organized by the Cambridge Judge Business School, University of Cambridge, May 25</a:t>
            </a:r>
            <a:r>
              <a:rPr lang="en-GB" sz="1000" baseline="30000" dirty="0">
                <a:solidFill>
                  <a:schemeClr val="tx1"/>
                </a:solidFill>
              </a:rPr>
              <a:t>th</a:t>
            </a:r>
            <a:r>
              <a:rPr lang="en-GB" sz="1000" dirty="0">
                <a:solidFill>
                  <a:schemeClr val="tx1"/>
                </a:solidFill>
              </a:rPr>
              <a:t> 2011. </a:t>
            </a:r>
            <a:endParaRPr lang="en-US" sz="1000" dirty="0">
              <a:solidFill>
                <a:schemeClr val="tx1"/>
              </a:solidFill>
            </a:endParaRPr>
          </a:p>
        </p:txBody>
      </p:sp>
      <p:graphicFrame>
        <p:nvGraphicFramePr>
          <p:cNvPr id="19" name="Table 18">
            <a:extLst>
              <a:ext uri="{FF2B5EF4-FFF2-40B4-BE49-F238E27FC236}">
                <a16:creationId xmlns:a16="http://schemas.microsoft.com/office/drawing/2014/main" id="{AF248F25-1DB4-4211-A66A-9F5870C907CF}"/>
              </a:ext>
            </a:extLst>
          </p:cNvPr>
          <p:cNvGraphicFramePr>
            <a:graphicFrameLocks noGrp="1"/>
          </p:cNvGraphicFramePr>
          <p:nvPr>
            <p:extLst>
              <p:ext uri="{D42A27DB-BD31-4B8C-83A1-F6EECF244321}">
                <p14:modId xmlns:p14="http://schemas.microsoft.com/office/powerpoint/2010/main" val="4104778286"/>
              </p:ext>
            </p:extLst>
          </p:nvPr>
        </p:nvGraphicFramePr>
        <p:xfrm>
          <a:off x="1311487" y="1209435"/>
          <a:ext cx="9569025" cy="5005433"/>
        </p:xfrm>
        <a:graphic>
          <a:graphicData uri="http://schemas.openxmlformats.org/drawingml/2006/table">
            <a:tbl>
              <a:tblPr firstRow="1" firstCol="1" lastRow="1" lastCol="1" bandRow="1" bandCol="1">
                <a:tableStyleId>{2D5ABB26-0587-4C30-8999-92F81FD0307C}</a:tableStyleId>
              </a:tblPr>
              <a:tblGrid>
                <a:gridCol w="1527826">
                  <a:extLst>
                    <a:ext uri="{9D8B030D-6E8A-4147-A177-3AD203B41FA5}">
                      <a16:colId xmlns:a16="http://schemas.microsoft.com/office/drawing/2014/main" val="20000"/>
                    </a:ext>
                  </a:extLst>
                </a:gridCol>
                <a:gridCol w="3174872">
                  <a:extLst>
                    <a:ext uri="{9D8B030D-6E8A-4147-A177-3AD203B41FA5}">
                      <a16:colId xmlns:a16="http://schemas.microsoft.com/office/drawing/2014/main" val="20001"/>
                    </a:ext>
                  </a:extLst>
                </a:gridCol>
                <a:gridCol w="3063356">
                  <a:extLst>
                    <a:ext uri="{9D8B030D-6E8A-4147-A177-3AD203B41FA5}">
                      <a16:colId xmlns:a16="http://schemas.microsoft.com/office/drawing/2014/main" val="20002"/>
                    </a:ext>
                  </a:extLst>
                </a:gridCol>
                <a:gridCol w="1802971">
                  <a:extLst>
                    <a:ext uri="{9D8B030D-6E8A-4147-A177-3AD203B41FA5}">
                      <a16:colId xmlns:a16="http://schemas.microsoft.com/office/drawing/2014/main" val="20003"/>
                    </a:ext>
                  </a:extLst>
                </a:gridCol>
              </a:tblGrid>
              <a:tr h="1537185">
                <a:tc>
                  <a:txBody>
                    <a:bodyPr/>
                    <a:lstStyle/>
                    <a:p>
                      <a:pPr marL="0" marR="0">
                        <a:lnSpc>
                          <a:spcPct val="115000"/>
                        </a:lnSpc>
                        <a:spcBef>
                          <a:spcPts val="600"/>
                        </a:spcBef>
                        <a:spcAft>
                          <a:spcPts val="0"/>
                        </a:spcAft>
                      </a:pPr>
                      <a:r>
                        <a:rPr lang="en-GB" sz="1600" b="1" dirty="0">
                          <a:effectLst/>
                        </a:rPr>
                        <a:t>Evaluation Practice Requiring Capacity</a:t>
                      </a: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Commissioners  (Demand/ principals)</a:t>
                      </a:r>
                      <a:endParaRPr lang="en-US" sz="1600" b="1" dirty="0">
                        <a:effectLst/>
                      </a:endParaRPr>
                    </a:p>
                    <a:p>
                      <a:pPr marL="0" marR="0">
                        <a:lnSpc>
                          <a:spcPct val="115000"/>
                        </a:lnSpc>
                        <a:spcBef>
                          <a:spcPts val="600"/>
                        </a:spcBef>
                        <a:spcAft>
                          <a:spcPts val="1000"/>
                        </a:spcAft>
                      </a:pPr>
                      <a:r>
                        <a:rPr lang="en-GB" sz="1600" b="1" dirty="0">
                          <a:effectLst/>
                        </a:rPr>
                        <a:t>(Cabinet, Parliament, political parties, Civil Society, the media, donors)</a:t>
                      </a:r>
                      <a:endParaRPr lang="en-US" sz="16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Intermediaries - Delivery and Management</a:t>
                      </a:r>
                    </a:p>
                    <a:p>
                      <a:pPr marL="0" marR="0">
                        <a:lnSpc>
                          <a:spcPct val="115000"/>
                        </a:lnSpc>
                        <a:spcBef>
                          <a:spcPts val="600"/>
                        </a:spcBef>
                        <a:spcAft>
                          <a:spcPts val="1000"/>
                        </a:spcAft>
                      </a:pPr>
                      <a:r>
                        <a:rPr lang="en-GB" sz="1600" b="1" dirty="0">
                          <a:effectLst/>
                        </a:rPr>
                        <a:t>(Central Government (Treasury etc.) Line departments (Health etc.).</a:t>
                      </a:r>
                      <a:endParaRPr lang="en-US" sz="16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Supply – </a:t>
                      </a:r>
                    </a:p>
                    <a:p>
                      <a:pPr marL="0" marR="0">
                        <a:lnSpc>
                          <a:spcPct val="115000"/>
                        </a:lnSpc>
                        <a:spcBef>
                          <a:spcPts val="600"/>
                        </a:spcBef>
                        <a:spcAft>
                          <a:spcPts val="1000"/>
                        </a:spcAft>
                      </a:pPr>
                      <a:r>
                        <a:rPr lang="en-GB" sz="1600" b="1" dirty="0">
                          <a:effectLst/>
                        </a:rPr>
                        <a:t>(Universities, think tanks, consultants)</a:t>
                      </a:r>
                      <a:endParaRPr lang="en-US" sz="1600" b="1" dirty="0">
                        <a:effectLst/>
                        <a:latin typeface="+mn-lt"/>
                        <a:ea typeface="Calibri"/>
                        <a:cs typeface="Times New Roman"/>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57395">
                <a:tc>
                  <a:txBody>
                    <a:bodyPr/>
                    <a:lstStyle/>
                    <a:p>
                      <a:pPr marL="0" marR="0" algn="l">
                        <a:lnSpc>
                          <a:spcPct val="115000"/>
                        </a:lnSpc>
                        <a:spcBef>
                          <a:spcPts val="600"/>
                        </a:spcBef>
                        <a:spcAft>
                          <a:spcPts val="1000"/>
                        </a:spcAft>
                      </a:pPr>
                      <a:r>
                        <a:rPr lang="en-GB" sz="1600" b="1" dirty="0">
                          <a:effectLst/>
                        </a:rPr>
                        <a:t>User of</a:t>
                      </a:r>
                      <a:r>
                        <a:rPr lang="en-US" sz="1600" b="1" dirty="0">
                          <a:effectLst/>
                        </a:rPr>
                        <a:t> </a:t>
                      </a:r>
                      <a:r>
                        <a:rPr lang="en-GB" sz="1600" b="1" dirty="0">
                          <a:effectLst/>
                        </a:rPr>
                        <a:t>Evaluations</a:t>
                      </a:r>
                      <a:endParaRPr lang="en-US" sz="1600" b="1" dirty="0">
                        <a:effectLst/>
                      </a:endParaRPr>
                    </a:p>
                    <a:p>
                      <a:pPr marL="0" marR="0">
                        <a:lnSpc>
                          <a:spcPct val="115000"/>
                        </a:lnSpc>
                        <a:spcBef>
                          <a:spcPts val="600"/>
                        </a:spcBef>
                        <a:spcAft>
                          <a:spcPts val="1000"/>
                        </a:spcAft>
                      </a:pPr>
                      <a:endParaRPr lang="en-GB" sz="1600" b="1"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2000" b="1" dirty="0">
                          <a:effectLst/>
                          <a:latin typeface="Calibri"/>
                          <a:ea typeface="Calibri"/>
                          <a:cs typeface="Times New Roman"/>
                        </a:rPr>
                        <a:t>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600" dirty="0">
                          <a:effectLst/>
                          <a:latin typeface="Calibri"/>
                          <a:ea typeface="Calibri"/>
                          <a:cs typeface="Times New Roman"/>
                        </a:rPr>
                        <a:t>II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600" dirty="0">
                          <a:effectLst/>
                          <a:latin typeface="Calibri"/>
                          <a:ea typeface="Calibri"/>
                          <a:cs typeface="Times New Roman"/>
                        </a:rPr>
                        <a:t>III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7606">
                <a:tc>
                  <a:txBody>
                    <a:bodyPr/>
                    <a:lstStyle/>
                    <a:p>
                      <a:pPr marL="0" marR="0" indent="0" algn="l" defTabSz="914400" rtl="0" eaLnBrk="1" fontAlgn="auto" latinLnBrk="0" hangingPunct="1">
                        <a:lnSpc>
                          <a:spcPct val="115000"/>
                        </a:lnSpc>
                        <a:spcBef>
                          <a:spcPts val="600"/>
                        </a:spcBef>
                        <a:spcAft>
                          <a:spcPts val="1000"/>
                        </a:spcAft>
                        <a:buClrTx/>
                        <a:buSzTx/>
                        <a:buFontTx/>
                        <a:buNone/>
                        <a:tabLst/>
                        <a:defRPr/>
                      </a:pPr>
                      <a:r>
                        <a:rPr lang="en-GB" sz="1600" b="1" dirty="0">
                          <a:effectLst/>
                        </a:rPr>
                        <a:t>Manager of</a:t>
                      </a:r>
                      <a:r>
                        <a:rPr lang="en-GB" sz="1600" b="1" baseline="0" dirty="0">
                          <a:effectLst/>
                        </a:rPr>
                        <a:t> </a:t>
                      </a:r>
                      <a:r>
                        <a:rPr lang="en-GB" sz="1600" b="1" dirty="0">
                          <a:effectLst/>
                        </a:rPr>
                        <a:t>Evaluations </a:t>
                      </a:r>
                      <a:endParaRPr lang="en-US" sz="1600" b="1" dirty="0">
                        <a:effectLst/>
                        <a:latin typeface="+mn-lt"/>
                        <a:ea typeface="Calibri"/>
                        <a:cs typeface="Times New Roman"/>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600" dirty="0">
                          <a:effectLst/>
                          <a:latin typeface="Calibri"/>
                          <a:ea typeface="Calibri"/>
                          <a:cs typeface="Times New Roman"/>
                        </a:rPr>
                        <a:t>IV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2000" b="1" dirty="0">
                          <a:effectLst/>
                          <a:latin typeface="Calibri"/>
                          <a:ea typeface="Calibri"/>
                          <a:cs typeface="Times New Roman"/>
                        </a:rPr>
                        <a:t>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600" dirty="0">
                          <a:effectLst/>
                          <a:latin typeface="Calibri"/>
                          <a:ea typeface="Calibri"/>
                          <a:cs typeface="Times New Roman"/>
                        </a:rPr>
                        <a:t>VI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97774">
                <a:tc>
                  <a:txBody>
                    <a:bodyPr/>
                    <a:lstStyle/>
                    <a:p>
                      <a:pPr marL="0" marR="0" indent="0" algn="l" defTabSz="914400" rtl="0" eaLnBrk="1" fontAlgn="auto" latinLnBrk="0" hangingPunct="1">
                        <a:lnSpc>
                          <a:spcPct val="115000"/>
                        </a:lnSpc>
                        <a:spcBef>
                          <a:spcPts val="600"/>
                        </a:spcBef>
                        <a:spcAft>
                          <a:spcPts val="1000"/>
                        </a:spcAft>
                        <a:buClrTx/>
                        <a:buSzTx/>
                        <a:buFontTx/>
                        <a:buNone/>
                        <a:tabLst/>
                        <a:defRPr/>
                      </a:pPr>
                      <a:r>
                        <a:rPr lang="en-GB" sz="1600" b="1" dirty="0">
                          <a:effectLst/>
                        </a:rPr>
                        <a:t>Conducting evaluations </a:t>
                      </a:r>
                      <a:endParaRPr lang="en-US" sz="1600" b="1" dirty="0">
                        <a:effectLst/>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600" dirty="0">
                          <a:effectLst/>
                          <a:latin typeface="Calibri"/>
                          <a:ea typeface="Calibri"/>
                          <a:cs typeface="Times New Roman"/>
                        </a:rPr>
                        <a:t>VII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2000" b="1" dirty="0">
                          <a:effectLst/>
                          <a:latin typeface="Calibri"/>
                          <a:ea typeface="Calibri"/>
                          <a:cs typeface="Times New Roman"/>
                        </a:rPr>
                        <a:t>VIII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2000" b="1" dirty="0">
                          <a:effectLst/>
                          <a:latin typeface="Calibri"/>
                          <a:ea typeface="Calibri"/>
                          <a:cs typeface="Times New Roman"/>
                        </a:rPr>
                        <a:t>IX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027563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8" name="TextBox 17">
            <a:extLst>
              <a:ext uri="{FF2B5EF4-FFF2-40B4-BE49-F238E27FC236}">
                <a16:creationId xmlns:a16="http://schemas.microsoft.com/office/drawing/2014/main" id="{76CCD462-07A7-440C-A270-402B9310F345}"/>
              </a:ext>
            </a:extLst>
          </p:cNvPr>
          <p:cNvSpPr txBox="1"/>
          <p:nvPr/>
        </p:nvSpPr>
        <p:spPr>
          <a:xfrm>
            <a:off x="9758153" y="6363662"/>
            <a:ext cx="1080120" cy="400110"/>
          </a:xfrm>
          <a:prstGeom prst="rect">
            <a:avLst/>
          </a:prstGeom>
          <a:noFill/>
        </p:spPr>
        <p:txBody>
          <a:bodyPr wrap="square" rtlCol="0">
            <a:spAutoFit/>
          </a:bodyPr>
          <a:lstStyle/>
          <a:p>
            <a:r>
              <a:rPr lang="en-US" sz="1000" dirty="0">
                <a:solidFill>
                  <a:srgbClr val="FF0000"/>
                </a:solidFill>
              </a:rPr>
              <a:t>Adapted from  Feinstein, 2009</a:t>
            </a:r>
          </a:p>
        </p:txBody>
      </p:sp>
      <p:sp>
        <p:nvSpPr>
          <p:cNvPr id="20" name="Title 1">
            <a:extLst>
              <a:ext uri="{FF2B5EF4-FFF2-40B4-BE49-F238E27FC236}">
                <a16:creationId xmlns:a16="http://schemas.microsoft.com/office/drawing/2014/main" id="{05AD38C5-84BD-404A-85F0-F2DA4D9EE986}"/>
              </a:ext>
            </a:extLst>
          </p:cNvPr>
          <p:cNvSpPr txBox="1">
            <a:spLocks/>
          </p:cNvSpPr>
          <p:nvPr/>
        </p:nvSpPr>
        <p:spPr>
          <a:xfrm>
            <a:off x="838200" y="816680"/>
            <a:ext cx="10515600" cy="1325563"/>
          </a:xfrm>
          <a:prstGeom prst="rect">
            <a:avLst/>
          </a:prstGeom>
        </p:spPr>
        <p:txBody>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r>
              <a:rPr lang="en-US" dirty="0"/>
              <a:t>Who do you engage with? </a:t>
            </a:r>
          </a:p>
        </p:txBody>
      </p:sp>
      <p:sp>
        <p:nvSpPr>
          <p:cNvPr id="21" name="Content Placeholder 2">
            <a:extLst>
              <a:ext uri="{FF2B5EF4-FFF2-40B4-BE49-F238E27FC236}">
                <a16:creationId xmlns:a16="http://schemas.microsoft.com/office/drawing/2014/main" id="{C894CE85-D6DE-4EAB-BF46-B0EEF3F38A28}"/>
              </a:ext>
            </a:extLst>
          </p:cNvPr>
          <p:cNvSpPr txBox="1">
            <a:spLocks/>
          </p:cNvSpPr>
          <p:nvPr/>
        </p:nvSpPr>
        <p:spPr>
          <a:xfrm>
            <a:off x="838200" y="1549400"/>
            <a:ext cx="10515600" cy="46275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85000" lnSpcReduction="20000"/>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latin typeface="+mn-lt"/>
              </a:rPr>
              <a:t>Reflect on your evaluation system and populate your own matrix:</a:t>
            </a:r>
          </a:p>
          <a:p>
            <a:pPr marL="457200" lvl="1" indent="-457200" hangingPunct="1">
              <a:buFont typeface="Arial" panose="020B0604020202020204" pitchFamily="34" charset="0"/>
              <a:buChar char="•"/>
            </a:pPr>
            <a:r>
              <a:rPr lang="en-US" b="0" dirty="0">
                <a:solidFill>
                  <a:schemeClr val="tx1"/>
                </a:solidFill>
                <a:latin typeface="+mn-lt"/>
              </a:rPr>
              <a:t>Who are your main commissioners? What role(s) do they play?</a:t>
            </a:r>
          </a:p>
          <a:p>
            <a:pPr marL="457200" lvl="1" indent="-457200" hangingPunct="1">
              <a:buFont typeface="Arial" panose="020B0604020202020204" pitchFamily="34" charset="0"/>
              <a:buChar char="•"/>
            </a:pPr>
            <a:r>
              <a:rPr lang="en-US" b="0" dirty="0">
                <a:solidFill>
                  <a:schemeClr val="tx1"/>
                </a:solidFill>
                <a:latin typeface="+mn-lt"/>
              </a:rPr>
              <a:t>Who are intermediaries? What role(s) do they play?</a:t>
            </a:r>
          </a:p>
          <a:p>
            <a:pPr marL="457200" lvl="1" indent="-457200" hangingPunct="1">
              <a:buFont typeface="Arial" panose="020B0604020202020204" pitchFamily="34" charset="0"/>
              <a:buChar char="•"/>
            </a:pPr>
            <a:r>
              <a:rPr lang="en-US" b="0" dirty="0">
                <a:solidFill>
                  <a:schemeClr val="tx1"/>
                </a:solidFill>
                <a:latin typeface="+mn-lt"/>
              </a:rPr>
              <a:t>Who are suppliers? What role(s) do they play?</a:t>
            </a:r>
          </a:p>
          <a:p>
            <a:pPr marL="457200" indent="-457200" hangingPunct="1">
              <a:buFont typeface="Arial" panose="020B0604020202020204" pitchFamily="34" charset="0"/>
              <a:buChar char="•"/>
            </a:pPr>
            <a:endParaRPr lang="en-US" b="0" dirty="0">
              <a:solidFill>
                <a:schemeClr val="tx1"/>
              </a:solidFill>
              <a:latin typeface="+mn-lt"/>
            </a:endParaRPr>
          </a:p>
          <a:p>
            <a:pPr marL="457200" indent="-457200" hangingPunct="1">
              <a:buFont typeface="Arial" panose="020B0604020202020204" pitchFamily="34" charset="0"/>
              <a:buChar char="•"/>
            </a:pPr>
            <a:r>
              <a:rPr lang="en-US" b="0" dirty="0">
                <a:solidFill>
                  <a:schemeClr val="tx1"/>
                </a:solidFill>
                <a:latin typeface="+mn-lt"/>
              </a:rPr>
              <a:t>Compare your matrix to others at our table</a:t>
            </a:r>
          </a:p>
          <a:p>
            <a:pPr marL="457200" lvl="1" indent="-457200" hangingPunct="1">
              <a:buFont typeface="Arial" panose="020B0604020202020204" pitchFamily="34" charset="0"/>
              <a:buChar char="•"/>
            </a:pPr>
            <a:r>
              <a:rPr lang="en-US" b="0" dirty="0">
                <a:solidFill>
                  <a:schemeClr val="tx1"/>
                </a:solidFill>
                <a:latin typeface="+mn-lt"/>
              </a:rPr>
              <a:t>Who are the main stakeholders in your evaluation system?</a:t>
            </a:r>
          </a:p>
          <a:p>
            <a:pPr marL="457200" lvl="1" indent="-457200" hangingPunct="1">
              <a:buFont typeface="Arial" panose="020B0604020202020204" pitchFamily="34" charset="0"/>
              <a:buChar char="•"/>
            </a:pPr>
            <a:r>
              <a:rPr lang="en-US" b="0" dirty="0">
                <a:solidFill>
                  <a:schemeClr val="tx1"/>
                </a:solidFill>
                <a:latin typeface="+mn-lt"/>
              </a:rPr>
              <a:t>Are there any gaps in practice?</a:t>
            </a:r>
          </a:p>
          <a:p>
            <a:pPr marL="457200" lvl="1" indent="-457200" hangingPunct="1">
              <a:buFont typeface="Arial" panose="020B0604020202020204" pitchFamily="34" charset="0"/>
              <a:buChar char="•"/>
            </a:pPr>
            <a:r>
              <a:rPr lang="en-US" b="0" dirty="0">
                <a:solidFill>
                  <a:schemeClr val="tx1"/>
                </a:solidFill>
                <a:latin typeface="+mn-lt"/>
              </a:rPr>
              <a:t>What are the challenges?</a:t>
            </a:r>
          </a:p>
          <a:p>
            <a:pPr lvl="1" hangingPunct="1"/>
            <a:endParaRPr lang="en-US" b="0" dirty="0">
              <a:solidFill>
                <a:schemeClr val="tx1"/>
              </a:solidFill>
              <a:latin typeface="+mn-lt"/>
            </a:endParaRPr>
          </a:p>
          <a:p>
            <a:pPr hangingPunct="1"/>
            <a:r>
              <a:rPr lang="en-US" b="0" dirty="0">
                <a:solidFill>
                  <a:schemeClr val="tx1"/>
                </a:solidFill>
                <a:latin typeface="+mn-lt"/>
              </a:rPr>
              <a:t>What risks can you see given evaluation is political?</a:t>
            </a:r>
          </a:p>
          <a:p>
            <a:pPr hangingPunct="1"/>
            <a:endParaRPr lang="en-US" dirty="0"/>
          </a:p>
        </p:txBody>
      </p:sp>
    </p:spTree>
    <p:extLst>
      <p:ext uri="{BB962C8B-B14F-4D97-AF65-F5344CB8AC3E}">
        <p14:creationId xmlns:p14="http://schemas.microsoft.com/office/powerpoint/2010/main" val="21516596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additive="base">
                                        <p:cTn id="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anim calcmode="lin" valueType="num">
                                      <p:cBhvr additive="base">
                                        <p:cTn id="11"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xEl>
                                              <p:pRg st="2" end="2"/>
                                            </p:txEl>
                                          </p:spTgt>
                                        </p:tgtEl>
                                        <p:attrNameLst>
                                          <p:attrName>style.visibility</p:attrName>
                                        </p:attrNameLst>
                                      </p:cBhvr>
                                      <p:to>
                                        <p:strVal val="visible"/>
                                      </p:to>
                                    </p:set>
                                    <p:anim calcmode="lin" valueType="num">
                                      <p:cBhvr additive="base">
                                        <p:cTn id="15"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
                                            <p:txEl>
                                              <p:pRg st="3" end="3"/>
                                            </p:txEl>
                                          </p:spTgt>
                                        </p:tgtEl>
                                        <p:attrNameLst>
                                          <p:attrName>style.visibility</p:attrName>
                                        </p:attrNameLst>
                                      </p:cBhvr>
                                      <p:to>
                                        <p:strVal val="visible"/>
                                      </p:to>
                                    </p:set>
                                    <p:anim calcmode="lin" valueType="num">
                                      <p:cBhvr additive="base">
                                        <p:cTn id="19"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xEl>
                                              <p:pRg st="5" end="5"/>
                                            </p:txEl>
                                          </p:spTgt>
                                        </p:tgtEl>
                                        <p:attrNameLst>
                                          <p:attrName>style.visibility</p:attrName>
                                        </p:attrNameLst>
                                      </p:cBhvr>
                                      <p:to>
                                        <p:strVal val="visible"/>
                                      </p:to>
                                    </p:set>
                                    <p:anim calcmode="lin" valueType="num">
                                      <p:cBhvr additive="base">
                                        <p:cTn id="23" dur="5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xEl>
                                              <p:pRg st="6" end="6"/>
                                            </p:txEl>
                                          </p:spTgt>
                                        </p:tgtEl>
                                        <p:attrNameLst>
                                          <p:attrName>style.visibility</p:attrName>
                                        </p:attrNameLst>
                                      </p:cBhvr>
                                      <p:to>
                                        <p:strVal val="visible"/>
                                      </p:to>
                                    </p:set>
                                    <p:anim calcmode="lin" valueType="num">
                                      <p:cBhvr additive="base">
                                        <p:cTn id="27" dur="500" fill="hold"/>
                                        <p:tgtEl>
                                          <p:spTgt spid="2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xEl>
                                              <p:pRg st="7" end="7"/>
                                            </p:txEl>
                                          </p:spTgt>
                                        </p:tgtEl>
                                        <p:attrNameLst>
                                          <p:attrName>style.visibility</p:attrName>
                                        </p:attrNameLst>
                                      </p:cBhvr>
                                      <p:to>
                                        <p:strVal val="visible"/>
                                      </p:to>
                                    </p:set>
                                    <p:anim calcmode="lin" valueType="num">
                                      <p:cBhvr additive="base">
                                        <p:cTn id="31" dur="500" fill="hold"/>
                                        <p:tgtEl>
                                          <p:spTgt spid="2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1">
                                            <p:txEl>
                                              <p:pRg st="8" end="8"/>
                                            </p:txEl>
                                          </p:spTgt>
                                        </p:tgtEl>
                                        <p:attrNameLst>
                                          <p:attrName>style.visibility</p:attrName>
                                        </p:attrNameLst>
                                      </p:cBhvr>
                                      <p:to>
                                        <p:strVal val="visible"/>
                                      </p:to>
                                    </p:set>
                                    <p:anim calcmode="lin" valueType="num">
                                      <p:cBhvr additive="base">
                                        <p:cTn id="35" dur="500" fill="hold"/>
                                        <p:tgtEl>
                                          <p:spTgt spid="2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
                                            <p:txEl>
                                              <p:pRg st="10" end="10"/>
                                            </p:txEl>
                                          </p:spTgt>
                                        </p:tgtEl>
                                        <p:attrNameLst>
                                          <p:attrName>style.visibility</p:attrName>
                                        </p:attrNameLst>
                                      </p:cBhvr>
                                      <p:to>
                                        <p:strVal val="visible"/>
                                      </p:to>
                                    </p:set>
                                    <p:anim calcmode="lin" valueType="num">
                                      <p:cBhvr additive="base">
                                        <p:cTn id="41" dur="500" fill="hold"/>
                                        <p:tgtEl>
                                          <p:spTgt spid="21">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6870960" cy="1500989"/>
          </a:xfrm>
          <a:prstGeom prst="rect">
            <a:avLst/>
          </a:prstGeom>
        </p:spPr>
        <p:txBody>
          <a:bodyPr/>
          <a:lstStyle>
            <a:lvl1pPr>
              <a:defRPr spc="-200"/>
            </a:lvl1pPr>
          </a:lstStyle>
          <a:p>
            <a:r>
              <a:rPr lang="en-US" dirty="0"/>
              <a:t>Introductions</a:t>
            </a:r>
            <a:endParaRPr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2</a:t>
            </a:fld>
            <a:endParaRPr lang="en-US" dirty="0"/>
          </a:p>
        </p:txBody>
      </p:sp>
      <p:sp>
        <p:nvSpPr>
          <p:cNvPr id="10" name="Content Placeholder 2">
            <a:extLst>
              <a:ext uri="{FF2B5EF4-FFF2-40B4-BE49-F238E27FC236}">
                <a16:creationId xmlns:a16="http://schemas.microsoft.com/office/drawing/2014/main" id="{77A717EE-38AB-4F5A-870A-F937B9DDD61D}"/>
              </a:ext>
            </a:extLst>
          </p:cNvPr>
          <p:cNvSpPr txBox="1">
            <a:spLocks/>
          </p:cNvSpPr>
          <p:nvPr/>
        </p:nvSpPr>
        <p:spPr>
          <a:xfrm>
            <a:off x="1060044" y="1412777"/>
            <a:ext cx="10071912" cy="42783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85000" lnSpcReduction="20000"/>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latin typeface="+mn-lt"/>
              </a:rPr>
              <a:t>Pickup your Bingo Cards</a:t>
            </a:r>
          </a:p>
          <a:p>
            <a:pPr marL="457200" indent="-457200" hangingPunct="1">
              <a:buFont typeface="Arial" panose="020B0604020202020204" pitchFamily="34" charset="0"/>
              <a:buChar char="•"/>
            </a:pPr>
            <a:r>
              <a:rPr lang="en-US" b="0" dirty="0">
                <a:solidFill>
                  <a:schemeClr val="tx1"/>
                </a:solidFill>
                <a:latin typeface="+mn-lt"/>
              </a:rPr>
              <a:t>The idea is to complete an X or a + on your bingo card</a:t>
            </a:r>
          </a:p>
          <a:p>
            <a:pPr marL="457200" indent="-457200" hangingPunct="1">
              <a:buFont typeface="Arial" panose="020B0604020202020204" pitchFamily="34" charset="0"/>
              <a:buChar char="•"/>
            </a:pPr>
            <a:r>
              <a:rPr lang="en-US" b="0" dirty="0">
                <a:solidFill>
                  <a:schemeClr val="tx1"/>
                </a:solidFill>
                <a:latin typeface="+mn-lt"/>
              </a:rPr>
              <a:t>Go round the room introduce yourself and ask people if a specific item on the bingo card refers to them</a:t>
            </a:r>
          </a:p>
          <a:p>
            <a:pPr hangingPunct="1"/>
            <a:endParaRPr lang="en-US" b="0" dirty="0">
              <a:solidFill>
                <a:schemeClr val="tx1"/>
              </a:solidFill>
              <a:latin typeface="+mn-lt"/>
            </a:endParaRPr>
          </a:p>
          <a:p>
            <a:pPr hangingPunct="1"/>
            <a:r>
              <a:rPr lang="en-US" b="0" dirty="0">
                <a:solidFill>
                  <a:schemeClr val="tx1"/>
                </a:solidFill>
                <a:latin typeface="+mn-lt"/>
              </a:rPr>
              <a:t>The rules:</a:t>
            </a:r>
          </a:p>
          <a:p>
            <a:pPr marL="457200" indent="-457200" hangingPunct="1">
              <a:buFont typeface="Arial" panose="020B0604020202020204" pitchFamily="34" charset="0"/>
              <a:buChar char="•"/>
            </a:pPr>
            <a:r>
              <a:rPr lang="en-US" b="0" dirty="0">
                <a:solidFill>
                  <a:schemeClr val="tx1"/>
                </a:solidFill>
                <a:latin typeface="+mn-lt"/>
              </a:rPr>
              <a:t>Players have to get others to sign their Bingo card. Do not write another person’s name for them.</a:t>
            </a:r>
          </a:p>
          <a:p>
            <a:pPr marL="457200" indent="-457200" hangingPunct="1">
              <a:buFont typeface="Arial" panose="020B0604020202020204" pitchFamily="34" charset="0"/>
              <a:buChar char="•"/>
            </a:pPr>
            <a:r>
              <a:rPr lang="en-US" b="0" dirty="0">
                <a:solidFill>
                  <a:schemeClr val="tx1"/>
                </a:solidFill>
                <a:latin typeface="+mn-lt"/>
              </a:rPr>
              <a:t>A person can only sign one box on a Bingo card</a:t>
            </a:r>
          </a:p>
          <a:p>
            <a:pPr hangingPunct="1"/>
            <a:endParaRPr lang="en-US" b="0" dirty="0">
              <a:solidFill>
                <a:schemeClr val="tx1"/>
              </a:solidFill>
              <a:latin typeface="+mn-lt"/>
            </a:endParaRPr>
          </a:p>
          <a:p>
            <a:pPr marL="457200" indent="-457200" hangingPunct="1">
              <a:buFont typeface="Arial" panose="020B0604020202020204" pitchFamily="34" charset="0"/>
              <a:buChar char="•"/>
            </a:pPr>
            <a:r>
              <a:rPr lang="en-US" b="0" dirty="0">
                <a:solidFill>
                  <a:schemeClr val="tx1"/>
                </a:solidFill>
                <a:latin typeface="+mn-lt"/>
              </a:rPr>
              <a:t>Prizes will be awarded to the first two people to complete the pattern</a:t>
            </a:r>
          </a:p>
        </p:txBody>
      </p:sp>
      <p:sp>
        <p:nvSpPr>
          <p:cNvPr id="13" name="Introduction">
            <a:extLst>
              <a:ext uri="{FF2B5EF4-FFF2-40B4-BE49-F238E27FC236}">
                <a16:creationId xmlns:a16="http://schemas.microsoft.com/office/drawing/2014/main" id="{CED77471-A8F8-47AD-A859-0BE4BFB65958}"/>
              </a:ext>
            </a:extLst>
          </p:cNvPr>
          <p:cNvSpPr/>
          <p:nvPr/>
        </p:nvSpPr>
        <p:spPr>
          <a:xfrm>
            <a:off x="-27905" y="-12821"/>
            <a:ext cx="2413001" cy="546101"/>
          </a:xfrm>
          <a:prstGeom prst="rect">
            <a:avLst/>
          </a:prstGeom>
          <a:solidFill>
            <a:srgbClr val="00B0F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Analysis">
            <a:extLst>
              <a:ext uri="{FF2B5EF4-FFF2-40B4-BE49-F238E27FC236}">
                <a16:creationId xmlns:a16="http://schemas.microsoft.com/office/drawing/2014/main" id="{B2FDB018-2920-4123-B64A-F4273C02FEAA}"/>
              </a:ext>
            </a:extLst>
          </p:cNvPr>
          <p:cNvSpPr/>
          <p:nvPr/>
        </p:nvSpPr>
        <p:spPr>
          <a:xfrm>
            <a:off x="2411944"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5" name="Methodology">
            <a:extLst>
              <a:ext uri="{FF2B5EF4-FFF2-40B4-BE49-F238E27FC236}">
                <a16:creationId xmlns:a16="http://schemas.microsoft.com/office/drawing/2014/main" id="{62A1D4FC-2179-4C12-B42F-006000B62360}"/>
              </a:ext>
            </a:extLst>
          </p:cNvPr>
          <p:cNvSpPr/>
          <p:nvPr/>
        </p:nvSpPr>
        <p:spPr>
          <a:xfrm>
            <a:off x="8984407" y="0"/>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59550DA6-BD5E-4776-98E6-C9C013048964}"/>
              </a:ext>
            </a:extLst>
          </p:cNvPr>
          <p:cNvSpPr/>
          <p:nvPr/>
        </p:nvSpPr>
        <p:spPr>
          <a:xfrm>
            <a:off x="5272088" y="0"/>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Use/Audience">
            <a:extLst>
              <a:ext uri="{FF2B5EF4-FFF2-40B4-BE49-F238E27FC236}">
                <a16:creationId xmlns:a16="http://schemas.microsoft.com/office/drawing/2014/main" id="{841B6574-7ECC-4D3F-A143-95A76CB56F17}"/>
              </a:ext>
            </a:extLst>
          </p:cNvPr>
          <p:cNvSpPr/>
          <p:nvPr/>
        </p:nvSpPr>
        <p:spPr>
          <a:xfrm>
            <a:off x="7098330" y="-1532"/>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8" name="Methodology">
            <a:extLst>
              <a:ext uri="{FF2B5EF4-FFF2-40B4-BE49-F238E27FC236}">
                <a16:creationId xmlns:a16="http://schemas.microsoft.com/office/drawing/2014/main" id="{D4C65C86-7BA7-4322-9117-1841C3C3CC50}"/>
              </a:ext>
            </a:extLst>
          </p:cNvPr>
          <p:cNvSpPr/>
          <p:nvPr/>
        </p:nvSpPr>
        <p:spPr>
          <a:xfrm>
            <a:off x="10498668" y="-2942"/>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Tree>
    <p:extLst>
      <p:ext uri="{BB962C8B-B14F-4D97-AF65-F5344CB8AC3E}">
        <p14:creationId xmlns:p14="http://schemas.microsoft.com/office/powerpoint/2010/main" val="325478631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8" name="TextBox 17">
            <a:extLst>
              <a:ext uri="{FF2B5EF4-FFF2-40B4-BE49-F238E27FC236}">
                <a16:creationId xmlns:a16="http://schemas.microsoft.com/office/drawing/2014/main" id="{76CCD462-07A7-440C-A270-402B9310F345}"/>
              </a:ext>
            </a:extLst>
          </p:cNvPr>
          <p:cNvSpPr txBox="1"/>
          <p:nvPr/>
        </p:nvSpPr>
        <p:spPr>
          <a:xfrm>
            <a:off x="9758153" y="6363662"/>
            <a:ext cx="1080120" cy="400110"/>
          </a:xfrm>
          <a:prstGeom prst="rect">
            <a:avLst/>
          </a:prstGeom>
          <a:noFill/>
        </p:spPr>
        <p:txBody>
          <a:bodyPr wrap="square" rtlCol="0">
            <a:spAutoFit/>
          </a:bodyPr>
          <a:lstStyle/>
          <a:p>
            <a:r>
              <a:rPr lang="en-US" sz="1000" dirty="0">
                <a:solidFill>
                  <a:srgbClr val="FF0000"/>
                </a:solidFill>
              </a:rPr>
              <a:t>Adapted from  Feinstein, 2009</a:t>
            </a:r>
          </a:p>
        </p:txBody>
      </p:sp>
      <p:sp>
        <p:nvSpPr>
          <p:cNvPr id="15" name="Title 1">
            <a:extLst>
              <a:ext uri="{FF2B5EF4-FFF2-40B4-BE49-F238E27FC236}">
                <a16:creationId xmlns:a16="http://schemas.microsoft.com/office/drawing/2014/main" id="{F350C518-7673-4839-B908-24400A0A77C5}"/>
              </a:ext>
            </a:extLst>
          </p:cNvPr>
          <p:cNvSpPr txBox="1">
            <a:spLocks/>
          </p:cNvSpPr>
          <p:nvPr/>
        </p:nvSpPr>
        <p:spPr>
          <a:xfrm>
            <a:off x="702732" y="740793"/>
            <a:ext cx="10515600" cy="1325563"/>
          </a:xfrm>
          <a:prstGeom prst="rect">
            <a:avLst/>
          </a:prstGeom>
        </p:spPr>
        <p:txBody>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r>
              <a:rPr lang="en-US" dirty="0"/>
              <a:t>Use and the Role of Incentives</a:t>
            </a:r>
          </a:p>
        </p:txBody>
      </p:sp>
      <p:sp>
        <p:nvSpPr>
          <p:cNvPr id="19" name="Text Placeholder 2">
            <a:extLst>
              <a:ext uri="{FF2B5EF4-FFF2-40B4-BE49-F238E27FC236}">
                <a16:creationId xmlns:a16="http://schemas.microsoft.com/office/drawing/2014/main" id="{4EA582B5-050A-4A6F-AFEB-683498EE7609}"/>
              </a:ext>
            </a:extLst>
          </p:cNvPr>
          <p:cNvSpPr>
            <a:spLocks noGrp="1"/>
          </p:cNvSpPr>
          <p:nvPr>
            <p:ph type="body" idx="1"/>
          </p:nvPr>
        </p:nvSpPr>
        <p:spPr>
          <a:xfrm>
            <a:off x="443088" y="1885734"/>
            <a:ext cx="10515600" cy="4486275"/>
          </a:xfrm>
        </p:spPr>
        <p:txBody>
          <a:bodyPr>
            <a:normAutofit/>
          </a:bodyPr>
          <a:lstStyle/>
          <a:p>
            <a:r>
              <a:rPr lang="en-US" b="0" dirty="0">
                <a:solidFill>
                  <a:schemeClr val="tx1"/>
                </a:solidFill>
                <a:latin typeface="+mn-lt"/>
              </a:rPr>
              <a:t>What motivates stakeholders?</a:t>
            </a:r>
          </a:p>
          <a:p>
            <a:pPr marL="457200" indent="-457200">
              <a:buFont typeface="Arial" panose="020B0604020202020204" pitchFamily="34" charset="0"/>
              <a:buChar char="•"/>
            </a:pPr>
            <a:r>
              <a:rPr lang="en-US" b="0" dirty="0">
                <a:solidFill>
                  <a:schemeClr val="tx1"/>
                </a:solidFill>
                <a:latin typeface="+mn-lt"/>
              </a:rPr>
              <a:t>Carrots </a:t>
            </a:r>
          </a:p>
          <a:p>
            <a:pPr marL="457200" indent="-457200">
              <a:buFont typeface="Arial" panose="020B0604020202020204" pitchFamily="34" charset="0"/>
              <a:buChar char="•"/>
            </a:pPr>
            <a:r>
              <a:rPr lang="en-US" b="0" dirty="0">
                <a:solidFill>
                  <a:schemeClr val="tx1"/>
                </a:solidFill>
                <a:latin typeface="+mn-lt"/>
              </a:rPr>
              <a:t>Sticks </a:t>
            </a:r>
          </a:p>
          <a:p>
            <a:pPr marL="457200" indent="-457200">
              <a:buFont typeface="Arial" panose="020B0604020202020204" pitchFamily="34" charset="0"/>
              <a:buChar char="•"/>
            </a:pPr>
            <a:r>
              <a:rPr lang="en-US" b="0" dirty="0">
                <a:solidFill>
                  <a:schemeClr val="tx1"/>
                </a:solidFill>
                <a:latin typeface="+mn-lt"/>
              </a:rPr>
              <a:t>Sermons </a:t>
            </a:r>
          </a:p>
          <a:p>
            <a:pPr marL="457200" indent="-457200">
              <a:buFont typeface="Arial" panose="020B0604020202020204" pitchFamily="34" charset="0"/>
              <a:buChar char="•"/>
            </a:pPr>
            <a:r>
              <a:rPr lang="en-US" b="0" dirty="0">
                <a:solidFill>
                  <a:schemeClr val="tx1"/>
                </a:solidFill>
                <a:latin typeface="+mn-lt"/>
              </a:rPr>
              <a:t>Lights</a:t>
            </a:r>
          </a:p>
          <a:p>
            <a:endParaRPr lang="en-US" b="0" dirty="0">
              <a:solidFill>
                <a:schemeClr val="tx1"/>
              </a:solidFill>
              <a:latin typeface="+mn-lt"/>
            </a:endParaRPr>
          </a:p>
          <a:p>
            <a:pPr marL="0" indent="0">
              <a:buNone/>
            </a:pPr>
            <a:r>
              <a:rPr lang="en-US" b="0" dirty="0">
                <a:solidFill>
                  <a:schemeClr val="tx1"/>
                </a:solidFill>
                <a:latin typeface="+mn-lt"/>
              </a:rPr>
              <a:t>Working across the matrix what incentives would you/have you put in place to help demand evaluation?</a:t>
            </a:r>
          </a:p>
        </p:txBody>
      </p:sp>
    </p:spTree>
    <p:extLst>
      <p:ext uri="{BB962C8B-B14F-4D97-AF65-F5344CB8AC3E}">
        <p14:creationId xmlns:p14="http://schemas.microsoft.com/office/powerpoint/2010/main" val="1380873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500"/>
                                        <p:tgtEl>
                                          <p:spTgt spid="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2" end="2"/>
                                            </p:txEl>
                                          </p:spTgt>
                                        </p:tgtEl>
                                        <p:attrNameLst>
                                          <p:attrName>style.visibility</p:attrName>
                                        </p:attrNameLst>
                                      </p:cBhvr>
                                      <p:to>
                                        <p:strVal val="visible"/>
                                      </p:to>
                                    </p:set>
                                    <p:animEffect transition="in" filter="fade">
                                      <p:cBhvr>
                                        <p:cTn id="10" dur="500"/>
                                        <p:tgtEl>
                                          <p:spTgt spid="1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xEl>
                                              <p:pRg st="3" end="3"/>
                                            </p:txEl>
                                          </p:spTgt>
                                        </p:tgtEl>
                                        <p:attrNameLst>
                                          <p:attrName>style.visibility</p:attrName>
                                        </p:attrNameLst>
                                      </p:cBhvr>
                                      <p:to>
                                        <p:strVal val="visible"/>
                                      </p:to>
                                    </p:set>
                                    <p:animEffect transition="in" filter="fade">
                                      <p:cBhvr>
                                        <p:cTn id="13" dur="500"/>
                                        <p:tgtEl>
                                          <p:spTgt spid="1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xEl>
                                              <p:pRg st="4" end="4"/>
                                            </p:txEl>
                                          </p:spTgt>
                                        </p:tgtEl>
                                        <p:attrNameLst>
                                          <p:attrName>style.visibility</p:attrName>
                                        </p:attrNameLst>
                                      </p:cBhvr>
                                      <p:to>
                                        <p:strVal val="visible"/>
                                      </p:to>
                                    </p:set>
                                    <p:animEffect transition="in" filter="fade">
                                      <p:cBhvr>
                                        <p:cTn id="16" dur="500"/>
                                        <p:tgtEl>
                                          <p:spTgt spid="19">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9">
                                            <p:txEl>
                                              <p:pRg st="6" end="6"/>
                                            </p:txEl>
                                          </p:spTgt>
                                        </p:tgtEl>
                                        <p:attrNameLst>
                                          <p:attrName>style.visibility</p:attrName>
                                        </p:attrNameLst>
                                      </p:cBhvr>
                                      <p:to>
                                        <p:strVal val="visible"/>
                                      </p:to>
                                    </p:set>
                                    <p:anim calcmode="lin" valueType="num">
                                      <p:cBhvr additive="base">
                                        <p:cTn id="21" dur="500" fill="hold"/>
                                        <p:tgtEl>
                                          <p:spTgt spid="1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5280923"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5" name="Title 1">
            <a:extLst>
              <a:ext uri="{FF2B5EF4-FFF2-40B4-BE49-F238E27FC236}">
                <a16:creationId xmlns:a16="http://schemas.microsoft.com/office/drawing/2014/main" id="{9CAE635A-574F-42DC-A303-F7E1B47B088A}"/>
              </a:ext>
            </a:extLst>
          </p:cNvPr>
          <p:cNvSpPr txBox="1">
            <a:spLocks/>
          </p:cNvSpPr>
          <p:nvPr/>
        </p:nvSpPr>
        <p:spPr>
          <a:xfrm>
            <a:off x="771423" y="490298"/>
            <a:ext cx="8229600" cy="719137"/>
          </a:xfrm>
          <a:prstGeom prst="rect">
            <a:avLst/>
          </a:prstGeom>
        </p:spPr>
        <p:txBody>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a:lstStyle>
          <a:p>
            <a:pPr hangingPunct="1"/>
            <a:r>
              <a:rPr lang="en-US" sz="3600" dirty="0"/>
              <a:t>Incentives in Practice</a:t>
            </a:r>
          </a:p>
        </p:txBody>
      </p:sp>
      <p:sp>
        <p:nvSpPr>
          <p:cNvPr id="18" name="TextBox 17">
            <a:extLst>
              <a:ext uri="{FF2B5EF4-FFF2-40B4-BE49-F238E27FC236}">
                <a16:creationId xmlns:a16="http://schemas.microsoft.com/office/drawing/2014/main" id="{76CCD462-07A7-440C-A270-402B9310F345}"/>
              </a:ext>
            </a:extLst>
          </p:cNvPr>
          <p:cNvSpPr txBox="1"/>
          <p:nvPr/>
        </p:nvSpPr>
        <p:spPr>
          <a:xfrm>
            <a:off x="9758153" y="6363662"/>
            <a:ext cx="1080120" cy="400110"/>
          </a:xfrm>
          <a:prstGeom prst="rect">
            <a:avLst/>
          </a:prstGeom>
          <a:noFill/>
        </p:spPr>
        <p:txBody>
          <a:bodyPr wrap="square" rtlCol="0">
            <a:spAutoFit/>
          </a:bodyPr>
          <a:lstStyle/>
          <a:p>
            <a:r>
              <a:rPr lang="en-US" sz="1000" dirty="0">
                <a:solidFill>
                  <a:srgbClr val="FF0000"/>
                </a:solidFill>
              </a:rPr>
              <a:t>Adapted from  Feinstein, 2009</a:t>
            </a:r>
          </a:p>
        </p:txBody>
      </p:sp>
      <p:graphicFrame>
        <p:nvGraphicFramePr>
          <p:cNvPr id="19" name="Table 18">
            <a:extLst>
              <a:ext uri="{FF2B5EF4-FFF2-40B4-BE49-F238E27FC236}">
                <a16:creationId xmlns:a16="http://schemas.microsoft.com/office/drawing/2014/main" id="{AF248F25-1DB4-4211-A66A-9F5870C907CF}"/>
              </a:ext>
            </a:extLst>
          </p:cNvPr>
          <p:cNvGraphicFramePr>
            <a:graphicFrameLocks noGrp="1"/>
          </p:cNvGraphicFramePr>
          <p:nvPr>
            <p:extLst>
              <p:ext uri="{D42A27DB-BD31-4B8C-83A1-F6EECF244321}">
                <p14:modId xmlns:p14="http://schemas.microsoft.com/office/powerpoint/2010/main" val="3608300178"/>
              </p:ext>
            </p:extLst>
          </p:nvPr>
        </p:nvGraphicFramePr>
        <p:xfrm>
          <a:off x="771423" y="1054967"/>
          <a:ext cx="10449733" cy="5096575"/>
        </p:xfrm>
        <a:graphic>
          <a:graphicData uri="http://schemas.openxmlformats.org/drawingml/2006/table">
            <a:tbl>
              <a:tblPr firstRow="1" firstCol="1" lastRow="1" lastCol="1" bandRow="1" bandCol="1">
                <a:tableStyleId>{2D5ABB26-0587-4C30-8999-92F81FD0307C}</a:tableStyleId>
              </a:tblPr>
              <a:tblGrid>
                <a:gridCol w="1668443">
                  <a:extLst>
                    <a:ext uri="{9D8B030D-6E8A-4147-A177-3AD203B41FA5}">
                      <a16:colId xmlns:a16="http://schemas.microsoft.com/office/drawing/2014/main" val="20000"/>
                    </a:ext>
                  </a:extLst>
                </a:gridCol>
                <a:gridCol w="3073452">
                  <a:extLst>
                    <a:ext uri="{9D8B030D-6E8A-4147-A177-3AD203B41FA5}">
                      <a16:colId xmlns:a16="http://schemas.microsoft.com/office/drawing/2014/main" val="20001"/>
                    </a:ext>
                  </a:extLst>
                </a:gridCol>
                <a:gridCol w="3336890">
                  <a:extLst>
                    <a:ext uri="{9D8B030D-6E8A-4147-A177-3AD203B41FA5}">
                      <a16:colId xmlns:a16="http://schemas.microsoft.com/office/drawing/2014/main" val="20002"/>
                    </a:ext>
                  </a:extLst>
                </a:gridCol>
                <a:gridCol w="2370948">
                  <a:extLst>
                    <a:ext uri="{9D8B030D-6E8A-4147-A177-3AD203B41FA5}">
                      <a16:colId xmlns:a16="http://schemas.microsoft.com/office/drawing/2014/main" val="20003"/>
                    </a:ext>
                  </a:extLst>
                </a:gridCol>
              </a:tblGrid>
              <a:tr h="1537185">
                <a:tc>
                  <a:txBody>
                    <a:bodyPr/>
                    <a:lstStyle/>
                    <a:p>
                      <a:pPr marL="0" marR="0">
                        <a:lnSpc>
                          <a:spcPct val="115000"/>
                        </a:lnSpc>
                        <a:spcBef>
                          <a:spcPts val="600"/>
                        </a:spcBef>
                        <a:spcAft>
                          <a:spcPts val="0"/>
                        </a:spcAft>
                      </a:pPr>
                      <a:r>
                        <a:rPr lang="en-GB" sz="1600" b="1" dirty="0">
                          <a:effectLst/>
                        </a:rPr>
                        <a:t>Evaluation Practice Requiring Capacity</a:t>
                      </a: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Commissioners  (Demand/ principals)</a:t>
                      </a:r>
                      <a:endParaRPr lang="en-US" sz="1600" b="1" dirty="0">
                        <a:effectLst/>
                      </a:endParaRPr>
                    </a:p>
                    <a:p>
                      <a:pPr marL="0" marR="0">
                        <a:lnSpc>
                          <a:spcPct val="115000"/>
                        </a:lnSpc>
                        <a:spcBef>
                          <a:spcPts val="600"/>
                        </a:spcBef>
                        <a:spcAft>
                          <a:spcPts val="1000"/>
                        </a:spcAft>
                      </a:pPr>
                      <a:r>
                        <a:rPr lang="en-GB" sz="1600" b="1" dirty="0">
                          <a:effectLst/>
                        </a:rPr>
                        <a:t>(Cabinet, Parliament, political parties, Civil Society, the media, donors)</a:t>
                      </a:r>
                      <a:endParaRPr lang="en-US" sz="16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Intermediaries - Delivery and Management</a:t>
                      </a:r>
                    </a:p>
                    <a:p>
                      <a:pPr marL="0" marR="0">
                        <a:lnSpc>
                          <a:spcPct val="115000"/>
                        </a:lnSpc>
                        <a:spcBef>
                          <a:spcPts val="600"/>
                        </a:spcBef>
                        <a:spcAft>
                          <a:spcPts val="1000"/>
                        </a:spcAft>
                      </a:pPr>
                      <a:r>
                        <a:rPr lang="en-GB" sz="1600" b="1" dirty="0">
                          <a:effectLst/>
                        </a:rPr>
                        <a:t>(Central Government (Treasury etc.) Line departments (Health etc.).</a:t>
                      </a:r>
                      <a:endParaRPr lang="en-US" sz="16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GB" sz="1600" b="1" dirty="0">
                          <a:effectLst/>
                        </a:rPr>
                        <a:t>Supply – </a:t>
                      </a:r>
                    </a:p>
                    <a:p>
                      <a:pPr marL="0" marR="0">
                        <a:lnSpc>
                          <a:spcPct val="115000"/>
                        </a:lnSpc>
                        <a:spcBef>
                          <a:spcPts val="600"/>
                        </a:spcBef>
                        <a:spcAft>
                          <a:spcPts val="1000"/>
                        </a:spcAft>
                      </a:pPr>
                      <a:r>
                        <a:rPr lang="en-GB" sz="1600" b="1" dirty="0">
                          <a:effectLst/>
                        </a:rPr>
                        <a:t>(Universities, think tanks, consultants)</a:t>
                      </a:r>
                      <a:endParaRPr lang="en-US" sz="1600" b="1" dirty="0">
                        <a:effectLst/>
                        <a:latin typeface="+mn-lt"/>
                        <a:ea typeface="Calibri"/>
                        <a:cs typeface="Times New Roman"/>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56696">
                <a:tc>
                  <a:txBody>
                    <a:bodyPr/>
                    <a:lstStyle/>
                    <a:p>
                      <a:pPr marL="0" marR="0" algn="l">
                        <a:lnSpc>
                          <a:spcPct val="115000"/>
                        </a:lnSpc>
                        <a:spcBef>
                          <a:spcPts val="600"/>
                        </a:spcBef>
                        <a:spcAft>
                          <a:spcPts val="1000"/>
                        </a:spcAft>
                      </a:pPr>
                      <a:r>
                        <a:rPr lang="en-GB" sz="1600" b="1" dirty="0">
                          <a:effectLst/>
                        </a:rPr>
                        <a:t>User of</a:t>
                      </a:r>
                      <a:r>
                        <a:rPr lang="en-US" sz="1600" b="1" dirty="0">
                          <a:effectLst/>
                        </a:rPr>
                        <a:t> </a:t>
                      </a:r>
                      <a:r>
                        <a:rPr lang="en-GB" sz="1600" b="1" dirty="0">
                          <a:effectLst/>
                        </a:rPr>
                        <a:t>Evaluations</a:t>
                      </a:r>
                      <a:endParaRPr lang="en-US" sz="1600" b="1" dirty="0">
                        <a:effectLst/>
                      </a:endParaRPr>
                    </a:p>
                    <a:p>
                      <a:pPr marL="0" marR="0">
                        <a:lnSpc>
                          <a:spcPct val="115000"/>
                        </a:lnSpc>
                        <a:spcBef>
                          <a:spcPts val="600"/>
                        </a:spcBef>
                        <a:spcAft>
                          <a:spcPts val="1000"/>
                        </a:spcAft>
                      </a:pPr>
                      <a:endParaRPr lang="en-GB" sz="1600" b="1"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15000"/>
                        </a:lnSpc>
                        <a:spcBef>
                          <a:spcPts val="600"/>
                        </a:spcBef>
                        <a:spcAft>
                          <a:spcPts val="1000"/>
                        </a:spcAft>
                        <a:buClrTx/>
                        <a:buSzTx/>
                        <a:buFontTx/>
                        <a:buNone/>
                        <a:tabLst/>
                        <a:defRPr/>
                      </a:pPr>
                      <a:r>
                        <a:rPr lang="en-US" sz="1800" b="0" i="0" u="none" strike="noStrike" cap="none" spc="0" baseline="0" dirty="0">
                          <a:ln>
                            <a:noFill/>
                          </a:ln>
                          <a:solidFill>
                            <a:schemeClr val="tx1"/>
                          </a:solidFill>
                          <a:effectLst/>
                          <a:uFillTx/>
                          <a:latin typeface="+mn-lt"/>
                          <a:ea typeface="+mn-ea"/>
                          <a:cs typeface="+mn-cs"/>
                          <a:sym typeface="Calibri"/>
                        </a:rPr>
                        <a:t>Recognition of outcome reporting</a:t>
                      </a:r>
                    </a:p>
                    <a:p>
                      <a:pPr marL="0" marR="0" lvl="0" indent="0" algn="r" defTabSz="914400" rtl="0" eaLnBrk="1" fontAlgn="auto" latinLnBrk="0" hangingPunct="1">
                        <a:lnSpc>
                          <a:spcPct val="115000"/>
                        </a:lnSpc>
                        <a:spcBef>
                          <a:spcPts val="600"/>
                        </a:spcBef>
                        <a:spcAft>
                          <a:spcPts val="1000"/>
                        </a:spcAft>
                        <a:buClrTx/>
                        <a:buSzTx/>
                        <a:buFontTx/>
                        <a:buNone/>
                        <a:tabLst/>
                        <a:defRPr/>
                      </a:pPr>
                      <a:r>
                        <a:rPr lang="en-US" sz="1800" b="0" i="0" u="none" strike="noStrike" cap="none" spc="0" baseline="0" dirty="0">
                          <a:ln>
                            <a:noFill/>
                          </a:ln>
                          <a:solidFill>
                            <a:schemeClr val="tx1"/>
                          </a:solidFill>
                          <a:effectLst/>
                          <a:uFillTx/>
                          <a:latin typeface="+mn-lt"/>
                          <a:ea typeface="+mn-ea"/>
                          <a:cs typeface="+mn-cs"/>
                          <a:sym typeface="Calibri"/>
                        </a:rPr>
                        <a:t>Evangelize on evidence-based policy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15000"/>
                        </a:lnSpc>
                        <a:spcBef>
                          <a:spcPts val="600"/>
                        </a:spcBef>
                        <a:spcAft>
                          <a:spcPts val="1000"/>
                        </a:spcAft>
                        <a:buClrTx/>
                        <a:buSzTx/>
                        <a:buFontTx/>
                        <a:buNone/>
                        <a:tabLst/>
                        <a:defRPr/>
                      </a:pPr>
                      <a:r>
                        <a:rPr lang="en-US" sz="1800" b="0" i="0" u="none" strike="noStrike" cap="none" spc="0" baseline="0" dirty="0">
                          <a:ln>
                            <a:noFill/>
                          </a:ln>
                          <a:solidFill>
                            <a:schemeClr val="tx1"/>
                          </a:solidFill>
                          <a:effectLst/>
                          <a:uFillTx/>
                          <a:latin typeface="+mn-lt"/>
                          <a:ea typeface="+mn-ea"/>
                          <a:cs typeface="+mn-cs"/>
                          <a:sym typeface="Calibri"/>
                        </a:rPr>
                        <a:t>New information on project performance that can be used by other projects</a:t>
                      </a:r>
                    </a:p>
                    <a:p>
                      <a:pPr marL="0" marR="0">
                        <a:lnSpc>
                          <a:spcPct val="115000"/>
                        </a:lnSpc>
                        <a:spcBef>
                          <a:spcPts val="600"/>
                        </a:spcBef>
                        <a:spcAft>
                          <a:spcPts val="1000"/>
                        </a:spcAft>
                      </a:pPr>
                      <a:endParaRPr lang="en-US" sz="1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endParaRPr lang="en-US" sz="1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7606">
                <a:tc>
                  <a:txBody>
                    <a:bodyPr/>
                    <a:lstStyle/>
                    <a:p>
                      <a:pPr marL="0" marR="0" indent="0" algn="l" defTabSz="914400" rtl="0" eaLnBrk="1" fontAlgn="auto" latinLnBrk="0" hangingPunct="1">
                        <a:lnSpc>
                          <a:spcPct val="115000"/>
                        </a:lnSpc>
                        <a:spcBef>
                          <a:spcPts val="600"/>
                        </a:spcBef>
                        <a:spcAft>
                          <a:spcPts val="1000"/>
                        </a:spcAft>
                        <a:buClrTx/>
                        <a:buSzTx/>
                        <a:buFontTx/>
                        <a:buNone/>
                        <a:tabLst/>
                        <a:defRPr/>
                      </a:pPr>
                      <a:r>
                        <a:rPr lang="en-GB" sz="1600" b="1" dirty="0">
                          <a:effectLst/>
                        </a:rPr>
                        <a:t>Manager of</a:t>
                      </a:r>
                      <a:r>
                        <a:rPr lang="en-GB" sz="1600" b="1" baseline="0" dirty="0">
                          <a:effectLst/>
                        </a:rPr>
                        <a:t> </a:t>
                      </a:r>
                      <a:r>
                        <a:rPr lang="en-GB" sz="1600" b="1" dirty="0">
                          <a:effectLst/>
                        </a:rPr>
                        <a:t>Evaluations </a:t>
                      </a:r>
                      <a:endParaRPr lang="en-US" sz="1600" b="1" dirty="0">
                        <a:effectLst/>
                        <a:latin typeface="+mn-lt"/>
                        <a:ea typeface="Calibri"/>
                        <a:cs typeface="Times New Roman"/>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endParaRPr lang="en-US" sz="1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800" b="0" i="0" u="none" strike="noStrike" cap="none" spc="0" baseline="0" dirty="0">
                          <a:ln>
                            <a:noFill/>
                          </a:ln>
                          <a:solidFill>
                            <a:schemeClr val="tx1"/>
                          </a:solidFill>
                          <a:effectLst/>
                          <a:uFillTx/>
                          <a:latin typeface="+mn-lt"/>
                          <a:ea typeface="+mn-ea"/>
                          <a:cs typeface="+mn-cs"/>
                          <a:sym typeface="Calibri"/>
                        </a:rPr>
                        <a:t>Ratings feed into performance reporting</a:t>
                      </a:r>
                      <a:endParaRPr lang="en-US" sz="18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endParaRPr lang="en-US" sz="1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97774">
                <a:tc>
                  <a:txBody>
                    <a:bodyPr/>
                    <a:lstStyle/>
                    <a:p>
                      <a:pPr marL="0" marR="0" indent="0" algn="l" defTabSz="914400" rtl="0" eaLnBrk="1" fontAlgn="auto" latinLnBrk="0" hangingPunct="1">
                        <a:lnSpc>
                          <a:spcPct val="115000"/>
                        </a:lnSpc>
                        <a:spcBef>
                          <a:spcPts val="600"/>
                        </a:spcBef>
                        <a:spcAft>
                          <a:spcPts val="1000"/>
                        </a:spcAft>
                        <a:buClrTx/>
                        <a:buSzTx/>
                        <a:buFontTx/>
                        <a:buNone/>
                        <a:tabLst/>
                        <a:defRPr/>
                      </a:pPr>
                      <a:r>
                        <a:rPr lang="en-GB" sz="1600" b="1" dirty="0">
                          <a:effectLst/>
                        </a:rPr>
                        <a:t>Conducting evaluations </a:t>
                      </a:r>
                      <a:endParaRPr lang="en-US" sz="1600" b="1" dirty="0">
                        <a:effectLst/>
                      </a:endParaRPr>
                    </a:p>
                    <a:p>
                      <a:pPr marL="0" marR="0">
                        <a:lnSpc>
                          <a:spcPct val="115000"/>
                        </a:lnSpc>
                        <a:spcBef>
                          <a:spcPts val="600"/>
                        </a:spcBef>
                        <a:spcAft>
                          <a:spcPts val="1000"/>
                        </a:spcAft>
                      </a:pPr>
                      <a:endParaRPr lang="en-US"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endParaRPr lang="en-US" sz="1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endParaRPr lang="en-US" sz="18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1000"/>
                        </a:spcAft>
                      </a:pPr>
                      <a:r>
                        <a:rPr lang="en-US" sz="1800" b="0" i="0" u="none" strike="noStrike" cap="none" spc="0" baseline="0" dirty="0">
                          <a:ln>
                            <a:noFill/>
                          </a:ln>
                          <a:solidFill>
                            <a:schemeClr val="tx1"/>
                          </a:solidFill>
                          <a:effectLst/>
                          <a:uFillTx/>
                          <a:latin typeface="+mn-lt"/>
                          <a:ea typeface="+mn-ea"/>
                          <a:cs typeface="+mn-cs"/>
                          <a:sym typeface="Calibri"/>
                        </a:rPr>
                        <a:t>Provide information about change or steer a project</a:t>
                      </a:r>
                      <a:endParaRPr lang="en-US" sz="1800" b="1"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40197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717443" y="2500521"/>
            <a:ext cx="8953200" cy="1500989"/>
          </a:xfrm>
          <a:prstGeom prst="rect">
            <a:avLst/>
          </a:prstGeom>
        </p:spPr>
        <p:txBody>
          <a:bodyPr/>
          <a:lstStyle>
            <a:lvl1pPr>
              <a:defRPr spc="-200"/>
            </a:lvl1pPr>
          </a:lstStyle>
          <a:p>
            <a:pPr algn="ctr"/>
            <a:r>
              <a:rPr lang="en-US" dirty="0"/>
              <a:t>Quality</a:t>
            </a:r>
            <a:endParaRPr dirty="0"/>
          </a:p>
        </p:txBody>
      </p:sp>
    </p:spTree>
    <p:extLst>
      <p:ext uri="{BB962C8B-B14F-4D97-AF65-F5344CB8AC3E}">
        <p14:creationId xmlns:p14="http://schemas.microsoft.com/office/powerpoint/2010/main" val="404082166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2764246" y="773321"/>
            <a:ext cx="8953200" cy="1500989"/>
          </a:xfrm>
          <a:prstGeom prst="rect">
            <a:avLst/>
          </a:prstGeom>
        </p:spPr>
        <p:txBody>
          <a:bodyPr/>
          <a:lstStyle>
            <a:lvl1pPr>
              <a:defRPr spc="-200"/>
            </a:lvl1pPr>
          </a:lstStyle>
          <a:p>
            <a:pPr algn="ctr"/>
            <a:r>
              <a:rPr lang="en-US" dirty="0"/>
              <a:t>Quiz</a:t>
            </a:r>
            <a:endParaRPr dirty="0"/>
          </a:p>
        </p:txBody>
      </p:sp>
      <p:sp>
        <p:nvSpPr>
          <p:cNvPr id="9" name="Text Placeholder 2">
            <a:extLst>
              <a:ext uri="{FF2B5EF4-FFF2-40B4-BE49-F238E27FC236}">
                <a16:creationId xmlns:a16="http://schemas.microsoft.com/office/drawing/2014/main" id="{E325F0B1-F222-4FC1-B4D1-6555ECA1FD55}"/>
              </a:ext>
            </a:extLst>
          </p:cNvPr>
          <p:cNvSpPr txBox="1">
            <a:spLocks/>
          </p:cNvSpPr>
          <p:nvPr/>
        </p:nvSpPr>
        <p:spPr>
          <a:xfrm>
            <a:off x="533399" y="1598404"/>
            <a:ext cx="10515600" cy="44862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marL="457200" lvl="0" indent="-457200">
              <a:buFont typeface="Arial" panose="020B0604020202020204" pitchFamily="34" charset="0"/>
              <a:buChar char="•"/>
            </a:pPr>
            <a:r>
              <a:rPr lang="en-US" b="0" dirty="0">
                <a:solidFill>
                  <a:schemeClr val="tx1"/>
                </a:solidFill>
              </a:rPr>
              <a:t>What are the elements of a sustainable evaluation system?</a:t>
            </a:r>
          </a:p>
          <a:p>
            <a:pPr marL="457200" lvl="0" indent="-457200">
              <a:buFont typeface="Arial" panose="020B0604020202020204" pitchFamily="34" charset="0"/>
              <a:buChar char="•"/>
            </a:pPr>
            <a:r>
              <a:rPr lang="en-US" b="0" dirty="0">
                <a:solidFill>
                  <a:schemeClr val="tx1"/>
                </a:solidFill>
              </a:rPr>
              <a:t>What is a carrot?</a:t>
            </a:r>
          </a:p>
          <a:p>
            <a:pPr marL="457200" lvl="0" indent="-457200">
              <a:buFont typeface="Arial" panose="020B0604020202020204" pitchFamily="34" charset="0"/>
              <a:buChar char="•"/>
            </a:pPr>
            <a:r>
              <a:rPr lang="en-US" b="0" dirty="0">
                <a:solidFill>
                  <a:schemeClr val="tx1"/>
                </a:solidFill>
              </a:rPr>
              <a:t>Why do evaluation systems fail?</a:t>
            </a:r>
          </a:p>
          <a:p>
            <a:pPr lvl="0"/>
            <a:endParaRPr lang="en-US" b="0" dirty="0">
              <a:solidFill>
                <a:schemeClr val="tx1"/>
              </a:solidFill>
            </a:endParaRPr>
          </a:p>
          <a:p>
            <a:pPr lvl="0"/>
            <a:r>
              <a:rPr lang="en-US" b="0" dirty="0">
                <a:solidFill>
                  <a:schemeClr val="tx1"/>
                </a:solidFill>
              </a:rPr>
              <a:t>Any questions from this morning?</a:t>
            </a:r>
          </a:p>
          <a:p>
            <a:pPr marL="457200" indent="-457200" hangingPunct="1">
              <a:buFont typeface="Arial" panose="020B0604020202020204" pitchFamily="34" charset="0"/>
              <a:buChar char="•"/>
            </a:pPr>
            <a:endParaRPr lang="en-US" b="0" dirty="0">
              <a:solidFill>
                <a:schemeClr val="tx1"/>
              </a:solidFill>
              <a:latin typeface="+mn-lt"/>
            </a:endParaRPr>
          </a:p>
        </p:txBody>
      </p:sp>
    </p:spTree>
    <p:extLst>
      <p:ext uri="{BB962C8B-B14F-4D97-AF65-F5344CB8AC3E}">
        <p14:creationId xmlns:p14="http://schemas.microsoft.com/office/powerpoint/2010/main" val="16498411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394310" y="773321"/>
            <a:ext cx="8953200" cy="1500989"/>
          </a:xfrm>
          <a:prstGeom prst="rect">
            <a:avLst/>
          </a:prstGeom>
        </p:spPr>
        <p:txBody>
          <a:bodyPr/>
          <a:lstStyle>
            <a:lvl1pPr>
              <a:defRPr spc="-200"/>
            </a:lvl1pPr>
          </a:lstStyle>
          <a:p>
            <a:r>
              <a:rPr lang="en-US" dirty="0"/>
              <a:t>Two main elements of system quality</a:t>
            </a:r>
            <a:endParaRPr dirty="0"/>
          </a:p>
        </p:txBody>
      </p:sp>
      <p:sp>
        <p:nvSpPr>
          <p:cNvPr id="9" name="Text Placeholder 2">
            <a:extLst>
              <a:ext uri="{FF2B5EF4-FFF2-40B4-BE49-F238E27FC236}">
                <a16:creationId xmlns:a16="http://schemas.microsoft.com/office/drawing/2014/main" id="{E325F0B1-F222-4FC1-B4D1-6555ECA1FD55}"/>
              </a:ext>
            </a:extLst>
          </p:cNvPr>
          <p:cNvSpPr txBox="1">
            <a:spLocks/>
          </p:cNvSpPr>
          <p:nvPr/>
        </p:nvSpPr>
        <p:spPr>
          <a:xfrm>
            <a:off x="554864" y="1480347"/>
            <a:ext cx="4408868" cy="44862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r>
              <a:rPr lang="en-US" b="0" dirty="0">
                <a:solidFill>
                  <a:schemeClr val="tx1"/>
                </a:solidFill>
                <a:latin typeface="Helvetica"/>
              </a:rPr>
              <a:t>Methodological Quality  </a:t>
            </a:r>
            <a:endParaRPr lang="en-US" b="0" dirty="0">
              <a:solidFill>
                <a:schemeClr val="tx1"/>
              </a:solidFill>
            </a:endParaRPr>
          </a:p>
          <a:p>
            <a:pPr lvl="0"/>
            <a:endParaRPr lang="en-US" b="0" dirty="0">
              <a:solidFill>
                <a:schemeClr val="tx1"/>
              </a:solidFill>
            </a:endParaRPr>
          </a:p>
          <a:p>
            <a:pPr lvl="0"/>
            <a:endParaRPr lang="en-US" b="0" dirty="0">
              <a:solidFill>
                <a:schemeClr val="tx1"/>
              </a:solidFill>
            </a:endParaRPr>
          </a:p>
          <a:p>
            <a:pPr lvl="0"/>
            <a:endParaRPr lang="en-US" b="0" dirty="0">
              <a:solidFill>
                <a:schemeClr val="tx1"/>
              </a:solidFill>
            </a:endParaRPr>
          </a:p>
          <a:p>
            <a:pPr lvl="0"/>
            <a:endParaRPr lang="en-US" b="0" dirty="0">
              <a:solidFill>
                <a:schemeClr val="tx1"/>
              </a:solidFill>
            </a:endParaRPr>
          </a:p>
          <a:p>
            <a:r>
              <a:rPr lang="en-US" b="0" dirty="0">
                <a:solidFill>
                  <a:schemeClr val="tx1"/>
                </a:solidFill>
              </a:rPr>
              <a:t>  </a:t>
            </a:r>
          </a:p>
          <a:p>
            <a:pPr hangingPunct="1"/>
            <a:endParaRPr lang="en-US" b="0" dirty="0">
              <a:solidFill>
                <a:schemeClr val="tx1"/>
              </a:solidFill>
              <a:latin typeface="+mn-lt"/>
            </a:endParaRPr>
          </a:p>
        </p:txBody>
      </p:sp>
      <p:pic>
        <p:nvPicPr>
          <p:cNvPr id="2" name="Picture 1">
            <a:extLst>
              <a:ext uri="{FF2B5EF4-FFF2-40B4-BE49-F238E27FC236}">
                <a16:creationId xmlns:a16="http://schemas.microsoft.com/office/drawing/2014/main" id="{CBCDAD82-AE80-4730-8EDF-49C48D6B99A4}"/>
              </a:ext>
            </a:extLst>
          </p:cNvPr>
          <p:cNvPicPr>
            <a:picLocks noChangeAspect="1"/>
          </p:cNvPicPr>
          <p:nvPr/>
        </p:nvPicPr>
        <p:blipFill>
          <a:blip r:embed="rId3"/>
          <a:stretch>
            <a:fillRect/>
          </a:stretch>
        </p:blipFill>
        <p:spPr>
          <a:xfrm>
            <a:off x="752157" y="2115696"/>
            <a:ext cx="2466975" cy="1847850"/>
          </a:xfrm>
          <a:prstGeom prst="rect">
            <a:avLst/>
          </a:prstGeom>
        </p:spPr>
      </p:pic>
      <p:pic>
        <p:nvPicPr>
          <p:cNvPr id="1026" name="Picture 2" descr="Image result for How you do it">
            <a:extLst>
              <a:ext uri="{FF2B5EF4-FFF2-40B4-BE49-F238E27FC236}">
                <a16:creationId xmlns:a16="http://schemas.microsoft.com/office/drawing/2014/main" id="{67904B34-F5B3-4A5B-9C4D-37D2D856CE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656" y="2245674"/>
            <a:ext cx="2867025" cy="15906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C6B634A-43BF-4175-B70B-CD2EC78FF0DC}"/>
              </a:ext>
            </a:extLst>
          </p:cNvPr>
          <p:cNvSpPr txBox="1"/>
          <p:nvPr/>
        </p:nvSpPr>
        <p:spPr>
          <a:xfrm>
            <a:off x="6012288" y="1472484"/>
            <a:ext cx="4267200" cy="8002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fromWordArt="0" anchor="t" anchorCtr="0" forceAA="0" compatLnSpc="1">
            <a:prstTxWarp prst="textNoShape">
              <a:avLst/>
            </a:prstTxWarp>
            <a:spAutoFit/>
          </a:bodyPr>
          <a:lstStyle/>
          <a:p>
            <a:r>
              <a:rPr lang="en-US" sz="2800" dirty="0">
                <a:latin typeface="Helvetica"/>
                <a:ea typeface="+mj-lt"/>
                <a:cs typeface="+mj-lt"/>
              </a:rPr>
              <a:t>Process Quality </a:t>
            </a:r>
            <a:endParaRPr lang="en-US" sz="2800" dirty="0">
              <a:latin typeface="Helvetica"/>
            </a:endParaRPr>
          </a:p>
          <a:p>
            <a:endParaRPr lang="en-US" dirty="0"/>
          </a:p>
        </p:txBody>
      </p:sp>
    </p:spTree>
    <p:extLst>
      <p:ext uri="{BB962C8B-B14F-4D97-AF65-F5344CB8AC3E}">
        <p14:creationId xmlns:p14="http://schemas.microsoft.com/office/powerpoint/2010/main" val="14129902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Putting Quality into Practice – South Africa</a:t>
            </a:r>
            <a:endParaRPr dirty="0"/>
          </a:p>
        </p:txBody>
      </p:sp>
      <p:sp>
        <p:nvSpPr>
          <p:cNvPr id="9" name="Text Placeholder 2">
            <a:extLst>
              <a:ext uri="{FF2B5EF4-FFF2-40B4-BE49-F238E27FC236}">
                <a16:creationId xmlns:a16="http://schemas.microsoft.com/office/drawing/2014/main" id="{E325F0B1-F222-4FC1-B4D1-6555ECA1FD55}"/>
              </a:ext>
            </a:extLst>
          </p:cNvPr>
          <p:cNvSpPr txBox="1">
            <a:spLocks/>
          </p:cNvSpPr>
          <p:nvPr/>
        </p:nvSpPr>
        <p:spPr>
          <a:xfrm>
            <a:off x="443088" y="1523815"/>
            <a:ext cx="9310512" cy="44862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lvl="1"/>
            <a:r>
              <a:rPr lang="en-US" b="0" dirty="0">
                <a:solidFill>
                  <a:schemeClr val="tx1"/>
                </a:solidFill>
                <a:latin typeface="+mn-lt"/>
              </a:rPr>
              <a:t>Methods - Six types of evaluation, each with its own guidance</a:t>
            </a:r>
          </a:p>
          <a:p>
            <a:pPr marL="1233805" lvl="2" indent="-319405"/>
            <a:r>
              <a:rPr lang="en-US" b="0" dirty="0">
                <a:solidFill>
                  <a:schemeClr val="tx1"/>
                </a:solidFill>
                <a:latin typeface="+mn-lt"/>
              </a:rPr>
              <a:t>Diagnostic</a:t>
            </a:r>
            <a:endParaRPr lang="en-US" b="0" dirty="0">
              <a:solidFill>
                <a:schemeClr val="tx1"/>
              </a:solidFill>
              <a:latin typeface="+mn-lt"/>
              <a:ea typeface="+mj-lt"/>
              <a:cs typeface="+mj-lt"/>
            </a:endParaRPr>
          </a:p>
          <a:p>
            <a:pPr marL="1233805" lvl="2" indent="-319405"/>
            <a:r>
              <a:rPr lang="en-US" b="0" dirty="0">
                <a:solidFill>
                  <a:schemeClr val="tx1"/>
                </a:solidFill>
                <a:latin typeface="+mn-lt"/>
                <a:ea typeface="+mj-lt"/>
                <a:cs typeface="+mj-lt"/>
              </a:rPr>
              <a:t>Design Evaluation</a:t>
            </a:r>
          </a:p>
          <a:p>
            <a:pPr marL="1233805" lvl="2" indent="-319405"/>
            <a:r>
              <a:rPr lang="en-US" b="0" dirty="0">
                <a:solidFill>
                  <a:schemeClr val="tx1"/>
                </a:solidFill>
                <a:latin typeface="+mn-lt"/>
                <a:ea typeface="+mj-lt"/>
                <a:cs typeface="+mj-lt"/>
              </a:rPr>
              <a:t>Implementation</a:t>
            </a:r>
          </a:p>
          <a:p>
            <a:pPr marL="1233805" lvl="2" indent="-319405"/>
            <a:r>
              <a:rPr lang="en-US" b="0" dirty="0">
                <a:solidFill>
                  <a:schemeClr val="tx1"/>
                </a:solidFill>
                <a:latin typeface="+mn-lt"/>
                <a:ea typeface="+mj-lt"/>
                <a:cs typeface="+mj-lt"/>
              </a:rPr>
              <a:t>Economic</a:t>
            </a:r>
          </a:p>
          <a:p>
            <a:pPr marL="1233805" lvl="2" indent="-319405"/>
            <a:r>
              <a:rPr lang="en-US" b="0" dirty="0">
                <a:solidFill>
                  <a:schemeClr val="tx1"/>
                </a:solidFill>
                <a:latin typeface="+mn-lt"/>
                <a:ea typeface="+mj-lt"/>
                <a:cs typeface="+mj-lt"/>
              </a:rPr>
              <a:t>Impact</a:t>
            </a:r>
          </a:p>
          <a:p>
            <a:pPr marL="1233805" lvl="2" indent="-319405"/>
            <a:r>
              <a:rPr lang="en-US" b="0" dirty="0">
                <a:solidFill>
                  <a:schemeClr val="tx1"/>
                </a:solidFill>
                <a:latin typeface="+mn-lt"/>
                <a:ea typeface="+mj-lt"/>
                <a:cs typeface="+mj-lt"/>
              </a:rPr>
              <a:t>Evaluation Synthesis</a:t>
            </a:r>
            <a:endParaRPr lang="en-US" b="0" dirty="0">
              <a:solidFill>
                <a:schemeClr val="tx1"/>
              </a:solidFill>
              <a:latin typeface="+mn-lt"/>
            </a:endParaRPr>
          </a:p>
          <a:p>
            <a:pPr marL="457200" indent="-457200" hangingPunct="1">
              <a:buFont typeface="Arial" panose="020B0604020202020204" pitchFamily="34" charset="0"/>
              <a:buChar char="•"/>
            </a:pPr>
            <a:endParaRPr lang="en-US" b="0" dirty="0">
              <a:solidFill>
                <a:schemeClr val="tx1"/>
              </a:solidFill>
              <a:latin typeface="+mn-lt"/>
            </a:endParaRPr>
          </a:p>
        </p:txBody>
      </p:sp>
    </p:spTree>
    <p:extLst>
      <p:ext uri="{BB962C8B-B14F-4D97-AF65-F5344CB8AC3E}">
        <p14:creationId xmlns:p14="http://schemas.microsoft.com/office/powerpoint/2010/main" val="35634798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Putting Quality into Practice – South Africa</a:t>
            </a:r>
            <a:endParaRPr dirty="0"/>
          </a:p>
        </p:txBody>
      </p:sp>
      <p:sp>
        <p:nvSpPr>
          <p:cNvPr id="3" name="Rectangle 2">
            <a:extLst>
              <a:ext uri="{FF2B5EF4-FFF2-40B4-BE49-F238E27FC236}">
                <a16:creationId xmlns:a16="http://schemas.microsoft.com/office/drawing/2014/main" id="{2C5FD9FE-75E8-416B-A524-1132A6C41976}"/>
              </a:ext>
            </a:extLst>
          </p:cNvPr>
          <p:cNvSpPr/>
          <p:nvPr/>
        </p:nvSpPr>
        <p:spPr>
          <a:xfrm>
            <a:off x="389611" y="1523815"/>
            <a:ext cx="11054243" cy="3108543"/>
          </a:xfrm>
          <a:prstGeom prst="rect">
            <a:avLst/>
          </a:prstGeom>
        </p:spPr>
        <p:txBody>
          <a:bodyPr wrap="square">
            <a:spAutoFit/>
          </a:bodyPr>
          <a:lstStyle/>
          <a:p>
            <a:pPr lvl="1"/>
            <a:r>
              <a:rPr lang="en-US" sz="2800" dirty="0">
                <a:solidFill>
                  <a:schemeClr val="tx1"/>
                </a:solidFill>
                <a:latin typeface="+mn-lt"/>
              </a:rPr>
              <a:t>Process:</a:t>
            </a:r>
          </a:p>
          <a:p>
            <a:pPr lvl="1"/>
            <a:endParaRPr lang="en-US" sz="2800" dirty="0">
              <a:solidFill>
                <a:schemeClr val="tx1"/>
              </a:solidFill>
              <a:latin typeface="+mn-lt"/>
            </a:endParaRPr>
          </a:p>
          <a:p>
            <a:pPr marL="457200" lvl="1" indent="-457200">
              <a:buFont typeface="Arial" panose="020B0604020202020204" pitchFamily="34" charset="0"/>
              <a:buChar char="•"/>
            </a:pPr>
            <a:r>
              <a:rPr lang="en-US" sz="2800" dirty="0">
                <a:solidFill>
                  <a:schemeClr val="tx1"/>
                </a:solidFill>
                <a:latin typeface="+mn-lt"/>
              </a:rPr>
              <a:t>Linked to </a:t>
            </a:r>
            <a:r>
              <a:rPr lang="en-US" sz="2800" dirty="0" err="1">
                <a:solidFill>
                  <a:schemeClr val="tx1"/>
                </a:solidFill>
                <a:latin typeface="+mn-lt"/>
              </a:rPr>
              <a:t>AfrEA</a:t>
            </a:r>
            <a:r>
              <a:rPr lang="en-US" sz="2800" dirty="0">
                <a:solidFill>
                  <a:schemeClr val="tx1"/>
                </a:solidFill>
                <a:latin typeface="+mn-lt"/>
              </a:rPr>
              <a:t> guidelines and OECD-DAC standards</a:t>
            </a:r>
          </a:p>
          <a:p>
            <a:pPr marL="457200" lvl="1" indent="-457200">
              <a:buFont typeface="Arial" panose="020B0604020202020204" pitchFamily="34" charset="0"/>
              <a:buChar char="•"/>
            </a:pPr>
            <a:r>
              <a:rPr lang="en-US" sz="2800" dirty="0">
                <a:solidFill>
                  <a:schemeClr val="tx1"/>
                </a:solidFill>
                <a:latin typeface="+mn-lt"/>
              </a:rPr>
              <a:t>Steering Committee made up of interested parties and experts </a:t>
            </a:r>
          </a:p>
          <a:p>
            <a:pPr marL="457200" lvl="1" indent="-457200">
              <a:buFont typeface="Arial" panose="020B0604020202020204" pitchFamily="34" charset="0"/>
              <a:buChar char="•"/>
            </a:pPr>
            <a:r>
              <a:rPr lang="en-US" sz="2800" dirty="0">
                <a:solidFill>
                  <a:schemeClr val="tx1"/>
                </a:solidFill>
                <a:latin typeface="+mn-lt"/>
              </a:rPr>
              <a:t>Work with a panel of evaluators to enable regular discussion of standards</a:t>
            </a:r>
          </a:p>
          <a:p>
            <a:pPr marL="457200" lvl="1" indent="-457200">
              <a:buFont typeface="Arial" panose="020B0604020202020204" pitchFamily="34" charset="0"/>
              <a:buChar char="•"/>
            </a:pPr>
            <a:r>
              <a:rPr lang="en-US" sz="2800" dirty="0">
                <a:solidFill>
                  <a:schemeClr val="tx1"/>
                </a:solidFill>
                <a:latin typeface="+mn-lt"/>
              </a:rPr>
              <a:t>Reports to cabinet</a:t>
            </a:r>
          </a:p>
        </p:txBody>
      </p:sp>
    </p:spTree>
    <p:extLst>
      <p:ext uri="{BB962C8B-B14F-4D97-AF65-F5344CB8AC3E}">
        <p14:creationId xmlns:p14="http://schemas.microsoft.com/office/powerpoint/2010/main" val="31323026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Putting Quality into Practice – DFID</a:t>
            </a:r>
            <a:endParaRPr dirty="0"/>
          </a:p>
        </p:txBody>
      </p:sp>
      <p:sp>
        <p:nvSpPr>
          <p:cNvPr id="9" name="Text Placeholder 2">
            <a:extLst>
              <a:ext uri="{FF2B5EF4-FFF2-40B4-BE49-F238E27FC236}">
                <a16:creationId xmlns:a16="http://schemas.microsoft.com/office/drawing/2014/main" id="{E325F0B1-F222-4FC1-B4D1-6555ECA1FD55}"/>
              </a:ext>
            </a:extLst>
          </p:cNvPr>
          <p:cNvSpPr txBox="1">
            <a:spLocks/>
          </p:cNvSpPr>
          <p:nvPr/>
        </p:nvSpPr>
        <p:spPr>
          <a:xfrm>
            <a:off x="443087" y="1523815"/>
            <a:ext cx="11319421" cy="44862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lvl="1"/>
            <a:r>
              <a:rPr lang="en-US" b="0" dirty="0">
                <a:solidFill>
                  <a:schemeClr val="tx1"/>
                </a:solidFill>
                <a:latin typeface="+mn-lt"/>
              </a:rPr>
              <a:t>Methods - Three types of evaluation, each with its own guidance</a:t>
            </a:r>
          </a:p>
          <a:p>
            <a:pPr marL="457200" lvl="1" indent="-457200">
              <a:buFont typeface="Arial" panose="020B0604020202020204" pitchFamily="34" charset="0"/>
              <a:buChar char="•"/>
            </a:pPr>
            <a:r>
              <a:rPr lang="en-US" b="0" dirty="0">
                <a:solidFill>
                  <a:schemeClr val="tx1"/>
                </a:solidFill>
                <a:latin typeface="+mn-lt"/>
                <a:ea typeface="+mj-lt"/>
                <a:cs typeface="+mj-lt"/>
              </a:rPr>
              <a:t>Impact evaluations establish causal attribution in relation to an intervention and its effects</a:t>
            </a:r>
          </a:p>
          <a:p>
            <a:pPr marL="457200" lvl="1" indent="-457200">
              <a:buFont typeface="Arial" panose="020B0604020202020204" pitchFamily="34" charset="0"/>
              <a:buChar char="•"/>
            </a:pPr>
            <a:r>
              <a:rPr lang="en-US" b="0" dirty="0">
                <a:solidFill>
                  <a:schemeClr val="tx1"/>
                </a:solidFill>
                <a:latin typeface="+mn-lt"/>
                <a:ea typeface="+mj-lt"/>
                <a:cs typeface="+mj-lt"/>
              </a:rPr>
              <a:t>Performance evaluations evaluate the effectiveness of an intervention and its contribution to development outcomes and impacts</a:t>
            </a:r>
          </a:p>
          <a:p>
            <a:pPr marL="457200" lvl="1" indent="-457200">
              <a:buFont typeface="Arial" panose="020B0604020202020204" pitchFamily="34" charset="0"/>
              <a:buChar char="•"/>
            </a:pPr>
            <a:r>
              <a:rPr lang="en-US" b="0" dirty="0">
                <a:solidFill>
                  <a:schemeClr val="tx1"/>
                </a:solidFill>
                <a:latin typeface="+mn-lt"/>
                <a:ea typeface="+mj-lt"/>
                <a:cs typeface="+mj-lt"/>
              </a:rPr>
              <a:t>Process evaluations provide deeper understanding of the quality of implementation including integrity, relevance and coherence.</a:t>
            </a:r>
            <a:endParaRPr lang="en-US" b="0" dirty="0">
              <a:solidFill>
                <a:schemeClr val="tx1"/>
              </a:solidFill>
              <a:latin typeface="+mn-lt"/>
            </a:endParaRPr>
          </a:p>
          <a:p>
            <a:pPr marL="457200" indent="-457200" hangingPunct="1">
              <a:buFont typeface="Arial" panose="020B0604020202020204" pitchFamily="34" charset="0"/>
              <a:buChar char="•"/>
            </a:pPr>
            <a:endParaRPr lang="en-US" b="0" dirty="0">
              <a:solidFill>
                <a:schemeClr val="tx1"/>
              </a:solidFill>
              <a:latin typeface="+mn-lt"/>
            </a:endParaRPr>
          </a:p>
        </p:txBody>
      </p:sp>
    </p:spTree>
    <p:extLst>
      <p:ext uri="{BB962C8B-B14F-4D97-AF65-F5344CB8AC3E}">
        <p14:creationId xmlns:p14="http://schemas.microsoft.com/office/powerpoint/2010/main" val="6968348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Putting Quality into Practice – DFID</a:t>
            </a:r>
            <a:endParaRPr dirty="0"/>
          </a:p>
        </p:txBody>
      </p:sp>
      <p:sp>
        <p:nvSpPr>
          <p:cNvPr id="3" name="Rectangle 2">
            <a:extLst>
              <a:ext uri="{FF2B5EF4-FFF2-40B4-BE49-F238E27FC236}">
                <a16:creationId xmlns:a16="http://schemas.microsoft.com/office/drawing/2014/main" id="{2C5FD9FE-75E8-416B-A524-1132A6C41976}"/>
              </a:ext>
            </a:extLst>
          </p:cNvPr>
          <p:cNvSpPr/>
          <p:nvPr/>
        </p:nvSpPr>
        <p:spPr>
          <a:xfrm>
            <a:off x="486594" y="1523815"/>
            <a:ext cx="10292242" cy="3108543"/>
          </a:xfrm>
          <a:prstGeom prst="rect">
            <a:avLst/>
          </a:prstGeom>
        </p:spPr>
        <p:txBody>
          <a:bodyPr wrap="square">
            <a:spAutoFit/>
          </a:bodyPr>
          <a:lstStyle/>
          <a:p>
            <a:pPr lvl="1"/>
            <a:r>
              <a:rPr lang="en-US" sz="2800" dirty="0">
                <a:solidFill>
                  <a:schemeClr val="tx1"/>
                </a:solidFill>
                <a:latin typeface="+mn-lt"/>
              </a:rPr>
              <a:t>Process:</a:t>
            </a:r>
          </a:p>
          <a:p>
            <a:pPr lvl="1"/>
            <a:endParaRPr lang="en-US" sz="2800" dirty="0">
              <a:solidFill>
                <a:schemeClr val="tx1"/>
              </a:solidFill>
              <a:latin typeface="+mn-lt"/>
            </a:endParaRPr>
          </a:p>
          <a:p>
            <a:pPr marL="342900" indent="-342900">
              <a:buFont typeface="Arial" panose="020B0604020202020204" pitchFamily="34" charset="0"/>
              <a:buChar char="•"/>
            </a:pPr>
            <a:r>
              <a:rPr lang="en-US" sz="2800" dirty="0">
                <a:latin typeface="+mn-lt"/>
              </a:rPr>
              <a:t>Evaluation Quality Assurance and Learning System (</a:t>
            </a:r>
            <a:r>
              <a:rPr lang="en-US" sz="2800" dirty="0" err="1">
                <a:latin typeface="+mn-lt"/>
              </a:rPr>
              <a:t>EQuALS</a:t>
            </a:r>
            <a:r>
              <a:rPr lang="en-US" sz="2800" dirty="0">
                <a:latin typeface="+mn-lt"/>
              </a:rPr>
              <a:t>) rates quality against these types at </a:t>
            </a:r>
            <a:r>
              <a:rPr lang="en-US" sz="2800" dirty="0" err="1">
                <a:latin typeface="+mn-lt"/>
              </a:rPr>
              <a:t>ToR</a:t>
            </a:r>
            <a:r>
              <a:rPr lang="en-US" sz="2800" dirty="0">
                <a:latin typeface="+mn-lt"/>
              </a:rPr>
              <a:t>, Inception report and Final Draft Report (mandatory)</a:t>
            </a:r>
          </a:p>
          <a:p>
            <a:pPr marL="342900" indent="-342900">
              <a:buFont typeface="Arial" panose="020B0604020202020204" pitchFamily="34" charset="0"/>
              <a:buChar char="•"/>
            </a:pPr>
            <a:r>
              <a:rPr lang="en-US" sz="2800" dirty="0">
                <a:latin typeface="+mn-lt"/>
              </a:rPr>
              <a:t>Procurement against these types of evaluation</a:t>
            </a:r>
          </a:p>
          <a:p>
            <a:pPr marL="342900" indent="-342900">
              <a:buFont typeface="Arial" panose="020B0604020202020204" pitchFamily="34" charset="0"/>
              <a:buChar char="•"/>
            </a:pPr>
            <a:r>
              <a:rPr lang="en-US" sz="2800" dirty="0">
                <a:latin typeface="+mn-lt"/>
              </a:rPr>
              <a:t>Reference Group</a:t>
            </a:r>
          </a:p>
        </p:txBody>
      </p:sp>
    </p:spTree>
    <p:extLst>
      <p:ext uri="{BB962C8B-B14F-4D97-AF65-F5344CB8AC3E}">
        <p14:creationId xmlns:p14="http://schemas.microsoft.com/office/powerpoint/2010/main" val="8068550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Your experience</a:t>
            </a:r>
            <a:endParaRPr dirty="0"/>
          </a:p>
        </p:txBody>
      </p:sp>
      <p:sp>
        <p:nvSpPr>
          <p:cNvPr id="2" name="TextBox 1">
            <a:extLst>
              <a:ext uri="{FF2B5EF4-FFF2-40B4-BE49-F238E27FC236}">
                <a16:creationId xmlns:a16="http://schemas.microsoft.com/office/drawing/2014/main" id="{8803D02C-23E9-4F4E-9D90-7D4F25E31913}"/>
              </a:ext>
            </a:extLst>
          </p:cNvPr>
          <p:cNvSpPr txBox="1"/>
          <p:nvPr/>
        </p:nvSpPr>
        <p:spPr>
          <a:xfrm>
            <a:off x="1413164" y="1842655"/>
            <a:ext cx="8659091"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800" dirty="0">
                <a:latin typeface="+mn-lt"/>
              </a:rPr>
              <a:t>Review your matrix and reflect on:</a:t>
            </a:r>
          </a:p>
          <a:p>
            <a:endParaRPr lang="en-US" sz="2800" dirty="0">
              <a:latin typeface="+mn-lt"/>
            </a:endParaRPr>
          </a:p>
          <a:p>
            <a:pPr marL="285750" lvl="0" indent="-285750">
              <a:buFont typeface="Arial" panose="020B0604020202020204" pitchFamily="34" charset="0"/>
              <a:buChar char="•"/>
            </a:pPr>
            <a:r>
              <a:rPr lang="en-US" sz="2800" dirty="0">
                <a:latin typeface="+mn-lt"/>
                <a:cs typeface="+mn-cs"/>
              </a:rPr>
              <a:t>What processes do you have in place to manage quality?</a:t>
            </a:r>
          </a:p>
          <a:p>
            <a:pPr lvl="0"/>
            <a:endParaRPr lang="en-US" sz="2800" dirty="0">
              <a:latin typeface="+mn-lt"/>
              <a:cs typeface="+mn-cs"/>
            </a:endParaRPr>
          </a:p>
          <a:p>
            <a:pPr marL="285750" lvl="0" indent="-285750">
              <a:buFont typeface="Arial" panose="020B0604020202020204" pitchFamily="34" charset="0"/>
              <a:buChar char="•"/>
            </a:pPr>
            <a:r>
              <a:rPr lang="en-US" sz="2800" dirty="0">
                <a:latin typeface="+mn-lt"/>
                <a:cs typeface="+mn-cs"/>
              </a:rPr>
              <a:t>In which parts of the matrix do you have quality processes</a:t>
            </a:r>
          </a:p>
          <a:p>
            <a:pPr lvl="0"/>
            <a:endParaRPr lang="en-US" sz="2800" dirty="0">
              <a:latin typeface="+mn-lt"/>
              <a:cs typeface="+mn-cs"/>
            </a:endParaRPr>
          </a:p>
          <a:p>
            <a:pPr marL="285750" lvl="0" indent="-285750">
              <a:buFont typeface="Arial" panose="020B0604020202020204" pitchFamily="34" charset="0"/>
              <a:buChar char="•"/>
            </a:pPr>
            <a:r>
              <a:rPr lang="en-US" sz="2800" dirty="0">
                <a:latin typeface="+mn-lt"/>
                <a:cs typeface="+mn-cs"/>
              </a:rPr>
              <a:t>Anything you heard of interest?</a:t>
            </a: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5782138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6870960" cy="1500989"/>
          </a:xfrm>
          <a:prstGeom prst="rect">
            <a:avLst/>
          </a:prstGeom>
        </p:spPr>
        <p:txBody>
          <a:bodyPr/>
          <a:lstStyle>
            <a:lvl1pPr>
              <a:defRPr spc="-200"/>
            </a:lvl1pPr>
          </a:lstStyle>
          <a:p>
            <a:r>
              <a:rPr lang="en-US" dirty="0"/>
              <a:t>Objectives</a:t>
            </a:r>
            <a:endParaRPr dirty="0"/>
          </a:p>
        </p:txBody>
      </p:sp>
      <p:sp>
        <p:nvSpPr>
          <p:cNvPr id="168" name="Text Placeholder 2"/>
          <p:cNvSpPr/>
          <p:nvPr/>
        </p:nvSpPr>
        <p:spPr>
          <a:xfrm>
            <a:off x="1060044" y="15146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3</a:t>
            </a:fld>
            <a:endParaRPr lang="en-US" dirty="0"/>
          </a:p>
        </p:txBody>
      </p:sp>
      <p:sp>
        <p:nvSpPr>
          <p:cNvPr id="11" name="Text Placeholder 2">
            <a:extLst>
              <a:ext uri="{FF2B5EF4-FFF2-40B4-BE49-F238E27FC236}">
                <a16:creationId xmlns:a16="http://schemas.microsoft.com/office/drawing/2014/main" id="{FD4BF02C-C51A-4B65-98BE-DC70282AE98A}"/>
              </a:ext>
            </a:extLst>
          </p:cNvPr>
          <p:cNvSpPr/>
          <p:nvPr/>
        </p:nvSpPr>
        <p:spPr>
          <a:xfrm>
            <a:off x="1212444" y="16670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This workshop aims to provide participants with an understanding of:</a:t>
            </a:r>
          </a:p>
          <a:p>
            <a:br>
              <a:rPr lang="en-US" sz="2400" dirty="0">
                <a:latin typeface="+mn-lt"/>
              </a:rPr>
            </a:br>
            <a:r>
              <a:rPr lang="en-US" sz="2400" dirty="0">
                <a:latin typeface="+mn-lt"/>
              </a:rPr>
              <a:t>1.            Issues that reduce sustainability of an evaluation system;</a:t>
            </a:r>
            <a:br>
              <a:rPr lang="en-US" sz="2400" dirty="0">
                <a:latin typeface="+mn-lt"/>
              </a:rPr>
            </a:br>
            <a:r>
              <a:rPr lang="en-US" sz="2400" dirty="0">
                <a:latin typeface="+mn-lt"/>
              </a:rPr>
              <a:t>2.            Developing use orientated organizational evaluation systems;</a:t>
            </a:r>
            <a:br>
              <a:rPr lang="en-US" sz="2400" dirty="0">
                <a:latin typeface="+mn-lt"/>
              </a:rPr>
            </a:br>
            <a:r>
              <a:rPr lang="en-US" sz="2400" dirty="0">
                <a:latin typeface="+mn-lt"/>
              </a:rPr>
              <a:t>3.            Tailoring quality expectations to the organizational context; and</a:t>
            </a:r>
            <a:br>
              <a:rPr lang="en-US" sz="2400" dirty="0">
                <a:latin typeface="+mn-lt"/>
              </a:rPr>
            </a:br>
            <a:r>
              <a:rPr lang="en-US" sz="2400" dirty="0">
                <a:latin typeface="+mn-lt"/>
              </a:rPr>
              <a:t>4.            The role of networks in sustainable evaluation systems</a:t>
            </a: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4" name="Introduction">
            <a:extLst>
              <a:ext uri="{FF2B5EF4-FFF2-40B4-BE49-F238E27FC236}">
                <a16:creationId xmlns:a16="http://schemas.microsoft.com/office/drawing/2014/main" id="{A04C1B28-03E2-43AB-9B19-AD9515460428}"/>
              </a:ext>
            </a:extLst>
          </p:cNvPr>
          <p:cNvSpPr/>
          <p:nvPr/>
        </p:nvSpPr>
        <p:spPr>
          <a:xfrm>
            <a:off x="-27905" y="-12821"/>
            <a:ext cx="2413001" cy="546101"/>
          </a:xfrm>
          <a:prstGeom prst="rect">
            <a:avLst/>
          </a:prstGeom>
          <a:solidFill>
            <a:srgbClr val="00B0F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5" name="Analysis">
            <a:extLst>
              <a:ext uri="{FF2B5EF4-FFF2-40B4-BE49-F238E27FC236}">
                <a16:creationId xmlns:a16="http://schemas.microsoft.com/office/drawing/2014/main" id="{55A35654-9B5D-409E-B965-BBB735E31A8B}"/>
              </a:ext>
            </a:extLst>
          </p:cNvPr>
          <p:cNvSpPr/>
          <p:nvPr/>
        </p:nvSpPr>
        <p:spPr>
          <a:xfrm>
            <a:off x="2411944"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6" name="Methodology">
            <a:extLst>
              <a:ext uri="{FF2B5EF4-FFF2-40B4-BE49-F238E27FC236}">
                <a16:creationId xmlns:a16="http://schemas.microsoft.com/office/drawing/2014/main" id="{7CDF65C0-E943-4ACF-A13D-45BB286F805F}"/>
              </a:ext>
            </a:extLst>
          </p:cNvPr>
          <p:cNvSpPr/>
          <p:nvPr/>
        </p:nvSpPr>
        <p:spPr>
          <a:xfrm>
            <a:off x="8984407" y="0"/>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7" name="Use/Audience">
            <a:extLst>
              <a:ext uri="{FF2B5EF4-FFF2-40B4-BE49-F238E27FC236}">
                <a16:creationId xmlns:a16="http://schemas.microsoft.com/office/drawing/2014/main" id="{038A5165-3193-48A1-A89F-55A637C9A3C4}"/>
              </a:ext>
            </a:extLst>
          </p:cNvPr>
          <p:cNvSpPr/>
          <p:nvPr/>
        </p:nvSpPr>
        <p:spPr>
          <a:xfrm>
            <a:off x="5283378" y="0"/>
            <a:ext cx="181495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8" name="Use/Audience">
            <a:extLst>
              <a:ext uri="{FF2B5EF4-FFF2-40B4-BE49-F238E27FC236}">
                <a16:creationId xmlns:a16="http://schemas.microsoft.com/office/drawing/2014/main" id="{78EE981F-C36F-4104-8559-5531B1A73C1A}"/>
              </a:ext>
            </a:extLst>
          </p:cNvPr>
          <p:cNvSpPr/>
          <p:nvPr/>
        </p:nvSpPr>
        <p:spPr>
          <a:xfrm>
            <a:off x="7098330" y="-1532"/>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9" name="Methodology">
            <a:extLst>
              <a:ext uri="{FF2B5EF4-FFF2-40B4-BE49-F238E27FC236}">
                <a16:creationId xmlns:a16="http://schemas.microsoft.com/office/drawing/2014/main" id="{994D1A8C-B955-41C0-A753-F7CE4BB406F8}"/>
              </a:ext>
            </a:extLst>
          </p:cNvPr>
          <p:cNvSpPr/>
          <p:nvPr/>
        </p:nvSpPr>
        <p:spPr>
          <a:xfrm>
            <a:off x="10498668" y="-2942"/>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3" name="Rectangle 2">
            <a:extLst>
              <a:ext uri="{FF2B5EF4-FFF2-40B4-BE49-F238E27FC236}">
                <a16:creationId xmlns:a16="http://schemas.microsoft.com/office/drawing/2014/main" id="{5EDC8176-69F1-584C-B18C-C0223583D8BA}"/>
              </a:ext>
            </a:extLst>
          </p:cNvPr>
          <p:cNvSpPr/>
          <p:nvPr/>
        </p:nvSpPr>
        <p:spPr>
          <a:xfrm>
            <a:off x="768923" y="4515072"/>
            <a:ext cx="10993842" cy="1754326"/>
          </a:xfrm>
          <a:prstGeom prst="rect">
            <a:avLst/>
          </a:prstGeom>
        </p:spPr>
        <p:txBody>
          <a:bodyPr wrap="square">
            <a:spAutoFit/>
          </a:bodyPr>
          <a:lstStyle/>
          <a:p>
            <a:r>
              <a:rPr lang="en-US" dirty="0">
                <a:solidFill>
                  <a:schemeClr val="tx1"/>
                </a:solidFill>
                <a:latin typeface="Arial" panose="020B0604020202020204" pitchFamily="34" charset="0"/>
              </a:rPr>
              <a:t>Workshop based on articles: </a:t>
            </a:r>
          </a:p>
          <a:p>
            <a:r>
              <a:rPr lang="en-US" dirty="0">
                <a:solidFill>
                  <a:schemeClr val="tx1"/>
                </a:solidFill>
                <a:latin typeface="+mn-lt"/>
              </a:rPr>
              <a:t>Porter, S., &amp; Hawkins, P. (2019). Achieving Sustainability Through Sustainable Organizational Evaluation Systems. </a:t>
            </a:r>
            <a:r>
              <a:rPr lang="en-US" i="1" dirty="0">
                <a:solidFill>
                  <a:schemeClr val="tx1"/>
                </a:solidFill>
                <a:latin typeface="+mn-lt"/>
              </a:rPr>
              <a:t>New Directions for Evaluation</a:t>
            </a:r>
            <a:r>
              <a:rPr lang="en-US" dirty="0">
                <a:solidFill>
                  <a:schemeClr val="tx1"/>
                </a:solidFill>
                <a:latin typeface="+mn-lt"/>
              </a:rPr>
              <a:t>, </a:t>
            </a:r>
            <a:r>
              <a:rPr lang="en-US" i="1" dirty="0">
                <a:solidFill>
                  <a:schemeClr val="tx1"/>
                </a:solidFill>
                <a:latin typeface="+mn-lt"/>
              </a:rPr>
              <a:t>2019</a:t>
            </a:r>
            <a:r>
              <a:rPr lang="en-US" dirty="0">
                <a:solidFill>
                  <a:schemeClr val="tx1"/>
                </a:solidFill>
                <a:latin typeface="+mn-lt"/>
              </a:rPr>
              <a:t>(162), 87-101.</a:t>
            </a:r>
          </a:p>
          <a:p>
            <a:endParaRPr lang="en-US" dirty="0">
              <a:solidFill>
                <a:schemeClr val="tx1"/>
              </a:solidFill>
              <a:latin typeface="+mn-lt"/>
            </a:endParaRPr>
          </a:p>
          <a:p>
            <a:r>
              <a:rPr lang="en-US" dirty="0">
                <a:solidFill>
                  <a:schemeClr val="tx1"/>
                </a:solidFill>
                <a:latin typeface="+mn-lt"/>
              </a:rPr>
              <a:t>Porter, S. (2016). A framework for improving the responsiveness of policy through development evaluation. </a:t>
            </a:r>
            <a:r>
              <a:rPr lang="en-US" i="1" dirty="0">
                <a:solidFill>
                  <a:schemeClr val="tx1"/>
                </a:solidFill>
                <a:latin typeface="+mn-lt"/>
              </a:rPr>
              <a:t>Evaluation</a:t>
            </a:r>
            <a:r>
              <a:rPr lang="en-US" dirty="0">
                <a:solidFill>
                  <a:schemeClr val="tx1"/>
                </a:solidFill>
                <a:latin typeface="+mn-lt"/>
              </a:rPr>
              <a:t>, </a:t>
            </a:r>
            <a:r>
              <a:rPr lang="en-US" i="1" dirty="0">
                <a:solidFill>
                  <a:schemeClr val="tx1"/>
                </a:solidFill>
                <a:latin typeface="+mn-lt"/>
              </a:rPr>
              <a:t>22</a:t>
            </a:r>
            <a:r>
              <a:rPr lang="en-US" dirty="0">
                <a:solidFill>
                  <a:schemeClr val="tx1"/>
                </a:solidFill>
                <a:latin typeface="+mn-lt"/>
              </a:rPr>
              <a:t>(2), 245-258.</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7273824" y="6692"/>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46865" y="773321"/>
            <a:ext cx="8953200" cy="1500989"/>
          </a:xfrm>
          <a:prstGeom prst="rect">
            <a:avLst/>
          </a:prstGeom>
        </p:spPr>
        <p:txBody>
          <a:bodyPr/>
          <a:lstStyle>
            <a:lvl1pPr>
              <a:defRPr spc="-200"/>
            </a:lvl1pPr>
          </a:lstStyle>
          <a:p>
            <a:r>
              <a:rPr lang="en-US" dirty="0"/>
              <a:t>Summary</a:t>
            </a:r>
            <a:endParaRPr dirty="0"/>
          </a:p>
        </p:txBody>
      </p:sp>
      <p:sp>
        <p:nvSpPr>
          <p:cNvPr id="2" name="TextBox 1">
            <a:extLst>
              <a:ext uri="{FF2B5EF4-FFF2-40B4-BE49-F238E27FC236}">
                <a16:creationId xmlns:a16="http://schemas.microsoft.com/office/drawing/2014/main" id="{8803D02C-23E9-4F4E-9D90-7D4F25E31913}"/>
              </a:ext>
            </a:extLst>
          </p:cNvPr>
          <p:cNvSpPr txBox="1"/>
          <p:nvPr/>
        </p:nvSpPr>
        <p:spPr>
          <a:xfrm>
            <a:off x="318655" y="1842655"/>
            <a:ext cx="11499271"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800" dirty="0">
                <a:ea typeface="+mj-lt"/>
                <a:cs typeface="+mj-lt"/>
              </a:rPr>
              <a:t>When evidence of results challenges programs or managers wish to prevent the communication of findings, people are likely to challenge the quality of the evaluation. </a:t>
            </a:r>
          </a:p>
          <a:p>
            <a:endParaRPr lang="en-US" sz="2800" dirty="0">
              <a:ea typeface="+mj-lt"/>
              <a:cs typeface="+mj-lt"/>
            </a:endParaRPr>
          </a:p>
          <a:p>
            <a:r>
              <a:rPr lang="en-US" sz="2800" dirty="0">
                <a:ea typeface="+mj-lt"/>
                <a:cs typeface="+mj-lt"/>
              </a:rPr>
              <a:t>Quality standards help facilitate discussions and defense of evaluation:</a:t>
            </a:r>
          </a:p>
          <a:p>
            <a:pPr marL="457200" indent="-457200">
              <a:buFont typeface="Arial" panose="020B0604020202020204" pitchFamily="34" charset="0"/>
              <a:buChar char="•"/>
            </a:pPr>
            <a:r>
              <a:rPr lang="en-US" sz="2800" dirty="0">
                <a:ea typeface="+mj-lt"/>
                <a:cs typeface="+mj-lt"/>
              </a:rPr>
              <a:t>Mediate arguments  </a:t>
            </a:r>
          </a:p>
          <a:p>
            <a:pPr marL="457200" indent="-457200">
              <a:buFont typeface="Arial" panose="020B0604020202020204" pitchFamily="34" charset="0"/>
              <a:buChar char="•"/>
            </a:pPr>
            <a:r>
              <a:rPr lang="en-US" sz="2800" dirty="0">
                <a:ea typeface="+mj-lt"/>
                <a:cs typeface="+mj-lt"/>
              </a:rPr>
              <a:t>provides a clearer basis for publication</a:t>
            </a:r>
          </a:p>
          <a:p>
            <a:pPr marL="457200" indent="-457200">
              <a:buFont typeface="Arial" panose="020B0604020202020204" pitchFamily="34" charset="0"/>
              <a:buChar char="•"/>
            </a:pPr>
            <a:r>
              <a:rPr lang="en-US" sz="2800" dirty="0">
                <a:ea typeface="+mj-lt"/>
                <a:cs typeface="+mj-lt"/>
              </a:rPr>
              <a:t>discuss reliability of evidence. </a:t>
            </a:r>
          </a:p>
          <a:p>
            <a:r>
              <a:rPr lang="en-US" sz="2800" dirty="0">
                <a:ea typeface="+mj-lt"/>
                <a:cs typeface="+mj-lt"/>
              </a:rPr>
              <a:t> </a:t>
            </a:r>
            <a:endParaRPr lang="en-US" sz="2800" dirty="0"/>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0955044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8799374"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562084" y="2678505"/>
            <a:ext cx="8953200" cy="1500989"/>
          </a:xfrm>
          <a:prstGeom prst="rect">
            <a:avLst/>
          </a:prstGeom>
        </p:spPr>
        <p:txBody>
          <a:bodyPr/>
          <a:lstStyle>
            <a:lvl1pPr>
              <a:defRPr spc="-200"/>
            </a:lvl1pPr>
          </a:lstStyle>
          <a:p>
            <a:pPr algn="ctr"/>
            <a:r>
              <a:rPr lang="en-US" dirty="0"/>
              <a:t>Networks</a:t>
            </a:r>
            <a:endParaRPr dirty="0"/>
          </a:p>
        </p:txBody>
      </p:sp>
    </p:spTree>
    <p:extLst>
      <p:ext uri="{BB962C8B-B14F-4D97-AF65-F5344CB8AC3E}">
        <p14:creationId xmlns:p14="http://schemas.microsoft.com/office/powerpoint/2010/main" val="8384475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8799374"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3" name="Text Placeholder 2">
            <a:extLst>
              <a:ext uri="{FF2B5EF4-FFF2-40B4-BE49-F238E27FC236}">
                <a16:creationId xmlns:a16="http://schemas.microsoft.com/office/drawing/2014/main" id="{CE349A99-A5D2-4D46-B389-2F1472FD1F88}"/>
              </a:ext>
            </a:extLst>
          </p:cNvPr>
          <p:cNvSpPr>
            <a:spLocks noGrp="1"/>
          </p:cNvSpPr>
          <p:nvPr>
            <p:ph type="body" sz="quarter" idx="1"/>
          </p:nvPr>
        </p:nvSpPr>
        <p:spPr>
          <a:xfrm>
            <a:off x="609599" y="632612"/>
            <a:ext cx="7606145" cy="1500989"/>
          </a:xfrm>
        </p:spPr>
        <p:txBody>
          <a:bodyPr/>
          <a:lstStyle/>
          <a:p>
            <a:r>
              <a:rPr lang="en-US" dirty="0"/>
              <a:t>Networks Help Address Complex Problems</a:t>
            </a:r>
          </a:p>
        </p:txBody>
      </p:sp>
      <p:sp>
        <p:nvSpPr>
          <p:cNvPr id="15" name="Text Placeholder 2">
            <a:extLst>
              <a:ext uri="{FF2B5EF4-FFF2-40B4-BE49-F238E27FC236}">
                <a16:creationId xmlns:a16="http://schemas.microsoft.com/office/drawing/2014/main" id="{F1BCF1B7-C9F9-3445-BBAF-88D1A497D8F8}"/>
              </a:ext>
            </a:extLst>
          </p:cNvPr>
          <p:cNvSpPr txBox="1">
            <a:spLocks/>
          </p:cNvSpPr>
          <p:nvPr/>
        </p:nvSpPr>
        <p:spPr>
          <a:xfrm>
            <a:off x="823913" y="1659370"/>
            <a:ext cx="5119255" cy="4351338"/>
          </a:xfrm>
          <a:prstGeom prst="rect">
            <a:avLst/>
          </a:prstGeom>
          <a:ln w="12700">
            <a:miter lim="400000"/>
          </a:ln>
          <a:extLst>
            <a:ext uri="{C572A759-6A51-4108-AA02-DFA0A04FC94B}">
              <ma14:wrappingTextBoxFlag xmlns="" xmlns:ma14="http://schemas.microsoft.com/office/mac/drawingml/2011/main" val="1"/>
            </a:ext>
          </a:extLst>
        </p:spPr>
        <p:txBody>
          <a:bodyPr lIns="45719" tIns="0" rIns="45719" bIns="0" anchor="t">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ea typeface="+mj-lt"/>
                <a:cs typeface="+mj-lt"/>
              </a:rPr>
              <a:t>Forms of networks including </a:t>
            </a:r>
          </a:p>
          <a:p>
            <a:pPr marL="457200" indent="-457200" hangingPunct="1">
              <a:buFont typeface="Arial" panose="020B0604020202020204" pitchFamily="34" charset="0"/>
              <a:buChar char="•"/>
            </a:pPr>
            <a:r>
              <a:rPr lang="en-US" b="0" dirty="0">
                <a:solidFill>
                  <a:schemeClr val="tx1"/>
                </a:solidFill>
                <a:ea typeface="+mj-lt"/>
                <a:cs typeface="+mj-lt"/>
              </a:rPr>
              <a:t>Coordination - information exchange </a:t>
            </a:r>
          </a:p>
          <a:p>
            <a:pPr marL="457200" indent="-457200" hangingPunct="1">
              <a:buFont typeface="Arial" panose="020B0604020202020204" pitchFamily="34" charset="0"/>
              <a:buChar char="•"/>
            </a:pPr>
            <a:r>
              <a:rPr lang="en-US" b="0" dirty="0">
                <a:solidFill>
                  <a:schemeClr val="tx1"/>
                </a:solidFill>
                <a:ea typeface="+mj-lt"/>
                <a:cs typeface="+mj-lt"/>
              </a:rPr>
              <a:t>Cooperation  - Developing joint protocols</a:t>
            </a:r>
          </a:p>
          <a:p>
            <a:pPr marL="457200" indent="-457200" hangingPunct="1">
              <a:buFont typeface="Arial" panose="020B0604020202020204" pitchFamily="34" charset="0"/>
              <a:buChar char="•"/>
            </a:pPr>
            <a:r>
              <a:rPr lang="en-US" b="0" dirty="0">
                <a:solidFill>
                  <a:schemeClr val="tx1"/>
                </a:solidFill>
                <a:ea typeface="+mj-lt"/>
                <a:cs typeface="+mj-lt"/>
              </a:rPr>
              <a:t>Collaboration – Using budget to develop joint systems</a:t>
            </a:r>
          </a:p>
          <a:p>
            <a:pPr hangingPunct="1"/>
            <a:endParaRPr lang="en-US" b="0" dirty="0">
              <a:solidFill>
                <a:schemeClr val="tx1"/>
              </a:solidFill>
            </a:endParaRPr>
          </a:p>
        </p:txBody>
      </p:sp>
      <p:sp>
        <p:nvSpPr>
          <p:cNvPr id="18" name="Text Placeholder 2">
            <a:extLst>
              <a:ext uri="{FF2B5EF4-FFF2-40B4-BE49-F238E27FC236}">
                <a16:creationId xmlns:a16="http://schemas.microsoft.com/office/drawing/2014/main" id="{BB961004-9F24-E043-BEF5-B343E1EFA0E9}"/>
              </a:ext>
            </a:extLst>
          </p:cNvPr>
          <p:cNvSpPr txBox="1">
            <a:spLocks/>
          </p:cNvSpPr>
          <p:nvPr/>
        </p:nvSpPr>
        <p:spPr>
          <a:xfrm>
            <a:off x="6275601" y="1659370"/>
            <a:ext cx="5745470" cy="4351338"/>
          </a:xfrm>
          <a:prstGeom prst="rect">
            <a:avLst/>
          </a:prstGeom>
          <a:ln w="12700">
            <a:miter lim="400000"/>
          </a:ln>
          <a:extLst>
            <a:ext uri="{C572A759-6A51-4108-AA02-DFA0A04FC94B}">
              <ma14:wrappingTextBoxFlag xmlns="" xmlns:ma14="http://schemas.microsoft.com/office/mac/drawingml/2011/main" val="1"/>
            </a:ext>
          </a:extLst>
        </p:spPr>
        <p:txBody>
          <a:bodyPr lIns="45719" tIns="0" rIns="45719" bIns="0" anchor="t">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ea typeface="+mj-lt"/>
                <a:cs typeface="+mj-lt"/>
              </a:rPr>
              <a:t>Evaluation System Organization</a:t>
            </a:r>
          </a:p>
          <a:p>
            <a:pPr marL="457200" indent="-457200">
              <a:buFont typeface="Arial" panose="020B0604020202020204" pitchFamily="34" charset="0"/>
              <a:buChar char="•"/>
            </a:pPr>
            <a:r>
              <a:rPr lang="en-US" b="0" dirty="0">
                <a:solidFill>
                  <a:schemeClr val="tx1"/>
                </a:solidFill>
              </a:rPr>
              <a:t>Central - IEG</a:t>
            </a:r>
          </a:p>
          <a:p>
            <a:pPr marL="457200" indent="-457200">
              <a:buFont typeface="Arial" panose="020B0604020202020204" pitchFamily="34" charset="0"/>
              <a:buChar char="•"/>
            </a:pPr>
            <a:r>
              <a:rPr lang="en-US" b="0" dirty="0">
                <a:solidFill>
                  <a:schemeClr val="tx1"/>
                </a:solidFill>
              </a:rPr>
              <a:t>Embedded - DFID</a:t>
            </a:r>
          </a:p>
          <a:p>
            <a:pPr marL="457200" indent="-457200">
              <a:buFont typeface="Arial" panose="020B0604020202020204" pitchFamily="34" charset="0"/>
              <a:buChar char="•"/>
            </a:pPr>
            <a:r>
              <a:rPr lang="en-US" b="0" dirty="0">
                <a:solidFill>
                  <a:schemeClr val="tx1"/>
                </a:solidFill>
              </a:rPr>
              <a:t>External – Civil Society</a:t>
            </a:r>
          </a:p>
          <a:p>
            <a:pPr marL="457200" indent="-457200" hangingPunct="1">
              <a:buFont typeface="Arial" panose="020B0604020202020204" pitchFamily="34" charset="0"/>
              <a:buChar char="•"/>
            </a:pPr>
            <a:endParaRPr lang="en-US" b="0" dirty="0">
              <a:solidFill>
                <a:schemeClr val="tx1"/>
              </a:solidFill>
            </a:endParaRPr>
          </a:p>
        </p:txBody>
      </p:sp>
    </p:spTree>
    <p:extLst>
      <p:ext uri="{BB962C8B-B14F-4D97-AF65-F5344CB8AC3E}">
        <p14:creationId xmlns:p14="http://schemas.microsoft.com/office/powerpoint/2010/main" val="11941185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500"/>
                                        <p:tgtEl>
                                          <p:spTgt spid="1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500"/>
                                        <p:tgtEl>
                                          <p:spTgt spid="1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500"/>
                                        <p:tgtEl>
                                          <p:spTgt spid="18">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xEl>
                                              <p:pRg st="1" end="1"/>
                                            </p:txEl>
                                          </p:spTgt>
                                        </p:tgtEl>
                                        <p:attrNameLst>
                                          <p:attrName>style.visibility</p:attrName>
                                        </p:attrNameLst>
                                      </p:cBhvr>
                                      <p:to>
                                        <p:strVal val="visible"/>
                                      </p:to>
                                    </p:set>
                                    <p:animEffect transition="in" filter="fade">
                                      <p:cBhvr>
                                        <p:cTn id="24" dur="500"/>
                                        <p:tgtEl>
                                          <p:spTgt spid="18">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8">
                                            <p:txEl>
                                              <p:pRg st="2" end="2"/>
                                            </p:txEl>
                                          </p:spTgt>
                                        </p:tgtEl>
                                        <p:attrNameLst>
                                          <p:attrName>style.visibility</p:attrName>
                                        </p:attrNameLst>
                                      </p:cBhvr>
                                      <p:to>
                                        <p:strVal val="visible"/>
                                      </p:to>
                                    </p:set>
                                    <p:animEffect transition="in" filter="fade">
                                      <p:cBhvr>
                                        <p:cTn id="27" dur="500"/>
                                        <p:tgtEl>
                                          <p:spTgt spid="18">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xEl>
                                              <p:pRg st="3" end="3"/>
                                            </p:txEl>
                                          </p:spTgt>
                                        </p:tgtEl>
                                        <p:attrNameLst>
                                          <p:attrName>style.visibility</p:attrName>
                                        </p:attrNameLst>
                                      </p:cBhvr>
                                      <p:to>
                                        <p:strVal val="visible"/>
                                      </p:to>
                                    </p:set>
                                    <p:animEffect transition="in" filter="fade">
                                      <p:cBhvr>
                                        <p:cTn id="30"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8799374"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3" name="Text Placeholder 2">
            <a:extLst>
              <a:ext uri="{FF2B5EF4-FFF2-40B4-BE49-F238E27FC236}">
                <a16:creationId xmlns:a16="http://schemas.microsoft.com/office/drawing/2014/main" id="{CE349A99-A5D2-4D46-B389-2F1472FD1F88}"/>
              </a:ext>
            </a:extLst>
          </p:cNvPr>
          <p:cNvSpPr>
            <a:spLocks noGrp="1"/>
          </p:cNvSpPr>
          <p:nvPr>
            <p:ph type="body" sz="quarter" idx="1"/>
          </p:nvPr>
        </p:nvSpPr>
        <p:spPr>
          <a:xfrm>
            <a:off x="609599" y="632612"/>
            <a:ext cx="7606145" cy="1500989"/>
          </a:xfrm>
        </p:spPr>
        <p:txBody>
          <a:bodyPr/>
          <a:lstStyle/>
          <a:p>
            <a:r>
              <a:rPr lang="en-US" dirty="0"/>
              <a:t>Networks Help Address Complex Problems</a:t>
            </a:r>
          </a:p>
        </p:txBody>
      </p:sp>
      <p:sp>
        <p:nvSpPr>
          <p:cNvPr id="15" name="Text Placeholder 2">
            <a:extLst>
              <a:ext uri="{FF2B5EF4-FFF2-40B4-BE49-F238E27FC236}">
                <a16:creationId xmlns:a16="http://schemas.microsoft.com/office/drawing/2014/main" id="{F1BCF1B7-C9F9-3445-BBAF-88D1A497D8F8}"/>
              </a:ext>
            </a:extLst>
          </p:cNvPr>
          <p:cNvSpPr txBox="1">
            <a:spLocks/>
          </p:cNvSpPr>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tIns="0" rIns="45719" bIns="0" anchor="t">
            <a:norm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hangingPunct="1"/>
            <a:r>
              <a:rPr lang="en-US" b="0" dirty="0">
                <a:solidFill>
                  <a:schemeClr val="tx1"/>
                </a:solidFill>
                <a:ea typeface="+mj-lt"/>
                <a:cs typeface="+mj-lt"/>
              </a:rPr>
              <a:t>More intense forms of collaboration in an evaluation system can help to:</a:t>
            </a:r>
          </a:p>
          <a:p>
            <a:pPr marL="457200" indent="-457200" hangingPunct="1">
              <a:buFont typeface="Arial" panose="020B0604020202020204" pitchFamily="34" charset="0"/>
              <a:buChar char="•"/>
            </a:pPr>
            <a:r>
              <a:rPr lang="en-US" b="0" dirty="0">
                <a:solidFill>
                  <a:schemeClr val="tx1"/>
                </a:solidFill>
                <a:ea typeface="+mj-lt"/>
                <a:cs typeface="+mj-lt"/>
              </a:rPr>
              <a:t>Build demand for evaluation, </a:t>
            </a:r>
          </a:p>
          <a:p>
            <a:pPr marL="457200" indent="-457200" hangingPunct="1">
              <a:buFont typeface="Arial" panose="020B0604020202020204" pitchFamily="34" charset="0"/>
              <a:buChar char="•"/>
            </a:pPr>
            <a:r>
              <a:rPr lang="en-US" b="0" dirty="0">
                <a:solidFill>
                  <a:schemeClr val="tx1"/>
                </a:solidFill>
                <a:ea typeface="+mj-lt"/>
                <a:cs typeface="+mj-lt"/>
              </a:rPr>
              <a:t>Support adaptive management, </a:t>
            </a:r>
          </a:p>
          <a:p>
            <a:pPr marL="457200" indent="-457200" hangingPunct="1">
              <a:buFont typeface="Arial" panose="020B0604020202020204" pitchFamily="34" charset="0"/>
              <a:buChar char="•"/>
            </a:pPr>
            <a:r>
              <a:rPr lang="en-US" b="0" dirty="0">
                <a:solidFill>
                  <a:schemeClr val="tx1"/>
                </a:solidFill>
                <a:ea typeface="+mj-lt"/>
                <a:cs typeface="+mj-lt"/>
              </a:rPr>
              <a:t>Improve quality.</a:t>
            </a:r>
          </a:p>
          <a:p>
            <a:pPr marL="457200" indent="-457200" hangingPunct="1">
              <a:buFont typeface="Arial" panose="020B0604020202020204" pitchFamily="34" charset="0"/>
              <a:buChar char="•"/>
            </a:pPr>
            <a:r>
              <a:rPr lang="en-US" b="0" dirty="0">
                <a:solidFill>
                  <a:schemeClr val="tx1"/>
                </a:solidFill>
                <a:ea typeface="+mj-lt"/>
                <a:cs typeface="+mj-lt"/>
              </a:rPr>
              <a:t>Resist pressures, such as not discussing results or censoring findings. </a:t>
            </a:r>
            <a:endParaRPr lang="en-US" b="0" dirty="0">
              <a:solidFill>
                <a:schemeClr val="tx1"/>
              </a:solidFill>
            </a:endParaRPr>
          </a:p>
        </p:txBody>
      </p:sp>
    </p:spTree>
    <p:extLst>
      <p:ext uri="{BB962C8B-B14F-4D97-AF65-F5344CB8AC3E}">
        <p14:creationId xmlns:p14="http://schemas.microsoft.com/office/powerpoint/2010/main" val="109739198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8799374"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3" name="Text Placeholder 2">
            <a:extLst>
              <a:ext uri="{FF2B5EF4-FFF2-40B4-BE49-F238E27FC236}">
                <a16:creationId xmlns:a16="http://schemas.microsoft.com/office/drawing/2014/main" id="{CE349A99-A5D2-4D46-B389-2F1472FD1F88}"/>
              </a:ext>
            </a:extLst>
          </p:cNvPr>
          <p:cNvSpPr>
            <a:spLocks noGrp="1"/>
          </p:cNvSpPr>
          <p:nvPr>
            <p:ph type="body" sz="quarter" idx="1"/>
          </p:nvPr>
        </p:nvSpPr>
        <p:spPr>
          <a:xfrm>
            <a:off x="609599" y="632612"/>
            <a:ext cx="7606145" cy="1500989"/>
          </a:xfrm>
        </p:spPr>
        <p:txBody>
          <a:bodyPr/>
          <a:lstStyle/>
          <a:p>
            <a:r>
              <a:rPr lang="en-US" dirty="0"/>
              <a:t>Networks Help Address Evaluative Thinking</a:t>
            </a:r>
          </a:p>
        </p:txBody>
      </p:sp>
      <p:sp>
        <p:nvSpPr>
          <p:cNvPr id="15" name="Text Placeholder 2">
            <a:extLst>
              <a:ext uri="{FF2B5EF4-FFF2-40B4-BE49-F238E27FC236}">
                <a16:creationId xmlns:a16="http://schemas.microsoft.com/office/drawing/2014/main" id="{F1BCF1B7-C9F9-3445-BBAF-88D1A497D8F8}"/>
              </a:ext>
            </a:extLst>
          </p:cNvPr>
          <p:cNvSpPr txBox="1">
            <a:spLocks/>
          </p:cNvSpPr>
          <p:nvPr/>
        </p:nvSpPr>
        <p:spPr>
          <a:xfrm>
            <a:off x="838200" y="1253331"/>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tIns="0" rIns="45719" bIns="0" anchor="t">
            <a:noAutofit/>
          </a:bodyPr>
          <a:lstStyle>
            <a:lvl1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1pPr>
            <a:lvl2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2pPr>
            <a:lvl3pPr marL="594359" marR="0" indent="-320039" algn="l" defTabSz="457200" rtl="0" latinLnBrk="0">
              <a:lnSpc>
                <a:spcPct val="100000"/>
              </a:lnSpc>
              <a:spcBef>
                <a:spcPts val="1000"/>
              </a:spcBef>
              <a:spcAft>
                <a:spcPts val="0"/>
              </a:spcAft>
              <a:buClrTx/>
              <a:buSzPct val="135000"/>
              <a:buFontTx/>
              <a:buChar char="•"/>
              <a:tabLst/>
              <a:defRPr sz="2800" b="1" i="0" u="none" strike="noStrike" cap="none" spc="-150" baseline="0">
                <a:ln>
                  <a:noFill/>
                </a:ln>
                <a:solidFill>
                  <a:srgbClr val="3C5DAA"/>
                </a:solidFill>
                <a:uFillTx/>
                <a:latin typeface="Arial (Headings)"/>
                <a:ea typeface="Arial (Headings)"/>
                <a:cs typeface="Arial (Headings)"/>
                <a:sym typeface="Arial (Headings)"/>
              </a:defRPr>
            </a:lvl3pPr>
            <a:lvl4pPr marL="1051560" marR="0" indent="-320040" algn="l" defTabSz="457200" rtl="0" latinLnBrk="0">
              <a:lnSpc>
                <a:spcPct val="100000"/>
              </a:lnSpc>
              <a:spcBef>
                <a:spcPts val="1000"/>
              </a:spcBef>
              <a:spcAft>
                <a:spcPts val="0"/>
              </a:spcAft>
              <a:buClrTx/>
              <a:buSzPct val="85000"/>
              <a:buFontTx/>
              <a:buChar char="o"/>
              <a:tabLst/>
              <a:defRPr sz="2800" b="1" i="0" u="none" strike="noStrike" cap="none" spc="-150" baseline="0">
                <a:ln>
                  <a:noFill/>
                </a:ln>
                <a:solidFill>
                  <a:srgbClr val="3C5DAA"/>
                </a:solidFill>
                <a:uFillTx/>
                <a:latin typeface="Arial (Headings)"/>
                <a:ea typeface="Arial (Headings)"/>
                <a:cs typeface="Arial (Headings)"/>
                <a:sym typeface="Arial (Headings)"/>
              </a:defRPr>
            </a:lvl4pPr>
            <a:lvl5pPr marL="0" marR="0" indent="0" algn="l" defTabSz="457200" rtl="0" latinLnBrk="0">
              <a:lnSpc>
                <a:spcPct val="100000"/>
              </a:lnSpc>
              <a:spcBef>
                <a:spcPts val="1000"/>
              </a:spcBef>
              <a:spcAft>
                <a:spcPts val="0"/>
              </a:spcAft>
              <a:buClrTx/>
              <a:buSzTx/>
              <a:buFontTx/>
              <a:buNone/>
              <a:tabLst/>
              <a:defRPr sz="2800" b="1" i="0" u="none" strike="noStrike" cap="none" spc="-150" baseline="0">
                <a:ln>
                  <a:noFill/>
                </a:ln>
                <a:solidFill>
                  <a:srgbClr val="3C5DAA"/>
                </a:solidFill>
                <a:uFillTx/>
                <a:latin typeface="Arial (Headings)"/>
                <a:ea typeface="Arial (Headings)"/>
                <a:cs typeface="Arial (Headings)"/>
                <a:sym typeface="Arial (Heading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fontAlgn="base"/>
            <a:r>
              <a:rPr lang="en-US" sz="2200" b="0" dirty="0">
                <a:solidFill>
                  <a:schemeClr val="tx1"/>
                </a:solidFill>
              </a:rPr>
              <a:t>Evaluative thinking is:</a:t>
            </a:r>
          </a:p>
          <a:p>
            <a:pPr marL="457200" indent="-457200" fontAlgn="base">
              <a:buFont typeface="Arial" panose="020B0604020202020204" pitchFamily="34" charset="0"/>
              <a:buChar char="•"/>
            </a:pPr>
            <a:r>
              <a:rPr lang="en-US" sz="2200" b="0" dirty="0">
                <a:solidFill>
                  <a:schemeClr val="tx1"/>
                </a:solidFill>
              </a:rPr>
              <a:t>critical thinking applied in the context of evaluation, </a:t>
            </a:r>
          </a:p>
          <a:p>
            <a:pPr marL="457200" indent="-457200" fontAlgn="base">
              <a:buFont typeface="Arial" panose="020B0604020202020204" pitchFamily="34" charset="0"/>
              <a:buChar char="•"/>
            </a:pPr>
            <a:r>
              <a:rPr lang="en-US" sz="2200" b="0" dirty="0">
                <a:solidFill>
                  <a:schemeClr val="tx1"/>
                </a:solidFill>
              </a:rPr>
              <a:t>motivated by an attitude of inquisitiveness and a belief in the value of evidence, </a:t>
            </a:r>
          </a:p>
          <a:p>
            <a:pPr marL="457200" indent="-457200" fontAlgn="base">
              <a:buFont typeface="Arial" panose="020B0604020202020204" pitchFamily="34" charset="0"/>
              <a:buChar char="•"/>
            </a:pPr>
            <a:r>
              <a:rPr lang="en-US" sz="2200" b="0" dirty="0">
                <a:solidFill>
                  <a:schemeClr val="tx1"/>
                </a:solidFill>
              </a:rPr>
              <a:t>that involves identifying assumptions, </a:t>
            </a:r>
          </a:p>
          <a:p>
            <a:pPr marL="457200" indent="-457200" fontAlgn="base">
              <a:buFont typeface="Arial" panose="020B0604020202020204" pitchFamily="34" charset="0"/>
              <a:buChar char="•"/>
            </a:pPr>
            <a:r>
              <a:rPr lang="en-US" sz="2200" b="0" dirty="0">
                <a:solidFill>
                  <a:schemeClr val="tx1"/>
                </a:solidFill>
              </a:rPr>
              <a:t>posing thoughtful questions, </a:t>
            </a:r>
          </a:p>
          <a:p>
            <a:pPr marL="457200" indent="-457200" fontAlgn="base">
              <a:buFont typeface="Arial" panose="020B0604020202020204" pitchFamily="34" charset="0"/>
              <a:buChar char="•"/>
            </a:pPr>
            <a:r>
              <a:rPr lang="en-US" sz="2200" b="0" dirty="0">
                <a:solidFill>
                  <a:schemeClr val="tx1"/>
                </a:solidFill>
              </a:rPr>
              <a:t>pursuing deeper understanding through reflection and perspective taking, and I</a:t>
            </a:r>
          </a:p>
          <a:p>
            <a:pPr marL="457200" indent="-457200" fontAlgn="base">
              <a:buFont typeface="Arial" panose="020B0604020202020204" pitchFamily="34" charset="0"/>
              <a:buChar char="•"/>
            </a:pPr>
            <a:r>
              <a:rPr lang="en-US" sz="2200" b="0" dirty="0">
                <a:solidFill>
                  <a:schemeClr val="tx1"/>
                </a:solidFill>
              </a:rPr>
              <a:t>informing decisions in preparation for action. </a:t>
            </a:r>
          </a:p>
          <a:p>
            <a:pPr fontAlgn="base"/>
            <a:endParaRPr lang="en-US" sz="2200" b="0" dirty="0">
              <a:solidFill>
                <a:schemeClr val="tx1"/>
              </a:solidFill>
            </a:endParaRPr>
          </a:p>
          <a:p>
            <a:pPr fontAlgn="base"/>
            <a:r>
              <a:rPr lang="en-US" sz="2200" b="0" dirty="0">
                <a:solidFill>
                  <a:schemeClr val="tx1"/>
                </a:solidFill>
              </a:rPr>
              <a:t>Buckley, J., Archibald, T., Hargraves, M., &amp; Trochim, W. M. (2015). Defining and teaching evaluative thinking: Insights from research on critical thinking. </a:t>
            </a:r>
            <a:r>
              <a:rPr lang="en-US" sz="2200" b="0" i="1" dirty="0">
                <a:solidFill>
                  <a:schemeClr val="tx1"/>
                </a:solidFill>
              </a:rPr>
              <a:t>American Journal of Evaluation</a:t>
            </a:r>
            <a:r>
              <a:rPr lang="en-US" sz="2200" b="0" dirty="0">
                <a:solidFill>
                  <a:schemeClr val="tx1"/>
                </a:solidFill>
              </a:rPr>
              <a:t>, </a:t>
            </a:r>
            <a:r>
              <a:rPr lang="en-US" sz="2200" b="0" i="1" dirty="0">
                <a:solidFill>
                  <a:schemeClr val="tx1"/>
                </a:solidFill>
              </a:rPr>
              <a:t>36</a:t>
            </a:r>
            <a:r>
              <a:rPr lang="en-US" sz="2200" b="0" dirty="0">
                <a:solidFill>
                  <a:schemeClr val="tx1"/>
                </a:solidFill>
              </a:rPr>
              <a:t>(3), 375-388.</a:t>
            </a:r>
          </a:p>
          <a:p>
            <a:pPr hangingPunct="1"/>
            <a:r>
              <a:rPr lang="en-US" sz="2200" b="0" dirty="0">
                <a:solidFill>
                  <a:schemeClr val="tx1"/>
                </a:solidFill>
                <a:ea typeface="+mj-lt"/>
                <a:cs typeface="+mj-lt"/>
              </a:rPr>
              <a:t> </a:t>
            </a:r>
            <a:endParaRPr lang="en-US" sz="2200" b="0" dirty="0">
              <a:solidFill>
                <a:schemeClr val="tx1"/>
              </a:solidFill>
            </a:endParaRPr>
          </a:p>
        </p:txBody>
      </p:sp>
    </p:spTree>
    <p:extLst>
      <p:ext uri="{BB962C8B-B14F-4D97-AF65-F5344CB8AC3E}">
        <p14:creationId xmlns:p14="http://schemas.microsoft.com/office/powerpoint/2010/main" val="9933902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500"/>
                                        <p:tgtEl>
                                          <p:spTgt spid="1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500"/>
                                        <p:tgtEl>
                                          <p:spTgt spid="1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500"/>
                                        <p:tgtEl>
                                          <p:spTgt spid="1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fade">
                                      <p:cBhvr>
                                        <p:cTn id="22" dur="500"/>
                                        <p:tgtEl>
                                          <p:spTgt spid="1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
                                            <p:txEl>
                                              <p:pRg st="6" end="6"/>
                                            </p:txEl>
                                          </p:spTgt>
                                        </p:tgtEl>
                                        <p:attrNameLst>
                                          <p:attrName>style.visibility</p:attrName>
                                        </p:attrNameLst>
                                      </p:cBhvr>
                                      <p:to>
                                        <p:strVal val="visible"/>
                                      </p:to>
                                    </p:set>
                                    <p:animEffect transition="in" filter="fade">
                                      <p:cBhvr>
                                        <p:cTn id="25"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8799374" y="0"/>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3" name="Text Placeholder 2">
            <a:extLst>
              <a:ext uri="{FF2B5EF4-FFF2-40B4-BE49-F238E27FC236}">
                <a16:creationId xmlns:a16="http://schemas.microsoft.com/office/drawing/2014/main" id="{CE349A99-A5D2-4D46-B389-2F1472FD1F88}"/>
              </a:ext>
            </a:extLst>
          </p:cNvPr>
          <p:cNvSpPr>
            <a:spLocks noGrp="1"/>
          </p:cNvSpPr>
          <p:nvPr>
            <p:ph type="body" sz="quarter" idx="1"/>
          </p:nvPr>
        </p:nvSpPr>
        <p:spPr>
          <a:xfrm>
            <a:off x="3019470" y="2904758"/>
            <a:ext cx="7606145" cy="1500989"/>
          </a:xfrm>
        </p:spPr>
        <p:txBody>
          <a:bodyPr/>
          <a:lstStyle/>
          <a:p>
            <a:r>
              <a:rPr lang="en-US" dirty="0"/>
              <a:t>Experience from Colleagues</a:t>
            </a:r>
          </a:p>
        </p:txBody>
      </p:sp>
    </p:spTree>
    <p:extLst>
      <p:ext uri="{BB962C8B-B14F-4D97-AF65-F5344CB8AC3E}">
        <p14:creationId xmlns:p14="http://schemas.microsoft.com/office/powerpoint/2010/main" val="2612013585"/>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8761135" y="0"/>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a:t>
            </a:r>
            <a:endParaRPr dirty="0"/>
          </a:p>
        </p:txBody>
      </p:sp>
      <p:sp>
        <p:nvSpPr>
          <p:cNvPr id="12" name="Use/Audience">
            <a:extLst>
              <a:ext uri="{FF2B5EF4-FFF2-40B4-BE49-F238E27FC236}">
                <a16:creationId xmlns:a16="http://schemas.microsoft.com/office/drawing/2014/main" id="{D3BBEE79-C75F-4DC2-8153-840FBD292220}"/>
              </a:ext>
            </a:extLst>
          </p:cNvPr>
          <p:cNvSpPr/>
          <p:nvPr/>
        </p:nvSpPr>
        <p:spPr>
          <a:xfrm>
            <a:off x="10440612" y="10061"/>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3" name="Analysis">
            <a:extLst>
              <a:ext uri="{FF2B5EF4-FFF2-40B4-BE49-F238E27FC236}">
                <a16:creationId xmlns:a16="http://schemas.microsoft.com/office/drawing/2014/main" id="{1B284D2C-635C-46A2-AD93-E9D4150665D0}"/>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20" name="Text Placeholder 1">
            <a:extLst>
              <a:ext uri="{FF2B5EF4-FFF2-40B4-BE49-F238E27FC236}">
                <a16:creationId xmlns:a16="http://schemas.microsoft.com/office/drawing/2014/main" id="{E3C97839-3493-429D-9C7F-355694F8E11F}"/>
              </a:ext>
            </a:extLst>
          </p:cNvPr>
          <p:cNvSpPr>
            <a:spLocks noGrp="1"/>
          </p:cNvSpPr>
          <p:nvPr>
            <p:ph type="body" sz="quarter" idx="1"/>
          </p:nvPr>
        </p:nvSpPr>
        <p:spPr>
          <a:xfrm>
            <a:off x="1562084" y="2678505"/>
            <a:ext cx="8953200" cy="1500989"/>
          </a:xfrm>
          <a:prstGeom prst="rect">
            <a:avLst/>
          </a:prstGeom>
        </p:spPr>
        <p:txBody>
          <a:bodyPr/>
          <a:lstStyle>
            <a:lvl1pPr>
              <a:defRPr spc="-200"/>
            </a:lvl1pPr>
          </a:lstStyle>
          <a:p>
            <a:pPr algn="ctr"/>
            <a:r>
              <a:rPr lang="en-US" dirty="0"/>
              <a:t>Course Summary</a:t>
            </a:r>
            <a:endParaRPr dirty="0"/>
          </a:p>
        </p:txBody>
      </p:sp>
    </p:spTree>
    <p:extLst>
      <p:ext uri="{BB962C8B-B14F-4D97-AF65-F5344CB8AC3E}">
        <p14:creationId xmlns:p14="http://schemas.microsoft.com/office/powerpoint/2010/main" val="2875242984"/>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6870960" cy="1500989"/>
          </a:xfrm>
          <a:prstGeom prst="rect">
            <a:avLst/>
          </a:prstGeom>
        </p:spPr>
        <p:txBody>
          <a:bodyPr/>
          <a:lstStyle>
            <a:lvl1pPr>
              <a:defRPr spc="-200"/>
            </a:lvl1pPr>
          </a:lstStyle>
          <a:p>
            <a:r>
              <a:rPr lang="en-US" dirty="0"/>
              <a:t>Objectives</a:t>
            </a:r>
            <a:endParaRPr dirty="0"/>
          </a:p>
        </p:txBody>
      </p:sp>
      <p:sp>
        <p:nvSpPr>
          <p:cNvPr id="168" name="Text Placeholder 2"/>
          <p:cNvSpPr/>
          <p:nvPr/>
        </p:nvSpPr>
        <p:spPr>
          <a:xfrm>
            <a:off x="1060044" y="15146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37</a:t>
            </a:fld>
            <a:endParaRPr lang="en-US" dirty="0"/>
          </a:p>
        </p:txBody>
      </p:sp>
      <p:sp>
        <p:nvSpPr>
          <p:cNvPr id="11" name="Text Placeholder 2">
            <a:extLst>
              <a:ext uri="{FF2B5EF4-FFF2-40B4-BE49-F238E27FC236}">
                <a16:creationId xmlns:a16="http://schemas.microsoft.com/office/drawing/2014/main" id="{FD4BF02C-C51A-4B65-98BE-DC70282AE98A}"/>
              </a:ext>
            </a:extLst>
          </p:cNvPr>
          <p:cNvSpPr/>
          <p:nvPr/>
        </p:nvSpPr>
        <p:spPr>
          <a:xfrm>
            <a:off x="1212444" y="16670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This workshop aims to provides participants with an understanding of:</a:t>
            </a:r>
          </a:p>
          <a:p>
            <a:br>
              <a:rPr lang="en-US" sz="2400" dirty="0">
                <a:latin typeface="+mn-lt"/>
              </a:rPr>
            </a:br>
            <a:r>
              <a:rPr lang="en-US" sz="2400" dirty="0">
                <a:latin typeface="+mn-lt"/>
              </a:rPr>
              <a:t>1.            Issues that reduce sustainability of an evaluation system;</a:t>
            </a:r>
            <a:br>
              <a:rPr lang="en-US" sz="2400" dirty="0">
                <a:latin typeface="+mn-lt"/>
              </a:rPr>
            </a:br>
            <a:r>
              <a:rPr lang="en-US" sz="2400" dirty="0">
                <a:latin typeface="+mn-lt"/>
              </a:rPr>
              <a:t>2.            Developing use orientated organizational evaluation systems;</a:t>
            </a:r>
            <a:br>
              <a:rPr lang="en-US" sz="2400" dirty="0">
                <a:latin typeface="+mn-lt"/>
              </a:rPr>
            </a:br>
            <a:r>
              <a:rPr lang="en-US" sz="2400" dirty="0">
                <a:latin typeface="+mn-lt"/>
              </a:rPr>
              <a:t>3.            Tailoring Quality expectations to the organizational context; and</a:t>
            </a:r>
            <a:br>
              <a:rPr lang="en-US" sz="2400" dirty="0">
                <a:latin typeface="+mn-lt"/>
              </a:rPr>
            </a:br>
            <a:r>
              <a:rPr lang="en-US" sz="2400" dirty="0">
                <a:latin typeface="+mn-lt"/>
              </a:rPr>
              <a:t>4.            The role of networks in sustainable evaluation systems</a:t>
            </a:r>
          </a:p>
          <a:p>
            <a:endParaRPr lang="en-US" sz="2400" dirty="0">
              <a:latin typeface="+mn-lt"/>
            </a:endParaRPr>
          </a:p>
          <a:p>
            <a:endParaRPr lang="en-US" sz="2400" dirty="0">
              <a:latin typeface="+mn-lt"/>
            </a:endParaRPr>
          </a:p>
          <a:p>
            <a:r>
              <a:rPr lang="en-US" sz="2400" dirty="0">
                <a:latin typeface="+mn-lt"/>
              </a:rPr>
              <a:t>Reviewing your matrix what have you learnt about an evaluation system?</a:t>
            </a: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3" name="Introduction">
            <a:extLst>
              <a:ext uri="{FF2B5EF4-FFF2-40B4-BE49-F238E27FC236}">
                <a16:creationId xmlns:a16="http://schemas.microsoft.com/office/drawing/2014/main" id="{137B965A-7091-8F40-877F-606221DF875B}"/>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20" name="Methodology">
            <a:extLst>
              <a:ext uri="{FF2B5EF4-FFF2-40B4-BE49-F238E27FC236}">
                <a16:creationId xmlns:a16="http://schemas.microsoft.com/office/drawing/2014/main" id="{21E16A30-2FC8-334F-B4D4-0F3D44AD882D}"/>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21" name="Use/Audience">
            <a:extLst>
              <a:ext uri="{FF2B5EF4-FFF2-40B4-BE49-F238E27FC236}">
                <a16:creationId xmlns:a16="http://schemas.microsoft.com/office/drawing/2014/main" id="{097D2BFD-71CD-2C4C-AE27-E06C76A51C47}"/>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22" name="Methodology">
            <a:extLst>
              <a:ext uri="{FF2B5EF4-FFF2-40B4-BE49-F238E27FC236}">
                <a16:creationId xmlns:a16="http://schemas.microsoft.com/office/drawing/2014/main" id="{FD2234C7-E749-EA43-BCD5-E2A86C7B882D}"/>
              </a:ext>
            </a:extLst>
          </p:cNvPr>
          <p:cNvSpPr/>
          <p:nvPr/>
        </p:nvSpPr>
        <p:spPr>
          <a:xfrm>
            <a:off x="8761135" y="0"/>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a:t>
            </a:r>
            <a:endParaRPr dirty="0"/>
          </a:p>
        </p:txBody>
      </p:sp>
      <p:sp>
        <p:nvSpPr>
          <p:cNvPr id="23" name="Use/Audience">
            <a:extLst>
              <a:ext uri="{FF2B5EF4-FFF2-40B4-BE49-F238E27FC236}">
                <a16:creationId xmlns:a16="http://schemas.microsoft.com/office/drawing/2014/main" id="{F23E49AA-E60D-8E47-9FE0-FB03ECE20E9F}"/>
              </a:ext>
            </a:extLst>
          </p:cNvPr>
          <p:cNvSpPr/>
          <p:nvPr/>
        </p:nvSpPr>
        <p:spPr>
          <a:xfrm>
            <a:off x="10440612" y="10061"/>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Analysis">
            <a:extLst>
              <a:ext uri="{FF2B5EF4-FFF2-40B4-BE49-F238E27FC236}">
                <a16:creationId xmlns:a16="http://schemas.microsoft.com/office/drawing/2014/main" id="{93864E89-AC2F-6B41-B9AC-E1AFEDA2A495}"/>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Tree>
    <p:extLst>
      <p:ext uri="{BB962C8B-B14F-4D97-AF65-F5344CB8AC3E}">
        <p14:creationId xmlns:p14="http://schemas.microsoft.com/office/powerpoint/2010/main" val="87248512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206500" y="840373"/>
            <a:ext cx="6870960" cy="1500989"/>
          </a:xfrm>
          <a:prstGeom prst="rect">
            <a:avLst/>
          </a:prstGeom>
        </p:spPr>
        <p:txBody>
          <a:bodyPr/>
          <a:lstStyle>
            <a:lvl1pPr>
              <a:defRPr spc="-200"/>
            </a:lvl1pPr>
          </a:lstStyle>
          <a:p>
            <a:r>
              <a:rPr lang="en-US" dirty="0"/>
              <a:t>Review</a:t>
            </a:r>
            <a:endParaRPr dirty="0"/>
          </a:p>
        </p:txBody>
      </p:sp>
      <p:sp>
        <p:nvSpPr>
          <p:cNvPr id="168" name="Text Placeholder 2"/>
          <p:cNvSpPr/>
          <p:nvPr/>
        </p:nvSpPr>
        <p:spPr>
          <a:xfrm>
            <a:off x="1060044" y="15146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38</a:t>
            </a:fld>
            <a:endParaRPr lang="en-US" dirty="0"/>
          </a:p>
        </p:txBody>
      </p:sp>
      <p:sp>
        <p:nvSpPr>
          <p:cNvPr id="11" name="Text Placeholder 2">
            <a:extLst>
              <a:ext uri="{FF2B5EF4-FFF2-40B4-BE49-F238E27FC236}">
                <a16:creationId xmlns:a16="http://schemas.microsoft.com/office/drawing/2014/main" id="{FD4BF02C-C51A-4B65-98BE-DC70282AE98A}"/>
              </a:ext>
            </a:extLst>
          </p:cNvPr>
          <p:cNvSpPr/>
          <p:nvPr/>
        </p:nvSpPr>
        <p:spPr>
          <a:xfrm>
            <a:off x="1212444" y="16670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lnSpcReduction="10000"/>
          </a:bodyPr>
          <a:lstStyle/>
          <a:p>
            <a:pPr lvl="0"/>
            <a:r>
              <a:rPr lang="en-US" sz="2800" dirty="0">
                <a:latin typeface="+mn-lt"/>
              </a:rPr>
              <a:t>In handout four write down:</a:t>
            </a:r>
          </a:p>
          <a:p>
            <a:pPr lvl="0"/>
            <a:endParaRPr lang="en-US" sz="2800" dirty="0">
              <a:latin typeface="+mn-lt"/>
            </a:endParaRPr>
          </a:p>
          <a:p>
            <a:pPr marL="457200" lvl="0" indent="-457200">
              <a:buFont typeface="Arial" panose="020B0604020202020204" pitchFamily="34" charset="0"/>
              <a:buChar char="•"/>
            </a:pPr>
            <a:r>
              <a:rPr lang="en-US" sz="2800" dirty="0">
                <a:latin typeface="+mn-lt"/>
              </a:rPr>
              <a:t>What have you found most useful?</a:t>
            </a:r>
          </a:p>
          <a:p>
            <a:pPr marL="457200" lvl="0" indent="-457200">
              <a:buFont typeface="Arial" panose="020B0604020202020204" pitchFamily="34" charset="0"/>
              <a:buChar char="•"/>
            </a:pPr>
            <a:r>
              <a:rPr lang="en-US" sz="2800" dirty="0">
                <a:latin typeface="+mn-lt"/>
              </a:rPr>
              <a:t>What experience from another person in the room struck you?</a:t>
            </a:r>
          </a:p>
          <a:p>
            <a:pPr marL="457200" lvl="0" indent="-457200">
              <a:buFont typeface="Arial" panose="020B0604020202020204" pitchFamily="34" charset="0"/>
              <a:buChar char="•"/>
            </a:pPr>
            <a:r>
              <a:rPr lang="en-US" sz="2800" dirty="0">
                <a:latin typeface="+mn-lt"/>
              </a:rPr>
              <a:t>What are the opportunities in your context for applying these tools?</a:t>
            </a:r>
          </a:p>
          <a:p>
            <a:pPr marL="457200" lvl="0" indent="-457200">
              <a:buFont typeface="Arial" panose="020B0604020202020204" pitchFamily="34" charset="0"/>
              <a:buChar char="•"/>
            </a:pPr>
            <a:endParaRPr lang="en-US" sz="2800" dirty="0">
              <a:latin typeface="+mn-lt"/>
            </a:endParaRPr>
          </a:p>
          <a:p>
            <a:pPr lvl="0"/>
            <a:r>
              <a:rPr lang="en-US" sz="2800" dirty="0">
                <a:latin typeface="+mn-lt"/>
              </a:rPr>
              <a:t>Examples in Handouts of Tools for Conducting Evaluation System Demand Diagnostics</a:t>
            </a:r>
            <a:endParaRPr lang="en-US" dirty="0"/>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3" name="Introduction">
            <a:extLst>
              <a:ext uri="{FF2B5EF4-FFF2-40B4-BE49-F238E27FC236}">
                <a16:creationId xmlns:a16="http://schemas.microsoft.com/office/drawing/2014/main" id="{137B965A-7091-8F40-877F-606221DF875B}"/>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20" name="Methodology">
            <a:extLst>
              <a:ext uri="{FF2B5EF4-FFF2-40B4-BE49-F238E27FC236}">
                <a16:creationId xmlns:a16="http://schemas.microsoft.com/office/drawing/2014/main" id="{21E16A30-2FC8-334F-B4D4-0F3D44AD882D}"/>
              </a:ext>
            </a:extLst>
          </p:cNvPr>
          <p:cNvSpPr/>
          <p:nvPr/>
        </p:nvSpPr>
        <p:spPr>
          <a:xfrm>
            <a:off x="7285113" y="-10061"/>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21" name="Use/Audience">
            <a:extLst>
              <a:ext uri="{FF2B5EF4-FFF2-40B4-BE49-F238E27FC236}">
                <a16:creationId xmlns:a16="http://schemas.microsoft.com/office/drawing/2014/main" id="{097D2BFD-71CD-2C4C-AE27-E06C76A51C47}"/>
              </a:ext>
            </a:extLst>
          </p:cNvPr>
          <p:cNvSpPr/>
          <p:nvPr/>
        </p:nvSpPr>
        <p:spPr>
          <a:xfrm>
            <a:off x="5266089" y="-10060"/>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22" name="Methodology">
            <a:extLst>
              <a:ext uri="{FF2B5EF4-FFF2-40B4-BE49-F238E27FC236}">
                <a16:creationId xmlns:a16="http://schemas.microsoft.com/office/drawing/2014/main" id="{FD2234C7-E749-EA43-BCD5-E2A86C7B882D}"/>
              </a:ext>
            </a:extLst>
          </p:cNvPr>
          <p:cNvSpPr/>
          <p:nvPr/>
        </p:nvSpPr>
        <p:spPr>
          <a:xfrm>
            <a:off x="8761135" y="0"/>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a:t>
            </a:r>
            <a:endParaRPr dirty="0"/>
          </a:p>
        </p:txBody>
      </p:sp>
      <p:sp>
        <p:nvSpPr>
          <p:cNvPr id="23" name="Use/Audience">
            <a:extLst>
              <a:ext uri="{FF2B5EF4-FFF2-40B4-BE49-F238E27FC236}">
                <a16:creationId xmlns:a16="http://schemas.microsoft.com/office/drawing/2014/main" id="{F23E49AA-E60D-8E47-9FE0-FB03ECE20E9F}"/>
              </a:ext>
            </a:extLst>
          </p:cNvPr>
          <p:cNvSpPr/>
          <p:nvPr/>
        </p:nvSpPr>
        <p:spPr>
          <a:xfrm>
            <a:off x="10440612" y="10061"/>
            <a:ext cx="1826241" cy="53604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Analysis">
            <a:extLst>
              <a:ext uri="{FF2B5EF4-FFF2-40B4-BE49-F238E27FC236}">
                <a16:creationId xmlns:a16="http://schemas.microsoft.com/office/drawing/2014/main" id="{93864E89-AC2F-6B41-B9AC-E1AFEDA2A495}"/>
              </a:ext>
            </a:extLst>
          </p:cNvPr>
          <p:cNvSpPr/>
          <p:nvPr/>
        </p:nvSpPr>
        <p:spPr>
          <a:xfrm>
            <a:off x="2421221"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Tree>
    <p:extLst>
      <p:ext uri="{BB962C8B-B14F-4D97-AF65-F5344CB8AC3E}">
        <p14:creationId xmlns:p14="http://schemas.microsoft.com/office/powerpoint/2010/main" val="294995048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6870960" cy="1500989"/>
          </a:xfrm>
          <a:prstGeom prst="rect">
            <a:avLst/>
          </a:prstGeom>
        </p:spPr>
        <p:txBody>
          <a:bodyPr/>
          <a:lstStyle>
            <a:lvl1pPr>
              <a:defRPr spc="-200"/>
            </a:lvl1pPr>
          </a:lstStyle>
          <a:p>
            <a:r>
              <a:rPr lang="en-US" dirty="0"/>
              <a:t>Contents</a:t>
            </a:r>
            <a:endParaRPr dirty="0"/>
          </a:p>
        </p:txBody>
      </p:sp>
      <p:sp>
        <p:nvSpPr>
          <p:cNvPr id="168" name="Text Placeholder 2"/>
          <p:cNvSpPr/>
          <p:nvPr/>
        </p:nvSpPr>
        <p:spPr>
          <a:xfrm>
            <a:off x="1076958" y="1478943"/>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69" name="Introduction"/>
          <p:cNvSpPr/>
          <p:nvPr/>
        </p:nvSpPr>
        <p:spPr>
          <a:xfrm>
            <a:off x="-27905" y="-12821"/>
            <a:ext cx="2413001" cy="546101"/>
          </a:xfrm>
          <a:prstGeom prst="rect">
            <a:avLst/>
          </a:prstGeom>
          <a:solidFill>
            <a:srgbClr val="00B0F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70" name="Analysis"/>
          <p:cNvSpPr/>
          <p:nvPr/>
        </p:nvSpPr>
        <p:spPr>
          <a:xfrm>
            <a:off x="2411944" y="-10060"/>
            <a:ext cx="2844585" cy="54610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endParaRPr dirty="0"/>
          </a:p>
        </p:txBody>
      </p:sp>
      <p:sp>
        <p:nvSpPr>
          <p:cNvPr id="172" name="Methodology"/>
          <p:cNvSpPr/>
          <p:nvPr/>
        </p:nvSpPr>
        <p:spPr>
          <a:xfrm>
            <a:off x="8984407" y="0"/>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73" name="Use/Audience"/>
          <p:cNvSpPr/>
          <p:nvPr/>
        </p:nvSpPr>
        <p:spPr>
          <a:xfrm>
            <a:off x="5283378" y="0"/>
            <a:ext cx="181495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4</a:t>
            </a:fld>
            <a:endParaRPr lang="en-US" dirty="0"/>
          </a:p>
        </p:txBody>
      </p:sp>
      <p:graphicFrame>
        <p:nvGraphicFramePr>
          <p:cNvPr id="5" name="Table 4">
            <a:extLst>
              <a:ext uri="{FF2B5EF4-FFF2-40B4-BE49-F238E27FC236}">
                <a16:creationId xmlns:a16="http://schemas.microsoft.com/office/drawing/2014/main" id="{A144BDC3-A242-4E7D-903C-BCCAA655C38B}"/>
              </a:ext>
            </a:extLst>
          </p:cNvPr>
          <p:cNvGraphicFramePr>
            <a:graphicFrameLocks noGrp="1"/>
          </p:cNvGraphicFramePr>
          <p:nvPr>
            <p:extLst>
              <p:ext uri="{D42A27DB-BD31-4B8C-83A1-F6EECF244321}">
                <p14:modId xmlns:p14="http://schemas.microsoft.com/office/powerpoint/2010/main" val="2660958288"/>
              </p:ext>
            </p:extLst>
          </p:nvPr>
        </p:nvGraphicFramePr>
        <p:xfrm>
          <a:off x="1121003" y="1514667"/>
          <a:ext cx="8220414" cy="4187160"/>
        </p:xfrm>
        <a:graphic>
          <a:graphicData uri="http://schemas.openxmlformats.org/drawingml/2006/table">
            <a:tbl>
              <a:tblPr firstRow="1" firstCol="1" bandRow="1">
                <a:tableStyleId>{3B4B98B0-60AC-42C2-AFA5-B58CD77FA1E5}</a:tableStyleId>
              </a:tblPr>
              <a:tblGrid>
                <a:gridCol w="1672997">
                  <a:extLst>
                    <a:ext uri="{9D8B030D-6E8A-4147-A177-3AD203B41FA5}">
                      <a16:colId xmlns:a16="http://schemas.microsoft.com/office/drawing/2014/main" val="3022228786"/>
                    </a:ext>
                  </a:extLst>
                </a:gridCol>
                <a:gridCol w="6547417">
                  <a:extLst>
                    <a:ext uri="{9D8B030D-6E8A-4147-A177-3AD203B41FA5}">
                      <a16:colId xmlns:a16="http://schemas.microsoft.com/office/drawing/2014/main" val="3218013264"/>
                    </a:ext>
                  </a:extLst>
                </a:gridCol>
              </a:tblGrid>
              <a:tr h="523008">
                <a:tc>
                  <a:txBody>
                    <a:bodyPr/>
                    <a:lstStyle/>
                    <a:p>
                      <a:pPr marL="0" marR="0" algn="l">
                        <a:spcBef>
                          <a:spcPts val="0"/>
                        </a:spcBef>
                        <a:spcAft>
                          <a:spcPts val="750"/>
                        </a:spcAft>
                      </a:pPr>
                      <a:r>
                        <a:rPr lang="en-US" sz="1800" dirty="0">
                          <a:effectLst/>
                          <a:latin typeface="+mn-lt"/>
                        </a:rPr>
                        <a:t>Time</a:t>
                      </a:r>
                    </a:p>
                  </a:txBody>
                  <a:tcPr marL="68580" marR="68580" marT="0" marB="0"/>
                </a:tc>
                <a:tc>
                  <a:txBody>
                    <a:bodyPr/>
                    <a:lstStyle/>
                    <a:p>
                      <a:pPr marL="0" marR="0" algn="l">
                        <a:spcBef>
                          <a:spcPts val="0"/>
                        </a:spcBef>
                        <a:spcAft>
                          <a:spcPts val="750"/>
                        </a:spcAft>
                      </a:pPr>
                      <a:r>
                        <a:rPr lang="en-US" sz="1800" dirty="0">
                          <a:effectLst/>
                          <a:latin typeface="+mn-lt"/>
                        </a:rPr>
                        <a:t>Session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6864612"/>
                  </a:ext>
                </a:extLst>
              </a:tr>
              <a:tr h="308076">
                <a:tc>
                  <a:txBody>
                    <a:bodyPr/>
                    <a:lstStyle/>
                    <a:p>
                      <a:pPr marL="0" marR="0" algn="l">
                        <a:spcBef>
                          <a:spcPts val="0"/>
                        </a:spcBef>
                        <a:spcAft>
                          <a:spcPts val="750"/>
                        </a:spcAft>
                      </a:pPr>
                      <a:r>
                        <a:rPr lang="en-US" sz="1800" b="1" dirty="0">
                          <a:effectLst/>
                          <a:latin typeface="+mn-lt"/>
                          <a:ea typeface="Calibri" panose="020F0502020204030204" pitchFamily="34" charset="0"/>
                          <a:cs typeface="Times New Roman" panose="02020603050405020304" pitchFamily="18" charset="0"/>
                        </a:rPr>
                        <a:t>09:00 – 09:30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b="0" dirty="0">
                          <a:effectLst/>
                          <a:latin typeface="+mn-lt"/>
                          <a:ea typeface="Calibri" panose="020F0502020204030204" pitchFamily="34" charset="0"/>
                          <a:cs typeface="Times New Roman" panose="02020603050405020304" pitchFamily="18" charset="0"/>
                        </a:rPr>
                        <a:t>Introductions</a:t>
                      </a:r>
                    </a:p>
                  </a:txBody>
                  <a:tcPr marL="68580" marR="68580" marT="0" marB="0"/>
                </a:tc>
                <a:extLst>
                  <a:ext uri="{0D108BD9-81ED-4DB2-BD59-A6C34878D82A}">
                    <a16:rowId xmlns:a16="http://schemas.microsoft.com/office/drawing/2014/main" val="3894759534"/>
                  </a:ext>
                </a:extLst>
              </a:tr>
              <a:tr h="401433">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09:30 – 10:30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Definition</a:t>
                      </a:r>
                    </a:p>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Failures of an Evaluation System</a:t>
                      </a:r>
                    </a:p>
                  </a:txBody>
                  <a:tcPr marL="68580" marR="68580" marT="0" marB="0"/>
                </a:tc>
                <a:extLst>
                  <a:ext uri="{0D108BD9-81ED-4DB2-BD59-A6C34878D82A}">
                    <a16:rowId xmlns:a16="http://schemas.microsoft.com/office/drawing/2014/main" val="801388266"/>
                  </a:ext>
                </a:extLst>
              </a:tr>
              <a:tr h="154038">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10:30-11:00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Break</a:t>
                      </a:r>
                    </a:p>
                  </a:txBody>
                  <a:tcPr marL="68580" marR="68580" marT="0" marB="0"/>
                </a:tc>
                <a:extLst>
                  <a:ext uri="{0D108BD9-81ED-4DB2-BD59-A6C34878D82A}">
                    <a16:rowId xmlns:a16="http://schemas.microsoft.com/office/drawing/2014/main" val="2215309760"/>
                  </a:ext>
                </a:extLst>
              </a:tr>
              <a:tr h="401433">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11:00 – 13:00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Use – Stakeholder Matrix</a:t>
                      </a:r>
                    </a:p>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Use - Incentives</a:t>
                      </a:r>
                    </a:p>
                  </a:txBody>
                  <a:tcPr marL="68580" marR="68580" marT="0" marB="0"/>
                </a:tc>
                <a:extLst>
                  <a:ext uri="{0D108BD9-81ED-4DB2-BD59-A6C34878D82A}">
                    <a16:rowId xmlns:a16="http://schemas.microsoft.com/office/drawing/2014/main" val="1390951236"/>
                  </a:ext>
                </a:extLst>
              </a:tr>
              <a:tr h="154038">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13:00-14:00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Lunch</a:t>
                      </a:r>
                    </a:p>
                  </a:txBody>
                  <a:tcPr marL="68580" marR="68580" marT="0" marB="0"/>
                </a:tc>
                <a:extLst>
                  <a:ext uri="{0D108BD9-81ED-4DB2-BD59-A6C34878D82A}">
                    <a16:rowId xmlns:a16="http://schemas.microsoft.com/office/drawing/2014/main" val="706909763"/>
                  </a:ext>
                </a:extLst>
              </a:tr>
              <a:tr h="308076">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14:00 – 15:30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Options on Systems Quality</a:t>
                      </a:r>
                    </a:p>
                  </a:txBody>
                  <a:tcPr marL="68580" marR="68580" marT="0" marB="0"/>
                </a:tc>
                <a:extLst>
                  <a:ext uri="{0D108BD9-81ED-4DB2-BD59-A6C34878D82A}">
                    <a16:rowId xmlns:a16="http://schemas.microsoft.com/office/drawing/2014/main" val="851235274"/>
                  </a:ext>
                </a:extLst>
              </a:tr>
              <a:tr h="154038">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15:30-16:00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Break</a:t>
                      </a:r>
                    </a:p>
                  </a:txBody>
                  <a:tcPr marL="68580" marR="68580" marT="0" marB="0"/>
                </a:tc>
                <a:extLst>
                  <a:ext uri="{0D108BD9-81ED-4DB2-BD59-A6C34878D82A}">
                    <a16:rowId xmlns:a16="http://schemas.microsoft.com/office/drawing/2014/main" val="221616185"/>
                  </a:ext>
                </a:extLst>
              </a:tr>
              <a:tr h="401433">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16:00 – 17:15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Example of Networks</a:t>
                      </a:r>
                    </a:p>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The role of networks in evaluation systems</a:t>
                      </a:r>
                    </a:p>
                  </a:txBody>
                  <a:tcPr marL="68580" marR="68580" marT="0" marB="0"/>
                </a:tc>
                <a:extLst>
                  <a:ext uri="{0D108BD9-81ED-4DB2-BD59-A6C34878D82A}">
                    <a16:rowId xmlns:a16="http://schemas.microsoft.com/office/drawing/2014/main" val="260226962"/>
                  </a:ext>
                </a:extLst>
              </a:tr>
              <a:tr h="154038">
                <a:tc>
                  <a:txBody>
                    <a:bodyPr/>
                    <a:lstStyle/>
                    <a:p>
                      <a:pPr marL="0" marR="0" algn="l">
                        <a:spcBef>
                          <a:spcPts val="0"/>
                        </a:spcBef>
                        <a:spcAft>
                          <a:spcPts val="750"/>
                        </a:spcAft>
                      </a:pPr>
                      <a:r>
                        <a:rPr lang="en-US" sz="1800" b="1">
                          <a:effectLst/>
                          <a:latin typeface="+mn-lt"/>
                          <a:ea typeface="Calibri" panose="020F0502020204030204" pitchFamily="34" charset="0"/>
                          <a:cs typeface="Times New Roman" panose="02020603050405020304" pitchFamily="18" charset="0"/>
                        </a:rPr>
                        <a:t>17:15-17:30.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750"/>
                        </a:spcAft>
                      </a:pPr>
                      <a:r>
                        <a:rPr lang="en-US" sz="1800" dirty="0">
                          <a:effectLst/>
                          <a:latin typeface="+mn-lt"/>
                          <a:ea typeface="Calibri" panose="020F0502020204030204" pitchFamily="34" charset="0"/>
                          <a:cs typeface="Times New Roman" panose="02020603050405020304" pitchFamily="18" charset="0"/>
                        </a:rPr>
                        <a:t>Close</a:t>
                      </a:r>
                    </a:p>
                  </a:txBody>
                  <a:tcPr marL="68580" marR="68580" marT="0" marB="0"/>
                </a:tc>
                <a:extLst>
                  <a:ext uri="{0D108BD9-81ED-4DB2-BD59-A6C34878D82A}">
                    <a16:rowId xmlns:a16="http://schemas.microsoft.com/office/drawing/2014/main" val="3280414757"/>
                  </a:ext>
                </a:extLst>
              </a:tr>
            </a:tbl>
          </a:graphicData>
        </a:graphic>
      </p:graphicFrame>
      <p:sp>
        <p:nvSpPr>
          <p:cNvPr id="14" name="Use/Audience">
            <a:extLst>
              <a:ext uri="{FF2B5EF4-FFF2-40B4-BE49-F238E27FC236}">
                <a16:creationId xmlns:a16="http://schemas.microsoft.com/office/drawing/2014/main" id="{96937C99-0FEE-43D1-8F90-BDED952561D8}"/>
              </a:ext>
            </a:extLst>
          </p:cNvPr>
          <p:cNvSpPr/>
          <p:nvPr/>
        </p:nvSpPr>
        <p:spPr>
          <a:xfrm>
            <a:off x="7098330" y="-1532"/>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5" name="Methodology">
            <a:extLst>
              <a:ext uri="{FF2B5EF4-FFF2-40B4-BE49-F238E27FC236}">
                <a16:creationId xmlns:a16="http://schemas.microsoft.com/office/drawing/2014/main" id="{6CED8C98-C03A-44BC-97C6-6EE37C0AD7AE}"/>
              </a:ext>
            </a:extLst>
          </p:cNvPr>
          <p:cNvSpPr/>
          <p:nvPr/>
        </p:nvSpPr>
        <p:spPr>
          <a:xfrm>
            <a:off x="10498668" y="-2942"/>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Tree>
    <p:extLst>
      <p:ext uri="{BB962C8B-B14F-4D97-AF65-F5344CB8AC3E}">
        <p14:creationId xmlns:p14="http://schemas.microsoft.com/office/powerpoint/2010/main" val="9409236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8953200" cy="1500989"/>
          </a:xfrm>
          <a:prstGeom prst="rect">
            <a:avLst/>
          </a:prstGeom>
        </p:spPr>
        <p:txBody>
          <a:bodyPr/>
          <a:lstStyle>
            <a:lvl1pPr>
              <a:defRPr spc="-200"/>
            </a:lvl1pPr>
          </a:lstStyle>
          <a:p>
            <a:r>
              <a:rPr lang="en-US" dirty="0"/>
              <a:t>Define Evaluation and a Successful Evaluation System</a:t>
            </a:r>
            <a:endParaRPr dirty="0"/>
          </a:p>
        </p:txBody>
      </p:sp>
      <p:sp>
        <p:nvSpPr>
          <p:cNvPr id="168" name="Text Placeholder 2"/>
          <p:cNvSpPr/>
          <p:nvPr/>
        </p:nvSpPr>
        <p:spPr>
          <a:xfrm>
            <a:off x="1060044" y="15128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5</a:t>
            </a:fld>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2017"/>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8" name="Text Placeholder 2">
            <a:extLst>
              <a:ext uri="{FF2B5EF4-FFF2-40B4-BE49-F238E27FC236}">
                <a16:creationId xmlns:a16="http://schemas.microsoft.com/office/drawing/2014/main" id="{398C0FB4-0309-4632-85E3-D21C45C26808}"/>
              </a:ext>
            </a:extLst>
          </p:cNvPr>
          <p:cNvSpPr/>
          <p:nvPr/>
        </p:nvSpPr>
        <p:spPr>
          <a:xfrm>
            <a:off x="1212444" y="1667067"/>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In the handout write:</a:t>
            </a:r>
          </a:p>
          <a:p>
            <a:pPr marL="342900" lvl="5" indent="-342900">
              <a:buFont typeface="Arial" panose="020B0604020202020204" pitchFamily="34" charset="0"/>
              <a:buChar char="•"/>
            </a:pPr>
            <a:r>
              <a:rPr lang="en-US" sz="2400" dirty="0">
                <a:latin typeface="+mn-lt"/>
              </a:rPr>
              <a:t>your definition of evaluation; and </a:t>
            </a:r>
          </a:p>
          <a:p>
            <a:pPr marL="342900" lvl="5" indent="-342900">
              <a:buFont typeface="Arial" panose="020B0604020202020204" pitchFamily="34" charset="0"/>
              <a:buChar char="•"/>
            </a:pPr>
            <a:r>
              <a:rPr lang="en-US" sz="2400" dirty="0">
                <a:latin typeface="+mn-lt"/>
              </a:rPr>
              <a:t>what you think an evaluation system should achieve</a:t>
            </a:r>
          </a:p>
          <a:p>
            <a:endParaRPr lang="en-US" sz="2400" dirty="0">
              <a:latin typeface="+mn-lt"/>
            </a:endParaRPr>
          </a:p>
          <a:p>
            <a:r>
              <a:rPr lang="en-US" sz="2400" dirty="0">
                <a:latin typeface="+mn-lt"/>
              </a:rPr>
              <a:t>Share your thoughts with the person next to you</a:t>
            </a:r>
          </a:p>
          <a:p>
            <a:endParaRPr lang="en-US" sz="2400" dirty="0">
              <a:latin typeface="+mn-lt"/>
            </a:endParaRPr>
          </a:p>
          <a:p>
            <a:r>
              <a:rPr lang="en-US" sz="2400" dirty="0">
                <a:latin typeface="+mn-lt"/>
              </a:rPr>
              <a:t>Share with the room</a:t>
            </a:r>
          </a:p>
          <a:p>
            <a:pPr marL="342900" indent="-342900" defTabSz="457200">
              <a:spcBef>
                <a:spcPts val="500"/>
              </a:spcBef>
              <a:buClr>
                <a:srgbClr val="00B0F0"/>
              </a:buClr>
              <a:buSzPct val="55000"/>
              <a:buFont typeface="Arial" panose="020B0604020202020204" pitchFamily="34" charset="0"/>
              <a:buChar char="•"/>
              <a:defRPr sz="2400" spc="-100">
                <a:solidFill>
                  <a:srgbClr val="3C3D3E"/>
                </a:solidFill>
                <a:latin typeface="Arial"/>
                <a:ea typeface="Arial"/>
                <a:cs typeface="Arial"/>
                <a:sym typeface="Arial"/>
              </a:defRPr>
            </a:pPr>
            <a:endParaRPr lang="en-US" sz="2400" dirty="0">
              <a:latin typeface="+mn-lt"/>
            </a:endParaRPr>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Tree>
    <p:extLst>
      <p:ext uri="{BB962C8B-B14F-4D97-AF65-F5344CB8AC3E}">
        <p14:creationId xmlns:p14="http://schemas.microsoft.com/office/powerpoint/2010/main" val="1137698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1060044" y="933030"/>
            <a:ext cx="8953200" cy="1500989"/>
          </a:xfrm>
          <a:prstGeom prst="rect">
            <a:avLst/>
          </a:prstGeom>
        </p:spPr>
        <p:txBody>
          <a:bodyPr/>
          <a:lstStyle>
            <a:lvl1pPr>
              <a:defRPr spc="-200"/>
            </a:lvl1pPr>
          </a:lstStyle>
          <a:p>
            <a:r>
              <a:rPr lang="en-US" dirty="0"/>
              <a:t>Define Evaluation and a Successful Evaluation System</a:t>
            </a:r>
            <a:endParaRPr dirty="0"/>
          </a:p>
        </p:txBody>
      </p:sp>
      <p:sp>
        <p:nvSpPr>
          <p:cNvPr id="168" name="Text Placeholder 2"/>
          <p:cNvSpPr/>
          <p:nvPr/>
        </p:nvSpPr>
        <p:spPr>
          <a:xfrm>
            <a:off x="1060044" y="15128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6</a:t>
            </a:fld>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18" name="Text Placeholder 2">
            <a:extLst>
              <a:ext uri="{FF2B5EF4-FFF2-40B4-BE49-F238E27FC236}">
                <a16:creationId xmlns:a16="http://schemas.microsoft.com/office/drawing/2014/main" id="{398C0FB4-0309-4632-85E3-D21C45C26808}"/>
              </a:ext>
            </a:extLst>
          </p:cNvPr>
          <p:cNvSpPr/>
          <p:nvPr/>
        </p:nvSpPr>
        <p:spPr>
          <a:xfrm>
            <a:off x="495290" y="1451683"/>
            <a:ext cx="11413067"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r>
              <a:rPr lang="en-US" sz="2400" dirty="0">
                <a:latin typeface="+mn-lt"/>
              </a:rPr>
              <a:t>In this workshop evaluation is:</a:t>
            </a: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algn="ctr" defTabSz="457200">
              <a:spcBef>
                <a:spcPts val="500"/>
              </a:spcBef>
              <a:buClr>
                <a:srgbClr val="00B0F0"/>
              </a:buClr>
              <a:buSzPct val="55000"/>
              <a:defRPr sz="2400" spc="-100">
                <a:solidFill>
                  <a:srgbClr val="3C3D3E"/>
                </a:solidFill>
                <a:latin typeface="Arial"/>
                <a:ea typeface="Arial"/>
                <a:cs typeface="Arial"/>
                <a:sym typeface="Arial"/>
              </a:defRPr>
            </a:pPr>
            <a:r>
              <a:rPr lang="en-GB" dirty="0"/>
              <a:t>“The </a:t>
            </a:r>
            <a:r>
              <a:rPr lang="en-GB" b="1" dirty="0"/>
              <a:t>systematic</a:t>
            </a:r>
            <a:r>
              <a:rPr lang="en-GB" dirty="0"/>
              <a:t> and </a:t>
            </a:r>
            <a:r>
              <a:rPr lang="en-GB" b="1" dirty="0"/>
              <a:t>objective</a:t>
            </a:r>
            <a:r>
              <a:rPr lang="en-GB" dirty="0"/>
              <a:t> assessment of an on-going or completed project, programme or policy, its </a:t>
            </a:r>
            <a:r>
              <a:rPr lang="en-GB" b="1" dirty="0"/>
              <a:t>design, implementation and results</a:t>
            </a:r>
            <a:r>
              <a:rPr lang="en-GB" dirty="0"/>
              <a:t>. The aim is to determine the relevance and fulfilment of objectives, development efficiency, effectiveness, impact and sustainability.” (OECD DAC, 2002)</a:t>
            </a:r>
            <a:endParaRPr lang="en-US" dirty="0"/>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defTabSz="457200">
              <a:spcBef>
                <a:spcPts val="500"/>
              </a:spcBef>
              <a:buClr>
                <a:srgbClr val="00B0F0"/>
              </a:buClr>
              <a:buSzPct val="55000"/>
              <a:defRPr sz="2400" spc="-100">
                <a:solidFill>
                  <a:srgbClr val="3C3D3E"/>
                </a:solidFill>
                <a:latin typeface="Arial"/>
                <a:ea typeface="Arial"/>
                <a:cs typeface="Arial"/>
                <a:sym typeface="Arial"/>
              </a:defRPr>
            </a:pPr>
            <a:r>
              <a:rPr lang="en-US" sz="2400" dirty="0">
                <a:latin typeface="+mn-lt"/>
              </a:rPr>
              <a:t>In this workshop it is argued that a successful/sustainable evaluation systems is:</a:t>
            </a:r>
          </a:p>
          <a:p>
            <a:pPr marL="342900" indent="-342900" defTabSz="457200">
              <a:spcBef>
                <a:spcPts val="500"/>
              </a:spcBef>
              <a:buClr>
                <a:srgbClr val="00B0F0"/>
              </a:buClr>
              <a:buSzPct val="55000"/>
              <a:buFont typeface="Arial" panose="020B0604020202020204" pitchFamily="34" charset="0"/>
              <a:buChar char="•"/>
              <a:defRPr sz="2400" spc="-100">
                <a:solidFill>
                  <a:srgbClr val="3C3D3E"/>
                </a:solidFill>
                <a:latin typeface="Arial"/>
                <a:ea typeface="Arial"/>
                <a:cs typeface="Arial"/>
                <a:sym typeface="Arial"/>
              </a:defRPr>
            </a:pPr>
            <a:r>
              <a:rPr lang="en-US" sz="2400" dirty="0">
                <a:latin typeface="+mn-lt"/>
              </a:rPr>
              <a:t>Use-focused</a:t>
            </a:r>
          </a:p>
          <a:p>
            <a:pPr marL="342900" indent="-342900" defTabSz="457200">
              <a:spcBef>
                <a:spcPts val="500"/>
              </a:spcBef>
              <a:buClr>
                <a:srgbClr val="00B0F0"/>
              </a:buClr>
              <a:buSzPct val="55000"/>
              <a:buFont typeface="Arial" panose="020B0604020202020204" pitchFamily="34" charset="0"/>
              <a:buChar char="•"/>
              <a:defRPr sz="2400" spc="-100">
                <a:solidFill>
                  <a:srgbClr val="3C3D3E"/>
                </a:solidFill>
                <a:latin typeface="Arial"/>
                <a:ea typeface="Arial"/>
                <a:cs typeface="Arial"/>
                <a:sym typeface="Arial"/>
              </a:defRPr>
            </a:pPr>
            <a:r>
              <a:rPr lang="en-US" sz="2400" dirty="0">
                <a:latin typeface="+mn-lt"/>
              </a:rPr>
              <a:t>Produces good quality evidenced</a:t>
            </a:r>
          </a:p>
          <a:p>
            <a:pPr marL="342900" indent="-342900" defTabSz="457200">
              <a:spcBef>
                <a:spcPts val="500"/>
              </a:spcBef>
              <a:buClr>
                <a:srgbClr val="00B0F0"/>
              </a:buClr>
              <a:buSzPct val="55000"/>
              <a:buFont typeface="Arial" panose="020B0604020202020204" pitchFamily="34" charset="0"/>
              <a:buChar char="•"/>
              <a:defRPr sz="2400" spc="-100">
                <a:solidFill>
                  <a:srgbClr val="3C3D3E"/>
                </a:solidFill>
                <a:latin typeface="Arial"/>
                <a:ea typeface="Arial"/>
                <a:cs typeface="Arial"/>
                <a:sym typeface="Arial"/>
              </a:defRPr>
            </a:pPr>
            <a:r>
              <a:rPr lang="en-US" sz="2400" dirty="0">
                <a:latin typeface="+mn-lt"/>
              </a:rPr>
              <a:t>Networked</a:t>
            </a: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sz="2400" dirty="0">
              <a:latin typeface="+mn-lt"/>
            </a:endParaRP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p:txBody>
      </p:sp>
    </p:spTree>
    <p:extLst>
      <p:ext uri="{BB962C8B-B14F-4D97-AF65-F5344CB8AC3E}">
        <p14:creationId xmlns:p14="http://schemas.microsoft.com/office/powerpoint/2010/main" val="28461749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animEffect transition="in" filter="fade">
                                      <p:cBhvr>
                                        <p:cTn id="7" dur="500"/>
                                        <p:tgtEl>
                                          <p:spTgt spid="1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xEl>
                                              <p:pRg st="4" end="4"/>
                                            </p:txEl>
                                          </p:spTgt>
                                        </p:tgtEl>
                                        <p:attrNameLst>
                                          <p:attrName>style.visibility</p:attrName>
                                        </p:attrNameLst>
                                      </p:cBhvr>
                                      <p:to>
                                        <p:strVal val="visible"/>
                                      </p:to>
                                    </p:set>
                                    <p:animEffect transition="in" filter="fade">
                                      <p:cBhvr>
                                        <p:cTn id="12" dur="500"/>
                                        <p:tgtEl>
                                          <p:spTgt spid="18">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xEl>
                                              <p:pRg st="5" end="5"/>
                                            </p:txEl>
                                          </p:spTgt>
                                        </p:tgtEl>
                                        <p:attrNameLst>
                                          <p:attrName>style.visibility</p:attrName>
                                        </p:attrNameLst>
                                      </p:cBhvr>
                                      <p:to>
                                        <p:strVal val="visible"/>
                                      </p:to>
                                    </p:set>
                                    <p:animEffect transition="in" filter="fade">
                                      <p:cBhvr>
                                        <p:cTn id="15" dur="500"/>
                                        <p:tgtEl>
                                          <p:spTgt spid="18">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xEl>
                                              <p:pRg st="6" end="6"/>
                                            </p:txEl>
                                          </p:spTgt>
                                        </p:tgtEl>
                                        <p:attrNameLst>
                                          <p:attrName>style.visibility</p:attrName>
                                        </p:attrNameLst>
                                      </p:cBhvr>
                                      <p:to>
                                        <p:strVal val="visible"/>
                                      </p:to>
                                    </p:set>
                                    <p:animEffect transition="in" filter="fade">
                                      <p:cBhvr>
                                        <p:cTn id="18" dur="500"/>
                                        <p:tgtEl>
                                          <p:spTgt spid="18">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xEl>
                                              <p:pRg st="7" end="7"/>
                                            </p:txEl>
                                          </p:spTgt>
                                        </p:tgtEl>
                                        <p:attrNameLst>
                                          <p:attrName>style.visibility</p:attrName>
                                        </p:attrNameLst>
                                      </p:cBhvr>
                                      <p:to>
                                        <p:strVal val="visible"/>
                                      </p:to>
                                    </p:set>
                                    <p:animEffect transition="in" filter="fade">
                                      <p:cBhvr>
                                        <p:cTn id="21"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oter Placeholder 103"/>
          <p:cNvSpPr/>
          <p:nvPr/>
        </p:nvSpPr>
        <p:spPr>
          <a:xfrm>
            <a:off x="7098331" y="6378880"/>
            <a:ext cx="3889905"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457200">
              <a:defRPr sz="1200">
                <a:solidFill>
                  <a:srgbClr val="8F8F90"/>
                </a:solidFill>
              </a:defRPr>
            </a:lvl1pPr>
          </a:lstStyle>
          <a:p>
            <a:r>
              <a:rPr dirty="0"/>
              <a:t>Independent Evaluation Group</a:t>
            </a:r>
          </a:p>
        </p:txBody>
      </p:sp>
      <p:sp>
        <p:nvSpPr>
          <p:cNvPr id="166" name="Text Placeholder 1"/>
          <p:cNvSpPr>
            <a:spLocks noGrp="1"/>
          </p:cNvSpPr>
          <p:nvPr>
            <p:ph type="body" sz="quarter" idx="1"/>
          </p:nvPr>
        </p:nvSpPr>
        <p:spPr>
          <a:xfrm>
            <a:off x="999990" y="570121"/>
            <a:ext cx="8953200" cy="1500989"/>
          </a:xfrm>
          <a:prstGeom prst="rect">
            <a:avLst/>
          </a:prstGeom>
        </p:spPr>
        <p:txBody>
          <a:bodyPr/>
          <a:lstStyle>
            <a:lvl1pPr>
              <a:defRPr spc="-200"/>
            </a:lvl1pPr>
          </a:lstStyle>
          <a:p>
            <a:r>
              <a:rPr lang="en-US" dirty="0"/>
              <a:t>What causes an evaluation system to fail?</a:t>
            </a:r>
            <a:endParaRPr dirty="0"/>
          </a:p>
        </p:txBody>
      </p:sp>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2" name="Slide Number Placeholder 1">
            <a:extLst>
              <a:ext uri="{FF2B5EF4-FFF2-40B4-BE49-F238E27FC236}">
                <a16:creationId xmlns:a16="http://schemas.microsoft.com/office/drawing/2014/main" id="{D6BB2B30-7B35-477C-8A32-89B2B2A99A9E}"/>
              </a:ext>
            </a:extLst>
          </p:cNvPr>
          <p:cNvSpPr>
            <a:spLocks noGrp="1"/>
          </p:cNvSpPr>
          <p:nvPr>
            <p:ph type="sldNum" sz="quarter" idx="2"/>
          </p:nvPr>
        </p:nvSpPr>
        <p:spPr/>
        <p:txBody>
          <a:bodyPr/>
          <a:lstStyle/>
          <a:p>
            <a:fld id="{86CB4B4D-7CA3-9044-876B-883B54F8677D}" type="slidenum">
              <a:rPr lang="en-US" smtClean="0"/>
              <a:t>7</a:t>
            </a:fld>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pic>
        <p:nvPicPr>
          <p:cNvPr id="2050" name="Picture 2" descr="Image result for aversion">
            <a:extLst>
              <a:ext uri="{FF2B5EF4-FFF2-40B4-BE49-F238E27FC236}">
                <a16:creationId xmlns:a16="http://schemas.microsoft.com/office/drawing/2014/main" id="{37326AC9-BC98-4CA5-A8B3-DFBAF7998F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6098" y="1290553"/>
            <a:ext cx="2133600"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E1F503D-E229-4378-A71F-79C2FBADCBB7}"/>
              </a:ext>
            </a:extLst>
          </p:cNvPr>
          <p:cNvSpPr txBox="1"/>
          <p:nvPr/>
        </p:nvSpPr>
        <p:spPr>
          <a:xfrm>
            <a:off x="1574743" y="3492504"/>
            <a:ext cx="2604655"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1. An aversion to the reality of results</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6" name="Picture 5">
            <a:extLst>
              <a:ext uri="{FF2B5EF4-FFF2-40B4-BE49-F238E27FC236}">
                <a16:creationId xmlns:a16="http://schemas.microsoft.com/office/drawing/2014/main" id="{51D01B77-F127-4B50-864F-D7A98577F453}"/>
              </a:ext>
            </a:extLst>
          </p:cNvPr>
          <p:cNvPicPr>
            <a:picLocks noChangeAspect="1"/>
          </p:cNvPicPr>
          <p:nvPr/>
        </p:nvPicPr>
        <p:blipFill rotWithShape="1">
          <a:blip r:embed="rId4"/>
          <a:srcRect l="28383" r="29260"/>
          <a:stretch/>
        </p:blipFill>
        <p:spPr>
          <a:xfrm>
            <a:off x="4172296" y="1404097"/>
            <a:ext cx="2879551" cy="2039459"/>
          </a:xfrm>
          <a:prstGeom prst="rect">
            <a:avLst/>
          </a:prstGeom>
        </p:spPr>
      </p:pic>
      <p:sp>
        <p:nvSpPr>
          <p:cNvPr id="20" name="TextBox 19">
            <a:extLst>
              <a:ext uri="{FF2B5EF4-FFF2-40B4-BE49-F238E27FC236}">
                <a16:creationId xmlns:a16="http://schemas.microsoft.com/office/drawing/2014/main" id="{74B13CC3-4E7A-414A-BB4D-2BE558329B23}"/>
              </a:ext>
            </a:extLst>
          </p:cNvPr>
          <p:cNvSpPr txBox="1"/>
          <p:nvPr/>
        </p:nvSpPr>
        <p:spPr>
          <a:xfrm>
            <a:off x="4174263" y="3507335"/>
            <a:ext cx="2604655"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2. Disfigured Accountability</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2052" name="Picture 4" descr="Image result for pushing paper">
            <a:extLst>
              <a:ext uri="{FF2B5EF4-FFF2-40B4-BE49-F238E27FC236}">
                <a16:creationId xmlns:a16="http://schemas.microsoft.com/office/drawing/2014/main" id="{2FEDA7E5-1ACE-459C-A7D0-F3EB1C1E15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8331" y="1623928"/>
            <a:ext cx="2524125" cy="180975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E33EC0B1-D67D-4EFD-BAD1-8A62D60C0DC3}"/>
              </a:ext>
            </a:extLst>
          </p:cNvPr>
          <p:cNvSpPr txBox="1"/>
          <p:nvPr/>
        </p:nvSpPr>
        <p:spPr>
          <a:xfrm>
            <a:off x="7116340" y="3676612"/>
            <a:ext cx="2604655"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3. Ritualization</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
        <p:nvSpPr>
          <p:cNvPr id="23" name="TextBox 22">
            <a:extLst>
              <a:ext uri="{FF2B5EF4-FFF2-40B4-BE49-F238E27FC236}">
                <a16:creationId xmlns:a16="http://schemas.microsoft.com/office/drawing/2014/main" id="{07512627-392B-40A7-8BD0-F51FD17F4C34}"/>
              </a:ext>
            </a:extLst>
          </p:cNvPr>
          <p:cNvSpPr txBox="1"/>
          <p:nvPr/>
        </p:nvSpPr>
        <p:spPr>
          <a:xfrm>
            <a:off x="3608578" y="4854511"/>
            <a:ext cx="1976104"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4. Empty Rhetoric</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2056" name="Picture 8" descr="Image result for censorship">
            <a:extLst>
              <a:ext uri="{FF2B5EF4-FFF2-40B4-BE49-F238E27FC236}">
                <a16:creationId xmlns:a16="http://schemas.microsoft.com/office/drawing/2014/main" id="{785211C2-E9DB-4172-B286-2AA383555E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4988" y="4434210"/>
            <a:ext cx="2819400" cy="161925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F5B89648-3832-47F9-A1EC-15B75353C76F}"/>
              </a:ext>
            </a:extLst>
          </p:cNvPr>
          <p:cNvSpPr txBox="1"/>
          <p:nvPr/>
        </p:nvSpPr>
        <p:spPr>
          <a:xfrm>
            <a:off x="8721503" y="4977009"/>
            <a:ext cx="1976104"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5. Censorship</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pic>
        <p:nvPicPr>
          <p:cNvPr id="2058" name="Picture 10" descr="Image result for loud person">
            <a:extLst>
              <a:ext uri="{FF2B5EF4-FFF2-40B4-BE49-F238E27FC236}">
                <a16:creationId xmlns:a16="http://schemas.microsoft.com/office/drawing/2014/main" id="{BEAF4880-704E-4FE8-A51F-FA419DABC38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1048" y="4384496"/>
            <a:ext cx="1107530" cy="170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5441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fade">
                                      <p:cBhvr>
                                        <p:cTn id="23" dur="500"/>
                                        <p:tgtEl>
                                          <p:spTgt spid="205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58"/>
                                        </p:tgtEl>
                                        <p:attrNameLst>
                                          <p:attrName>style.visibility</p:attrName>
                                        </p:attrNameLst>
                                      </p:cBhvr>
                                      <p:to>
                                        <p:strVal val="visible"/>
                                      </p:to>
                                    </p:set>
                                    <p:animEffect transition="in" filter="fade">
                                      <p:cBhvr>
                                        <p:cTn id="31" dur="500"/>
                                        <p:tgtEl>
                                          <p:spTgt spid="205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56"/>
                                        </p:tgtEl>
                                        <p:attrNameLst>
                                          <p:attrName>style.visibility</p:attrName>
                                        </p:attrNameLst>
                                      </p:cBhvr>
                                      <p:to>
                                        <p:strVal val="visible"/>
                                      </p:to>
                                    </p:set>
                                    <p:animEffect transition="in" filter="fade">
                                      <p:cBhvr>
                                        <p:cTn id="39" dur="500"/>
                                        <p:tgtEl>
                                          <p:spTgt spid="205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P spid="21" grpId="0"/>
      <p:bldP spid="23"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pic>
        <p:nvPicPr>
          <p:cNvPr id="2050" name="Picture 2" descr="Image result for aversion">
            <a:extLst>
              <a:ext uri="{FF2B5EF4-FFF2-40B4-BE49-F238E27FC236}">
                <a16:creationId xmlns:a16="http://schemas.microsoft.com/office/drawing/2014/main" id="{37326AC9-BC98-4CA5-A8B3-DFBAF7998F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916" y="793842"/>
            <a:ext cx="2133600"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E1F503D-E229-4378-A71F-79C2FBADCBB7}"/>
              </a:ext>
            </a:extLst>
          </p:cNvPr>
          <p:cNvSpPr txBox="1"/>
          <p:nvPr/>
        </p:nvSpPr>
        <p:spPr>
          <a:xfrm>
            <a:off x="278561" y="2995793"/>
            <a:ext cx="2604655"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1. An aversion to the reality of results</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
        <p:nvSpPr>
          <p:cNvPr id="24" name="Text Placeholder 2">
            <a:extLst>
              <a:ext uri="{FF2B5EF4-FFF2-40B4-BE49-F238E27FC236}">
                <a16:creationId xmlns:a16="http://schemas.microsoft.com/office/drawing/2014/main" id="{2ECF46C1-EB50-495A-9E74-5E6CE848F520}"/>
              </a:ext>
            </a:extLst>
          </p:cNvPr>
          <p:cNvSpPr/>
          <p:nvPr/>
        </p:nvSpPr>
        <p:spPr>
          <a:xfrm>
            <a:off x="3048028" y="887239"/>
            <a:ext cx="8865411"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Reliable evidence of results can be scary, as such, there can be an </a:t>
            </a:r>
            <a:r>
              <a:rPr lang="en-US" sz="2400" i="1" dirty="0">
                <a:latin typeface="+mn-lt"/>
              </a:rPr>
              <a:t>aversion to reality </a:t>
            </a:r>
            <a:r>
              <a:rPr lang="en-US" sz="2400" dirty="0">
                <a:latin typeface="+mn-lt"/>
              </a:rPr>
              <a:t>in organizations.</a:t>
            </a:r>
          </a:p>
          <a:p>
            <a:endParaRPr lang="en-US" sz="2400" dirty="0">
              <a:latin typeface="+mn-lt"/>
            </a:endParaRPr>
          </a:p>
          <a:p>
            <a:r>
              <a:rPr lang="en-US" sz="2400" dirty="0">
                <a:latin typeface="+mn-lt"/>
              </a:rPr>
              <a:t>Organizations operate with </a:t>
            </a:r>
            <a:r>
              <a:rPr lang="en-US" sz="2400" b="1" dirty="0">
                <a:latin typeface="+mn-lt"/>
              </a:rPr>
              <a:t>deeply held assumptions</a:t>
            </a:r>
            <a:r>
              <a:rPr lang="en-US" sz="2400" dirty="0">
                <a:latin typeface="+mn-lt"/>
              </a:rPr>
              <a:t>, which can result in them being </a:t>
            </a:r>
            <a:r>
              <a:rPr lang="en-US" sz="2400" b="1" dirty="0">
                <a:latin typeface="+mn-lt"/>
              </a:rPr>
              <a:t>resistant to evidence on certain subjects</a:t>
            </a:r>
            <a:r>
              <a:rPr lang="en-US" sz="2400" dirty="0">
                <a:latin typeface="+mn-lt"/>
              </a:rPr>
              <a:t>.</a:t>
            </a:r>
          </a:p>
          <a:p>
            <a:endParaRPr lang="en-US" sz="2400" dirty="0">
              <a:latin typeface="+mn-lt"/>
            </a:endParaRPr>
          </a:p>
          <a:p>
            <a:r>
              <a:rPr lang="en-US" sz="2400" dirty="0">
                <a:latin typeface="+mn-lt"/>
              </a:rPr>
              <a:t>Without a high-quality evaluation system, evidence is less likely to come to the fore in a helpful manner</a:t>
            </a:r>
          </a:p>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p:txBody>
      </p:sp>
    </p:spTree>
    <p:extLst>
      <p:ext uri="{BB962C8B-B14F-4D97-AF65-F5344CB8AC3E}">
        <p14:creationId xmlns:p14="http://schemas.microsoft.com/office/powerpoint/2010/main" val="23122431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animEffect transition="in" filter="fade">
                                      <p:cBhvr>
                                        <p:cTn id="7" dur="500"/>
                                        <p:tgtEl>
                                          <p:spTgt spid="2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xEl>
                                              <p:pRg st="4" end="4"/>
                                            </p:txEl>
                                          </p:spTgt>
                                        </p:tgtEl>
                                        <p:attrNameLst>
                                          <p:attrName>style.visibility</p:attrName>
                                        </p:attrNameLst>
                                      </p:cBhvr>
                                      <p:to>
                                        <p:strVal val="visible"/>
                                      </p:to>
                                    </p:set>
                                    <p:animEffect transition="in" filter="fade">
                                      <p:cBhvr>
                                        <p:cTn id="10"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 Placeholder 2"/>
          <p:cNvSpPr/>
          <p:nvPr/>
        </p:nvSpPr>
        <p:spPr>
          <a:xfrm>
            <a:off x="443373" y="1716091"/>
            <a:ext cx="10071911" cy="3951151"/>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defTabSz="457200">
              <a:spcBef>
                <a:spcPts val="500"/>
              </a:spcBef>
              <a:buClr>
                <a:srgbClr val="00B0F0"/>
              </a:buClr>
              <a:buSzPct val="55000"/>
              <a:defRPr sz="2400" spc="-100">
                <a:solidFill>
                  <a:srgbClr val="3C3D3E"/>
                </a:solidFill>
                <a:latin typeface="Arial"/>
                <a:ea typeface="Arial"/>
                <a:cs typeface="Arial"/>
                <a:sym typeface="Arial"/>
              </a:defRPr>
            </a:pPr>
            <a:endParaRPr lang="en-US" dirty="0"/>
          </a:p>
          <a:p>
            <a:pPr marL="228600" indent="-228600" defTabSz="457200">
              <a:spcBef>
                <a:spcPts val="500"/>
              </a:spcBef>
              <a:buClr>
                <a:srgbClr val="00B0F0"/>
              </a:buClr>
              <a:buSzPct val="55000"/>
              <a:buChar char="●"/>
              <a:defRPr sz="2400" spc="-100">
                <a:solidFill>
                  <a:srgbClr val="3C3D3E"/>
                </a:solidFill>
                <a:latin typeface="Arial"/>
                <a:ea typeface="Arial"/>
                <a:cs typeface="Arial"/>
                <a:sym typeface="Arial"/>
              </a:defRPr>
            </a:pPr>
            <a:endParaRPr lang="en-US" dirty="0"/>
          </a:p>
        </p:txBody>
      </p:sp>
      <p:sp>
        <p:nvSpPr>
          <p:cNvPr id="10" name="Analysis">
            <a:extLst>
              <a:ext uri="{FF2B5EF4-FFF2-40B4-BE49-F238E27FC236}">
                <a16:creationId xmlns:a16="http://schemas.microsoft.com/office/drawing/2014/main" id="{64CAC950-4007-4F6E-987E-02100A538C17}"/>
              </a:ext>
            </a:extLst>
          </p:cNvPr>
          <p:cNvSpPr/>
          <p:nvPr/>
        </p:nvSpPr>
        <p:spPr>
          <a:xfrm>
            <a:off x="2428557" y="0"/>
            <a:ext cx="2844585" cy="546101"/>
          </a:xfrm>
          <a:prstGeom prst="rect">
            <a:avLst/>
          </a:prstGeom>
          <a:solidFill>
            <a:srgbClr val="00B0F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Definitions &amp; Failures</a:t>
            </a:r>
          </a:p>
        </p:txBody>
      </p:sp>
      <p:sp>
        <p:nvSpPr>
          <p:cNvPr id="11" name="Introduction">
            <a:extLst>
              <a:ext uri="{FF2B5EF4-FFF2-40B4-BE49-F238E27FC236}">
                <a16:creationId xmlns:a16="http://schemas.microsoft.com/office/drawing/2014/main" id="{ED06C8EB-A520-4802-B7CE-BC0D1AAAB839}"/>
              </a:ext>
            </a:extLst>
          </p:cNvPr>
          <p:cNvSpPr/>
          <p:nvPr/>
        </p:nvSpPr>
        <p:spPr>
          <a:xfrm>
            <a:off x="0" y="-16421"/>
            <a:ext cx="2413001" cy="557973"/>
          </a:xfrm>
          <a:prstGeom prst="rect">
            <a:avLst/>
          </a:prstGeom>
          <a:solidFill>
            <a:srgbClr val="0070C0"/>
          </a:solidFill>
          <a:ln w="12700">
            <a:miter lim="400000"/>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dirty="0"/>
              <a:t>Introduction</a:t>
            </a:r>
          </a:p>
        </p:txBody>
      </p:sp>
      <p:sp>
        <p:nvSpPr>
          <p:cNvPr id="14" name="Methodology">
            <a:extLst>
              <a:ext uri="{FF2B5EF4-FFF2-40B4-BE49-F238E27FC236}">
                <a16:creationId xmlns:a16="http://schemas.microsoft.com/office/drawing/2014/main" id="{B239EF15-B8EF-4D56-A0E2-FA18DDC168AC}"/>
              </a:ext>
            </a:extLst>
          </p:cNvPr>
          <p:cNvSpPr/>
          <p:nvPr/>
        </p:nvSpPr>
        <p:spPr>
          <a:xfrm>
            <a:off x="9001023" y="2336"/>
            <a:ext cx="151426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Networks</a:t>
            </a:r>
            <a:endParaRPr dirty="0"/>
          </a:p>
        </p:txBody>
      </p:sp>
      <p:sp>
        <p:nvSpPr>
          <p:cNvPr id="15" name="Use/Audience">
            <a:extLst>
              <a:ext uri="{FF2B5EF4-FFF2-40B4-BE49-F238E27FC236}">
                <a16:creationId xmlns:a16="http://schemas.microsoft.com/office/drawing/2014/main" id="{46AC3702-B232-4C3B-89EA-6DE9E72F344F}"/>
              </a:ext>
            </a:extLst>
          </p:cNvPr>
          <p:cNvSpPr/>
          <p:nvPr/>
        </p:nvSpPr>
        <p:spPr>
          <a:xfrm>
            <a:off x="5288704" y="2336"/>
            <a:ext cx="1826241"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Use</a:t>
            </a:r>
            <a:endParaRPr dirty="0"/>
          </a:p>
        </p:txBody>
      </p:sp>
      <p:sp>
        <p:nvSpPr>
          <p:cNvPr id="16" name="Use/Audience">
            <a:extLst>
              <a:ext uri="{FF2B5EF4-FFF2-40B4-BE49-F238E27FC236}">
                <a16:creationId xmlns:a16="http://schemas.microsoft.com/office/drawing/2014/main" id="{DB18C4D0-D910-4DC1-BC09-AB2586507C94}"/>
              </a:ext>
            </a:extLst>
          </p:cNvPr>
          <p:cNvSpPr/>
          <p:nvPr/>
        </p:nvSpPr>
        <p:spPr>
          <a:xfrm>
            <a:off x="7114946" y="804"/>
            <a:ext cx="2019024"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Quality</a:t>
            </a:r>
            <a:endParaRPr dirty="0"/>
          </a:p>
        </p:txBody>
      </p:sp>
      <p:sp>
        <p:nvSpPr>
          <p:cNvPr id="17" name="Methodology">
            <a:extLst>
              <a:ext uri="{FF2B5EF4-FFF2-40B4-BE49-F238E27FC236}">
                <a16:creationId xmlns:a16="http://schemas.microsoft.com/office/drawing/2014/main" id="{4792427C-E220-409F-936F-41FEB6FE4306}"/>
              </a:ext>
            </a:extLst>
          </p:cNvPr>
          <p:cNvSpPr/>
          <p:nvPr/>
        </p:nvSpPr>
        <p:spPr>
          <a:xfrm>
            <a:off x="10515284" y="10683"/>
            <a:ext cx="1693332" cy="536041"/>
          </a:xfrm>
          <a:prstGeom prst="rect">
            <a:avLst/>
          </a:prstGeom>
          <a:solidFill>
            <a:srgbClr val="0070C0"/>
          </a:solidFill>
          <a:ln w="12700">
            <a:solidFill>
              <a:schemeClr val="accent1"/>
            </a:solidFill>
            <a:miter/>
          </a:ln>
          <a:extLst>
            <a:ext uri="{C572A759-6A51-4108-AA02-DFA0A04FC94B}">
              <ma14:wrappingTextBoxFlag xmlns="" xmlns:ma14="http://schemas.microsoft.com/office/mac/drawingml/2011/main" val="1"/>
            </a:ext>
          </a:extLst>
        </p:spPr>
        <p:txBody>
          <a:bodyPr lIns="45719" rIns="45719" anchor="ctr"/>
          <a:lstStyle>
            <a:lvl1pPr algn="ctr">
              <a:defRPr sz="2400">
                <a:solidFill>
                  <a:srgbClr val="FFFFFF"/>
                </a:solidFill>
              </a:defRPr>
            </a:lvl1pPr>
          </a:lstStyle>
          <a:p>
            <a:r>
              <a:rPr lang="en-US" dirty="0"/>
              <a:t>Summary</a:t>
            </a:r>
            <a:endParaRPr dirty="0"/>
          </a:p>
        </p:txBody>
      </p:sp>
      <p:sp>
        <p:nvSpPr>
          <p:cNvPr id="24" name="Text Placeholder 2">
            <a:extLst>
              <a:ext uri="{FF2B5EF4-FFF2-40B4-BE49-F238E27FC236}">
                <a16:creationId xmlns:a16="http://schemas.microsoft.com/office/drawing/2014/main" id="{2ECF46C1-EB50-495A-9E74-5E6CE848F520}"/>
              </a:ext>
            </a:extLst>
          </p:cNvPr>
          <p:cNvSpPr/>
          <p:nvPr/>
        </p:nvSpPr>
        <p:spPr>
          <a:xfrm>
            <a:off x="3048028" y="887239"/>
            <a:ext cx="8865411" cy="4575689"/>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rPr lang="en-US" sz="2400" dirty="0">
                <a:latin typeface="+mn-lt"/>
              </a:rPr>
              <a:t>Accountability is required for organizational systems to implement strategy in a coordinated manner. </a:t>
            </a:r>
          </a:p>
          <a:p>
            <a:endParaRPr lang="en-US" sz="2400" dirty="0">
              <a:latin typeface="+mn-lt"/>
            </a:endParaRPr>
          </a:p>
          <a:p>
            <a:r>
              <a:rPr lang="en-US" sz="2400" dirty="0">
                <a:latin typeface="+mn-lt"/>
              </a:rPr>
              <a:t>Disfigured accountability is where reporting procedures no longer allow honest reflection and discussion </a:t>
            </a:r>
            <a:r>
              <a:rPr lang="en-US" sz="2400" b="1" dirty="0">
                <a:latin typeface="+mn-lt"/>
              </a:rPr>
              <a:t>because of internal and external pressure</a:t>
            </a:r>
          </a:p>
          <a:p>
            <a:endParaRPr lang="en-US" sz="2400" dirty="0">
              <a:latin typeface="+mn-lt"/>
            </a:endParaRPr>
          </a:p>
          <a:p>
            <a:r>
              <a:rPr lang="en-US" sz="2400" dirty="0">
                <a:latin typeface="+mn-lt"/>
              </a:rPr>
              <a:t>Knowledge flows become impeded</a:t>
            </a:r>
          </a:p>
          <a:p>
            <a:endParaRPr lang="en-US" sz="2400" dirty="0">
              <a:latin typeface="+mn-lt"/>
            </a:endParaRPr>
          </a:p>
        </p:txBody>
      </p:sp>
      <p:pic>
        <p:nvPicPr>
          <p:cNvPr id="12" name="Picture 11">
            <a:extLst>
              <a:ext uri="{FF2B5EF4-FFF2-40B4-BE49-F238E27FC236}">
                <a16:creationId xmlns:a16="http://schemas.microsoft.com/office/drawing/2014/main" id="{131FB552-42DF-49BF-8C41-A59CB5EF3002}"/>
              </a:ext>
            </a:extLst>
          </p:cNvPr>
          <p:cNvPicPr>
            <a:picLocks noChangeAspect="1"/>
          </p:cNvPicPr>
          <p:nvPr/>
        </p:nvPicPr>
        <p:blipFill rotWithShape="1">
          <a:blip r:embed="rId3"/>
          <a:srcRect l="28383" r="29260"/>
          <a:stretch/>
        </p:blipFill>
        <p:spPr>
          <a:xfrm>
            <a:off x="236941" y="882068"/>
            <a:ext cx="2611830" cy="1849844"/>
          </a:xfrm>
          <a:prstGeom prst="rect">
            <a:avLst/>
          </a:prstGeom>
        </p:spPr>
      </p:pic>
      <p:sp>
        <p:nvSpPr>
          <p:cNvPr id="13" name="TextBox 12">
            <a:extLst>
              <a:ext uri="{FF2B5EF4-FFF2-40B4-BE49-F238E27FC236}">
                <a16:creationId xmlns:a16="http://schemas.microsoft.com/office/drawing/2014/main" id="{B9934538-8A57-4FD6-B996-0B5E18623EBC}"/>
              </a:ext>
            </a:extLst>
          </p:cNvPr>
          <p:cNvSpPr txBox="1"/>
          <p:nvPr/>
        </p:nvSpPr>
        <p:spPr>
          <a:xfrm>
            <a:off x="39501" y="3079651"/>
            <a:ext cx="2604655" cy="10464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200" dirty="0">
                <a:latin typeface="+mn-lt"/>
              </a:rPr>
              <a:t>2. Disfigured Accountability</a:t>
            </a:r>
          </a:p>
          <a:p>
            <a:pPr marL="0" marR="0" indent="0" algn="ctr"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5780518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animEffect transition="in" filter="fade">
                                      <p:cBhvr>
                                        <p:cTn id="7" dur="500"/>
                                        <p:tgtEl>
                                          <p:spTgt spid="2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
                                            <p:txEl>
                                              <p:pRg st="4" end="4"/>
                                            </p:txEl>
                                          </p:spTgt>
                                        </p:tgtEl>
                                        <p:attrNameLst>
                                          <p:attrName>style.visibility</p:attrName>
                                        </p:attrNameLst>
                                      </p:cBhvr>
                                      <p:to>
                                        <p:strVal val="visible"/>
                                      </p:to>
                                    </p:set>
                                    <p:animEffect transition="in" filter="fade">
                                      <p:cBhvr>
                                        <p:cTn id="10"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46A34091CB384C8EA79BD5991260BD" ma:contentTypeVersion="11" ma:contentTypeDescription="Create a new document." ma:contentTypeScope="" ma:versionID="7d786f264249002eb36fe69e3591ea72">
  <xsd:schema xmlns:xsd="http://www.w3.org/2001/XMLSchema" xmlns:xs="http://www.w3.org/2001/XMLSchema" xmlns:p="http://schemas.microsoft.com/office/2006/metadata/properties" xmlns:ns3="32244106-908a-4f44-9c50-7cf91671f94b" xmlns:ns4="97626d55-d49c-4aa5-909f-a6a0b015c6e6" targetNamespace="http://schemas.microsoft.com/office/2006/metadata/properties" ma:root="true" ma:fieldsID="05a8bea1e5a158567d3abdf937d937b2" ns3:_="" ns4:_="">
    <xsd:import namespace="32244106-908a-4f44-9c50-7cf91671f94b"/>
    <xsd:import namespace="97626d55-d49c-4aa5-909f-a6a0b015c6e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44106-908a-4f44-9c50-7cf91671f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626d55-d49c-4aa5-909f-a6a0b015c6e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A5273B-1833-415C-8D6C-0B53726A7410}">
  <ds:schemaRefs>
    <ds:schemaRef ds:uri="http://purl.org/dc/dcmitype/"/>
    <ds:schemaRef ds:uri="http://schemas.microsoft.com/office/2006/documentManagement/types"/>
    <ds:schemaRef ds:uri="http://schemas.microsoft.com/office/2006/metadata/properties"/>
    <ds:schemaRef ds:uri="http://purl.org/dc/terms/"/>
    <ds:schemaRef ds:uri="97626d55-d49c-4aa5-909f-a6a0b015c6e6"/>
    <ds:schemaRef ds:uri="http://purl.org/dc/elements/1.1/"/>
    <ds:schemaRef ds:uri="http://schemas.microsoft.com/office/infopath/2007/PartnerControls"/>
    <ds:schemaRef ds:uri="http://schemas.openxmlformats.org/package/2006/metadata/core-properties"/>
    <ds:schemaRef ds:uri="32244106-908a-4f44-9c50-7cf91671f94b"/>
    <ds:schemaRef ds:uri="http://www.w3.org/XML/1998/namespace"/>
  </ds:schemaRefs>
</ds:datastoreItem>
</file>

<file path=customXml/itemProps2.xml><?xml version="1.0" encoding="utf-8"?>
<ds:datastoreItem xmlns:ds="http://schemas.openxmlformats.org/officeDocument/2006/customXml" ds:itemID="{DD444A34-BF6C-4FB2-9425-4FB6754FBBB8}">
  <ds:schemaRefs>
    <ds:schemaRef ds:uri="http://schemas.microsoft.com/sharepoint/v3/contenttype/forms"/>
  </ds:schemaRefs>
</ds:datastoreItem>
</file>

<file path=customXml/itemProps3.xml><?xml version="1.0" encoding="utf-8"?>
<ds:datastoreItem xmlns:ds="http://schemas.openxmlformats.org/officeDocument/2006/customXml" ds:itemID="{C8BC4A6A-A8D3-4634-A2C6-8B5417DF1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244106-908a-4f44-9c50-7cf91671f94b"/>
    <ds:schemaRef ds:uri="97626d55-d49c-4aa5-909f-a6a0b015c6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1207</TotalTime>
  <Words>3171</Words>
  <Application>Microsoft Macintosh PowerPoint</Application>
  <PresentationFormat>Widescreen</PresentationFormat>
  <Paragraphs>644</Paragraphs>
  <Slides>38</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(Headings)</vt:lpstr>
      <vt:lpstr>Arial Narrow</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Arslan</dc:creator>
  <cp:lastModifiedBy>Stephen Porter</cp:lastModifiedBy>
  <cp:revision>292</cp:revision>
  <cp:lastPrinted>2019-08-05T22:16:32Z</cp:lastPrinted>
  <dcterms:modified xsi:type="dcterms:W3CDTF">2019-10-19T14:39:47Z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0x0101000E46A34091CB384C8EA79BD5991260BD</vt:lpwstr>
  </property>
</Properties>
</file>